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comments/comment3.xml" ContentType="application/vnd.openxmlformats-officedocument.presentationml.comments+xml"/>
  <Override PartName="/ppt/comments/comment4.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13" r:id="rId1"/>
  </p:sldMasterIdLst>
  <p:notesMasterIdLst>
    <p:notesMasterId r:id="rId71"/>
  </p:notesMasterIdLst>
  <p:sldIdLst>
    <p:sldId id="256" r:id="rId2"/>
    <p:sldId id="388" r:id="rId3"/>
    <p:sldId id="483" r:id="rId4"/>
    <p:sldId id="631" r:id="rId5"/>
    <p:sldId id="613" r:id="rId6"/>
    <p:sldId id="695" r:id="rId7"/>
    <p:sldId id="702" r:id="rId8"/>
    <p:sldId id="611" r:id="rId9"/>
    <p:sldId id="712" r:id="rId10"/>
    <p:sldId id="598" r:id="rId11"/>
    <p:sldId id="709" r:id="rId12"/>
    <p:sldId id="739" r:id="rId13"/>
    <p:sldId id="538" r:id="rId14"/>
    <p:sldId id="725" r:id="rId15"/>
    <p:sldId id="351" r:id="rId16"/>
    <p:sldId id="440" r:id="rId17"/>
    <p:sldId id="415" r:id="rId18"/>
    <p:sldId id="597" r:id="rId19"/>
    <p:sldId id="666" r:id="rId20"/>
    <p:sldId id="608" r:id="rId21"/>
    <p:sldId id="655" r:id="rId22"/>
    <p:sldId id="703" r:id="rId23"/>
    <p:sldId id="563" r:id="rId24"/>
    <p:sldId id="747" r:id="rId25"/>
    <p:sldId id="692" r:id="rId26"/>
    <p:sldId id="728" r:id="rId27"/>
    <p:sldId id="726" r:id="rId28"/>
    <p:sldId id="727" r:id="rId29"/>
    <p:sldId id="724" r:id="rId30"/>
    <p:sldId id="618" r:id="rId31"/>
    <p:sldId id="741" r:id="rId32"/>
    <p:sldId id="536" r:id="rId33"/>
    <p:sldId id="588" r:id="rId34"/>
    <p:sldId id="549" r:id="rId35"/>
    <p:sldId id="548" r:id="rId36"/>
    <p:sldId id="586" r:id="rId37"/>
    <p:sldId id="589" r:id="rId38"/>
    <p:sldId id="590" r:id="rId39"/>
    <p:sldId id="591" r:id="rId40"/>
    <p:sldId id="732" r:id="rId41"/>
    <p:sldId id="740" r:id="rId42"/>
    <p:sldId id="735" r:id="rId43"/>
    <p:sldId id="667" r:id="rId44"/>
    <p:sldId id="693" r:id="rId45"/>
    <p:sldId id="715" r:id="rId46"/>
    <p:sldId id="668" r:id="rId47"/>
    <p:sldId id="716" r:id="rId48"/>
    <p:sldId id="674" r:id="rId49"/>
    <p:sldId id="521" r:id="rId50"/>
    <p:sldId id="748" r:id="rId51"/>
    <p:sldId id="749" r:id="rId52"/>
    <p:sldId id="744" r:id="rId53"/>
    <p:sldId id="684" r:id="rId54"/>
    <p:sldId id="737" r:id="rId55"/>
    <p:sldId id="706" r:id="rId56"/>
    <p:sldId id="750" r:id="rId57"/>
    <p:sldId id="745" r:id="rId58"/>
    <p:sldId id="717" r:id="rId59"/>
    <p:sldId id="751" r:id="rId60"/>
    <p:sldId id="752" r:id="rId61"/>
    <p:sldId id="746" r:id="rId62"/>
    <p:sldId id="753" r:id="rId63"/>
    <p:sldId id="754" r:id="rId64"/>
    <p:sldId id="755" r:id="rId65"/>
    <p:sldId id="688" r:id="rId66"/>
    <p:sldId id="690" r:id="rId67"/>
    <p:sldId id="691" r:id="rId68"/>
    <p:sldId id="756" r:id="rId69"/>
    <p:sldId id="757" r:id="rId7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ミヤモト　ショウゴ" initials="ミヤ" lastIdx="18" clrIdx="0"/>
  <p:cmAuthor id="2" name="ヨコオ　レイ" initials="ヨコ" lastIdx="14" clrIdx="1"/>
  <p:cmAuthor id="3" name="カトリ　ヒカル" initials="カト" lastIdx="12" clrIdx="2"/>
  <p:cmAuthor id="4" name="トゴロ　ソラ" initials="トゴ" lastIdx="12" clrIdx="3"/>
  <p:cmAuthor id="5" name="マルヤマ　トモヤ" initials="マル" lastIdx="7"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EC237F-37FE-FA58-6060-845CDB27AB61}" v="1051" dt="2019-11-01T08:59:50.731"/>
    <p1510:client id="{04D8FAAD-1688-4238-BEAC-AE144AAD33E6}" v="811" dt="2019-11-04T06:40:38.335"/>
    <p1510:client id="{050DCB40-67FE-1DD9-AF0B-4128A4C69D32}" v="321" dt="2019-11-15T09:46:06.760"/>
    <p1510:client id="{06011F5E-CD5C-41CE-BB30-E475B81A34F8}" v="728" dt="2019-12-10T12:25:31.094"/>
    <p1510:client id="{06727BF4-EF77-3EB9-6BFE-6952658332A4}" v="453" dt="2019-12-16T12:16:57.558"/>
    <p1510:client id="{0879FFDF-B1BF-8A51-0946-F54DA8C6BEA8}" v="269" dt="2019-11-29T12:01:53.744"/>
    <p1510:client id="{08EAE658-97D6-CB48-D193-DA79F6724EAD}" v="156" dt="2019-12-14T09:19:09.815"/>
    <p1510:client id="{08FD8E01-F811-3C70-E9C6-8D0F40FC6495}" v="318" dt="2019-12-10T11:20:26.116"/>
    <p1510:client id="{0A3536BE-C896-59DE-F590-2ADD2F5B4819}" v="1486" dt="2019-12-13T09:54:44.229"/>
    <p1510:client id="{0BFF3FBC-1EEB-0742-C3C6-00409D6CED7D}" v="254" dt="2019-10-15T12:25:31.492"/>
    <p1510:client id="{0C7496BA-4CF1-24FA-DEE1-4633209C5BC4}" v="92" dt="2019-12-05T09:25:26.064"/>
    <p1510:client id="{0F7B2862-1633-5902-EB7F-ACEED2C18186}" v="334" dt="2019-11-07T06:48:26.936"/>
    <p1510:client id="{107732DC-D2B4-FAD1-DD7F-5B576C63CC20}" v="1" dt="2019-11-28T05:47:58.791"/>
    <p1510:client id="{1371B0A9-7ECD-4CD3-F01C-256134B185E0}" v="37" dt="2019-11-22T06:00:50.741"/>
    <p1510:client id="{13D32901-B9E0-B3C6-7BC9-C72CA61B7D9D}" v="1181" dt="2019-10-28T06:40:32.253"/>
    <p1510:client id="{14AAA8A5-43DF-525A-2BB7-6FF3066E1F30}" v="13" dt="2019-11-18T04:02:46.335"/>
    <p1510:client id="{15471C89-D3C9-457C-96D2-6B2A8A6FF75F}" v="53" dt="2019-10-28T06:57:28.658"/>
    <p1510:client id="{158B76A9-E5CD-4E3F-864A-6897B8B5243A}" v="1448" dt="2019-12-09T12:14:55.664"/>
    <p1510:client id="{158F9152-74C8-436E-B670-9A9FD02A54CF}" v="650" dt="2019-11-21T09:46:45.121"/>
    <p1510:client id="{15FD0E9B-BBBC-A656-4877-A82C21E754B0}" v="575" dt="2019-11-22T08:19:58.810"/>
    <p1510:client id="{16903D23-FBD6-788F-B1FA-5EFBCE196C23}" v="188" dt="2019-11-22T10:59:44.844"/>
    <p1510:client id="{172BA7BA-801D-4834-2793-2FCD627BDFDA}" v="367" dt="2019-12-05T06:45:41.211"/>
    <p1510:client id="{1784B1AA-485A-A8BA-C861-920B469E63DE}" v="527" dt="2019-11-04T05:36:27.679"/>
    <p1510:client id="{17D34A9C-12C2-D3CE-BE5C-30CA7171F4A7}" v="1218" dt="2019-12-18T11:39:02.651"/>
    <p1510:client id="{1842D1FD-B4E2-4FFC-BFAD-E0FFFA6F5987}" v="301" dt="2019-11-19T12:17:28.872"/>
    <p1510:client id="{1894D9CE-7942-4FDB-A7DA-40DA69FFCF1D}" v="512" dt="2019-11-01T10:14:51.901"/>
    <p1510:client id="{1BCCAF00-6F39-4AE6-A53D-0E893E666526}" v="320" dt="2019-12-05T05:53:36.229"/>
    <p1510:client id="{1C30A53C-BB95-FEF0-4179-D03ACAD36FAF}" v="118" dt="2019-12-05T06:45:28.478"/>
    <p1510:client id="{1CD2AAF1-1729-952F-C1BE-3D971F9F5EBA}" v="275" dt="2019-11-30T07:42:30.287"/>
    <p1510:client id="{1D0D4AA8-2BD9-42ED-819A-8B79CCCC6800}" v="462" dt="2019-11-18T04:58:01.827"/>
    <p1510:client id="{1D259305-3374-4083-83D5-EBD8D4228384}" v="537" dt="2019-11-16T03:40:21.709"/>
    <p1510:client id="{1DE3B9E4-B0B7-DD91-9332-B5F2DB12F622}" v="5" dt="2019-11-14T11:10:13.922"/>
    <p1510:client id="{1FC74F8C-8121-31FD-ADA8-F7F6E8B92A6C}" v="219" dt="2019-10-14T04:35:34.363"/>
    <p1510:client id="{2008BF60-5397-9AFB-CC93-143E97C9C751}" v="835" dt="2019-12-07T07:31:54.410"/>
    <p1510:client id="{20573C52-2AB1-0442-52CE-61DD3D3D8DA0}" v="1" dt="2019-10-22T11:41:25.964"/>
    <p1510:client id="{212F6F37-1B74-E15D-3B2D-D7D39D7ECC4C}" v="62" dt="2019-12-14T09:28:12.774"/>
    <p1510:client id="{215BFFD9-5C95-4B1D-8B5A-DE57BFC9EDDD}" v="1505" dt="2019-11-11T07:56:59.576"/>
    <p1510:client id="{21A31514-0098-4DBD-7C35-37DB0EA7B040}" v="340" dt="2019-12-18T12:28:04.029"/>
    <p1510:client id="{22540509-2CEB-1C97-B597-252CA60262AB}" v="34" dt="2019-11-28T11:41:09.361"/>
    <p1510:client id="{229C4735-3FE3-4AE9-8EFA-8C6E6986DC80}" v="830" dt="2019-12-14T12:54:07.545"/>
    <p1510:client id="{22FDA4F8-5101-4E59-9BE3-DD9313E92149}" v="6" dt="2019-10-14T03:42:07.489"/>
    <p1510:client id="{23C49585-F420-A3C2-90FE-85636A905725}" v="387" dt="2019-12-16T11:39:35.348"/>
    <p1510:client id="{24B382C1-7544-4A94-A0F7-0EDA5D2E4028}" v="39" dt="2019-12-06T09:20:24.565"/>
    <p1510:client id="{24DCF12B-614F-1716-00D8-2521336D232E}" v="427" dt="2019-10-21T07:26:08.106"/>
    <p1510:client id="{250A2EB1-53B7-43D5-8D2F-09B8D6CE30DD}" v="976" dt="2019-12-17T12:25:33.818"/>
    <p1510:client id="{27879B94-1C16-3473-9691-F5FC4FA0A69F}" v="202" dt="2019-12-05T11:29:48.160"/>
    <p1510:client id="{27A8C302-1831-4E4E-94A0-C5BFA8D1E5A1}" v="383" dt="2019-11-14T12:17:21.150"/>
    <p1510:client id="{288D7E63-BE76-44D4-A3BE-C55B415C54CF}" v="353" dt="2019-10-21T07:15:48.559"/>
    <p1510:client id="{2904C58B-D0DB-A2DA-A570-41F212966B84}" v="7" dt="2019-11-21T09:32:39.685"/>
    <p1510:client id="{296E9AFD-8871-7A72-BE9F-3B5944F6E5BE}" v="485" dt="2019-11-01T09:03:10.460"/>
    <p1510:client id="{2C1C399A-0218-42D4-AC57-D2F7715A2C3B}" v="546" dt="2019-11-28T10:11:25.323"/>
    <p1510:client id="{2C6981C1-DF9D-7AFC-5E3D-AF20F2DBB08A}" v="179" dt="2019-11-22T08:01:59.352"/>
    <p1510:client id="{2C789293-84EB-9D4F-A812-02E3F317681F}" v="523" dt="2019-12-14T12:12:20.535"/>
    <p1510:client id="{2DEF0E6B-EA12-4750-835E-9D1BE7973212}" v="155" dt="2019-11-01T04:14:06.155"/>
    <p1510:client id="{2E9A4A4E-D2CC-4218-8A1B-7F0D1BD2FCAD}" v="2725" dt="2019-12-16T12:30:32.091"/>
    <p1510:client id="{2EC53A93-5C06-D1BD-E86E-584CFAA19E49}" v="5" dt="2019-11-14T10:23:32.598"/>
    <p1510:client id="{2F7B217D-1DE5-47D8-AD34-D379CB75D719}" v="6" dt="2019-12-10T09:47:02.413"/>
    <p1510:client id="{30A11C7C-5081-4A73-A259-0CFA3D61AABA}" v="52" dt="2019-12-18T07:04:06.888"/>
    <p1510:client id="{311ED8F7-4337-F0DC-D348-79A79CB694C9}" v="548" dt="2019-12-13T12:04:31.516"/>
    <p1510:client id="{312ADFCF-C0C4-4A56-9FC7-1C4334D6CBF8}" v="489" dt="2019-11-29T05:53:53.145"/>
    <p1510:client id="{31901467-7C46-4CAD-BC97-96562616C9F9}" v="487" dt="2019-12-09T12:14:27.906"/>
    <p1510:client id="{331D50C4-4695-028D-4B15-2E643FE4E891}" v="1" dt="2019-10-29T11:43:15.256"/>
    <p1510:client id="{336D70AE-A46B-6F0A-5CDB-7B0BFD15264F}" v="14" dt="2019-12-18T12:36:01.463"/>
    <p1510:client id="{35087427-C6CF-4258-816D-1C05B1B31F28}" v="1405" dt="2019-12-15T03:05:24.071"/>
    <p1510:client id="{36B0B438-45CD-4551-9AA1-F347C93FB73D}" v="179" dt="2019-11-02T07:12:03.071"/>
    <p1510:client id="{379C1DFF-8953-4632-BCB5-CF35524604A2}" v="37" dt="2019-12-05T11:36:43.352"/>
    <p1510:client id="{38365421-BC8B-50C3-C247-EFDF590A6DB0}" v="14" dt="2019-11-11T03:16:37.756"/>
    <p1510:client id="{3954BB36-6433-4EEC-BB10-8E865013E1EF}" v="1327" dt="2019-12-09T11:20:27.203"/>
    <p1510:client id="{39831A1A-88B0-E3A7-0976-BFD46EB82DC0}" v="681" dt="2019-11-11T03:55:29.841"/>
    <p1510:client id="{39A0D7E1-EB71-4632-6CF8-7F937EA07BC4}" v="796" dt="2019-10-25T05:01:08.051"/>
    <p1510:client id="{3C2CB1D7-1FC3-49D0-9B54-FD35C953C497}" v="252" dt="2019-11-18T07:00:05.455"/>
    <p1510:client id="{3C372AC8-C327-4FBD-80C7-25FD8C52B87E}" v="994" dt="2019-12-17T12:20:21.482"/>
    <p1510:client id="{3C472ED1-8A11-1055-3513-641F4AED3D59}" v="552" dt="2019-11-23T09:20:11.506"/>
    <p1510:client id="{3C5A932D-0B75-E551-0141-A280EFA1E78C}" v="4" dt="2019-11-25T03:31:45.140"/>
    <p1510:client id="{3D249084-6D18-BC3F-F8FA-FC31FC4301AF}" v="756" dt="2019-12-05T08:56:52.415"/>
    <p1510:client id="{3D2693CE-61E5-4A6F-8A78-5205A0C265F6}" v="516" dt="2019-11-22T10:50:18.018"/>
    <p1510:client id="{40357B72-8DD8-B604-752F-2979BDB5F00E}" v="7" dt="2019-12-13T07:47:55.407"/>
    <p1510:client id="{404B553C-DFDA-5246-91F0-73E506C93845}" v="885" dt="2019-10-21T06:14:58.448"/>
    <p1510:client id="{429C7DF6-9AA5-B2BF-5E9A-F2B7506C5379}" v="520" dt="2019-11-29T10:50:46.448"/>
    <p1510:client id="{42FA2B02-28FB-C34C-5E94-554BBBB577D1}" v="1158" dt="2019-12-07T07:34:07.280"/>
    <p1510:client id="{4314EA6C-9CCE-4836-812C-6DEE09B765CA}" v="20" dt="2019-10-15T12:21:12.877"/>
    <p1510:client id="{45EA3C1D-BB2F-F149-8B70-6DB4CFDFE83C}" v="495" dt="2019-12-09T12:07:56.996"/>
    <p1510:client id="{45FB3548-3C18-804E-20D2-37C7D5BE5D4B}" v="48" dt="2019-10-14T04:05:51.192"/>
    <p1510:client id="{46CD6A3C-D5CA-BE8D-D239-3F80F2D6BA27}" v="743" dt="2019-12-18T12:21:07.587"/>
    <p1510:client id="{4826BBBE-BA56-9959-3E7E-468E0FB8F1C9}" v="991" dt="2019-11-15T10:24:31.591"/>
    <p1510:client id="{4DEB6C0E-AADB-87BB-C66A-F74B8EFEDE66}" v="2215" dt="2019-12-16T05:27:38.196"/>
    <p1510:client id="{4E4260D9-3705-E233-416E-4910B1293494}" v="88" dt="2019-10-21T05:53:17.094"/>
    <p1510:client id="{4FAE01D0-6568-E625-BE33-6000FAEF7A61}" v="14" dt="2019-11-11T07:34:50.865"/>
    <p1510:client id="{50C51101-CA26-456E-B245-7E2DFF465A44}" v="1736" dt="2019-11-25T06:34:58.819"/>
    <p1510:client id="{535AE008-973E-43C5-60C9-A485B7BDE3D3}" v="527" dt="2019-10-23T06:21:39.564"/>
    <p1510:client id="{55FBF8F3-E249-C74F-799E-5299DE202B42}" v="69" dt="2019-10-11T08:28:48.069"/>
    <p1510:client id="{5737A4E3-B3F7-41EA-B41F-2ECD33ABBF04}" v="3000" dt="2019-12-06T12:21:06.670"/>
    <p1510:client id="{577C4D93-33A4-4978-84E9-4D39C9B66131}" v="563" dt="2019-12-04T12:14:14.660"/>
    <p1510:client id="{57BDBD5E-C3AC-4F20-B947-818CC81ED050}" v="2292" dt="2019-12-07T07:51:22.551"/>
    <p1510:client id="{58F83BA4-B11B-41A8-96F0-254DC4133280}" v="1937" dt="2019-12-16T10:39:34.913"/>
    <p1510:client id="{5A225C8A-2D17-4990-025C-9551C51D1F23}" v="168" dt="2019-11-22T11:19:15.089"/>
    <p1510:client id="{5BF658AD-73D2-4436-B46C-238F1433B0EF}" v="629" dt="2019-11-16T06:45:14.697"/>
    <p1510:client id="{5CA2239D-5783-9FDF-4B4A-F6EB851E2DDA}" v="3" dt="2019-12-13T07:00:44.599"/>
    <p1510:client id="{60010A0B-1F10-407E-9896-3802B0AF7D82}" v="20" dt="2019-10-14T03:31:20.526"/>
    <p1510:client id="{60B4D2B9-8DF8-49CC-AB93-0B61FA2B3A4A}" v="1752" dt="2019-11-02T07:08:44.868"/>
    <p1510:client id="{60E22A45-4B69-4D4E-5225-B69F342B4DA8}" v="876" dt="2019-11-28T12:27:24.662"/>
    <p1510:client id="{61317DB7-6A1C-4CF8-A435-F209230D28E2}" v="7" dt="2019-10-15T11:55:19.234"/>
    <p1510:client id="{61421CF4-48AC-4A26-91EA-572A10180030}" v="652" dt="2019-11-21T11:05:11.895"/>
    <p1510:client id="{622C650C-1FAA-123E-F5C5-7169C4F46A8D}" v="341" dt="2019-12-13T08:24:07.973"/>
    <p1510:client id="{62811B01-C5B9-7098-841C-ABC5F363BFD3}" v="52" dt="2019-11-02T07:28:41.083"/>
    <p1510:client id="{63441F53-5B7D-3B0E-003A-CBC6C301E4AB}" v="6" dt="2019-12-14T12:55:29.658"/>
    <p1510:client id="{63EA742A-8566-6589-DE1B-64C86A0923C3}" v="45" dt="2019-12-12T09:16:46.746"/>
    <p1510:client id="{6574DC3E-AFF7-A858-3AF9-150DB688D77A}" v="8" dt="2019-12-18T11:49:56.271"/>
    <p1510:client id="{65E1E700-B01D-D0A6-F8F7-48A768A12C43}" v="4" dt="2019-12-05T09:10:53.792"/>
    <p1510:client id="{6636577F-3234-C503-9F46-17C9A4A7AB8C}" v="3" dt="2019-10-15T11:54:38.900"/>
    <p1510:client id="{6916B961-0EC1-56CA-9BA1-78192F3C4897}" v="300" dt="2019-12-06T12:15:22.550"/>
    <p1510:client id="{6B222C5A-7E6F-A0D6-CA1E-911B2FE436FB}" v="225" dt="2019-11-07T06:07:28.505"/>
    <p1510:client id="{6C82B38C-7C9C-C946-B692-0B8F9C96AE38}" v="458" dt="2019-12-15T04:42:09.225"/>
    <p1510:client id="{6F5D8BF2-827C-687C-7662-AA5298E6AB4F}" v="771" dt="2019-12-13T09:41:13.913"/>
    <p1510:client id="{6FAB7170-418E-D44C-50CD-F2884D40ECA7}" v="6" dt="2019-10-15T12:24:49.026"/>
    <p1510:client id="{6FC179CC-7BBA-1265-D1D6-0D4AFBD767CF}" v="74" dt="2019-10-14T05:55:48.172"/>
    <p1510:client id="{702AA407-ECFB-E5B4-CAC0-6CA986B591B5}" v="88" dt="2019-12-13T12:00:38.999"/>
    <p1510:client id="{70D70D68-FF17-43CE-B3DA-C1BA6D6BD3A3}" v="3109" dt="2019-12-16T12:04:02.418"/>
    <p1510:client id="{710FA809-6CDC-48B8-B589-313589276E69}" v="1632" dt="2019-12-09T08:54:10.173"/>
    <p1510:client id="{72525B1D-F49B-416C-A784-68D7CED6D9B1}" v="830" dt="2019-11-19T11:56:03.261"/>
    <p1510:client id="{726B5053-A761-0A16-5015-F503F9EB02B0}" v="258" dt="2019-11-15T11:25:11.840"/>
    <p1510:client id="{74E7E177-90F0-41EC-BFCB-2888576EF6EF}" v="697" dt="2019-11-15T11:21:01.062"/>
    <p1510:client id="{75A583A2-CAA4-85FC-82A7-30EB61CCBD26}" v="188" dt="2019-11-15T07:59:34.287"/>
    <p1510:client id="{768131FE-CC67-11B6-2F39-F5CD3AE96A1E}" v="1018" dt="2019-12-09T11:35:04.561"/>
    <p1510:client id="{779D5D92-A12C-4967-91B3-E03EBF0A34CE}" v="698" dt="2019-12-17T12:27:39.771"/>
    <p1510:client id="{77D7FFCF-00F8-BBFB-AF8E-42A9D63D8438}" v="1168" dt="2019-12-17T12:37:32.575"/>
    <p1510:client id="{784E21E9-541B-B3EB-DDAF-047BEA0F3F4A}" v="92" dt="2019-11-29T06:01:15.729"/>
    <p1510:client id="{786875F8-4B61-4D09-BF62-2DCE2322BED4}" v="466" dt="2019-11-23T08:42:36.794"/>
    <p1510:client id="{78E2B220-6AC7-39E5-04CC-3EAE63A3A7C8}" v="104" dt="2019-12-13T09:35:12.621"/>
    <p1510:client id="{7AE80DE3-A070-6761-FBE1-FAB2BE590AE8}" v="50" dt="2019-12-13T12:55:33.241"/>
    <p1510:client id="{7BD6E19A-E685-236C-4F77-85C703325AF9}" v="339" dt="2019-12-06T07:32:18.965"/>
    <p1510:client id="{7C55C8A1-3922-7ED0-2E41-72793BCF3653}" v="496" dt="2019-11-21T12:18:06.292"/>
    <p1510:client id="{7EABE58A-4231-4E59-BA61-7BD4B30DE81F}" v="123" dt="2019-11-07T06:54:22.934"/>
    <p1510:client id="{81736395-74BB-7CF8-01F5-1995354683F3}" v="214" dt="2019-12-10T12:34:27.283"/>
    <p1510:client id="{82D326A9-9F8B-47AB-BA0D-E975D39F0CFF}" v="961" dt="2019-11-01T11:05:29.087"/>
    <p1510:client id="{82FD8CE1-E86F-5772-C7FA-6F4DDB5C3C88}" v="1344" dt="2019-12-18T12:26:02.302"/>
    <p1510:client id="{8355302A-4236-3AD5-359D-EBB25A544CAB}" v="9" dt="2019-12-14T12:45:36.645"/>
    <p1510:client id="{87C7CD7F-7172-E9C9-4560-BDEEEBB8C96D}" v="151" dt="2019-11-08T05:40:16.099"/>
    <p1510:client id="{881C5D6A-6C7F-BA0D-5FED-B506D4F7C19F}" v="1752" dt="2019-12-18T12:23:50.696"/>
    <p1510:client id="{893877F7-7193-7F46-9A86-B0C42B035D18}" v="5" dt="2019-12-04T12:11:32.120"/>
    <p1510:client id="{8A50ED4A-0824-477E-9FA7-A5856C5A4026}" v="37" dt="2019-10-25T03:47:37.300"/>
    <p1510:client id="{8C29D0B5-5D7A-CE6D-8F39-B7FE2A00C04C}" v="437" dt="2019-11-14T12:20:05.122"/>
    <p1510:client id="{8EAF529A-190E-4263-892D-1F67796EF6A1}" v="2573" dt="2019-12-15T04:45:07.211"/>
    <p1510:client id="{8F9C3CF2-EFD3-5955-C7D0-D8E6A2F90E17}" v="144" dt="2019-11-21T06:33:13.317"/>
    <p1510:client id="{90691883-63E7-4E55-88FE-75E5FF889CE6}" v="68" dt="2019-11-29T06:01:00.638"/>
    <p1510:client id="{90C3F66E-D830-AF00-64D6-7C7183433195}" v="93" dt="2019-12-18T09:41:52.027"/>
    <p1510:client id="{90CF8116-2DC4-87DA-1CEC-A6F3A2B65E0A}" v="232" dt="2019-11-04T05:57:20.894"/>
    <p1510:client id="{937BAD89-A924-4287-B9BD-D66E25215C4E}" v="1413" dt="2019-11-28T12:06:43.538"/>
    <p1510:client id="{95B4515F-A6F5-4862-A046-C8EC240E8B4A}" v="202" dt="2019-12-04T08:15:09.287"/>
    <p1510:client id="{95B54140-9EDC-0236-DC5F-461133CD3FD6}" v="390" dt="2019-12-14T08:52:10.463"/>
    <p1510:client id="{96D94F23-683D-5687-9EF8-6D753F09E019}" v="399" dt="2019-11-15T11:21:35.257"/>
    <p1510:client id="{98427FDC-AF98-EF5A-B508-3EBFF071C9F0}" v="3" dt="2019-10-11T08:33:12.257"/>
    <p1510:client id="{9C16A37E-F611-A3DF-C853-F010476D2D30}" v="141" dt="2019-11-30T07:43:18"/>
    <p1510:client id="{9F1A7E98-BB52-8C9C-14EB-E7D8164CC9E3}" v="1167" dt="2019-12-06T12:29:28.345"/>
    <p1510:client id="{9F5C3DC1-0432-F0B9-BE98-B2C1CEA1BC47}" v="1115" dt="2019-11-02T04:44:14.263"/>
    <p1510:client id="{9F733962-CF9E-8E62-7E73-994AC2C83BDC}" v="429" dt="2019-12-14T12:55:01.707"/>
    <p1510:client id="{A02A9D8B-E3B2-0F19-DA3C-1046222F8570}" v="357" dt="2019-12-07T05:37:38.559"/>
    <p1510:client id="{A06409B5-A6C2-4366-96D0-4ACBF28F92EA}" v="49" dt="2019-11-30T05:40:03.702"/>
    <p1510:client id="{A22CE325-188C-47CC-A1FB-CB0FF555259E}" v="536" dt="2019-10-28T06:28:36.628"/>
    <p1510:client id="{A6CEBF22-3F7F-4DEF-BA0A-339155C9B1C3}" v="17" dt="2019-12-18T08:35:55.968"/>
    <p1510:client id="{A8E2F38D-86D9-42D8-9EB8-BB98425BE57A}" v="242" dt="2019-11-04T06:57:29.096"/>
    <p1510:client id="{A937BCF2-6D9C-440C-8C04-56D1DFDFBC89}" v="196" dt="2019-12-05T05:40:34.109"/>
    <p1510:client id="{AA11AB12-B0AA-4D97-A950-4FEAB7A04C14}" v="222" dt="2019-12-02T06:46:52.072"/>
    <p1510:client id="{AAC774FB-EEDE-5836-9AFC-C2608671BAEC}" v="14" dt="2019-11-07T06:48:43.893"/>
    <p1510:client id="{AADC66B4-3618-4A4D-C10F-9E317E20047F}" v="44" dt="2019-11-02T07:36:11.254"/>
    <p1510:client id="{AB9EA635-87AC-4B66-A977-50F0B0EE8A2F}" v="277" dt="2019-10-29T11:22:06.707"/>
    <p1510:client id="{AC58586E-B038-0171-09AA-52FCC8ADBD20}" v="168" dt="2019-11-01T06:45:35.718"/>
    <p1510:client id="{ACB15256-EB53-4C3B-A744-3CCDBD46E7C7}" v="460" dt="2019-11-02T07:20:39.115"/>
    <p1510:client id="{ADBCD830-00D8-9A61-B875-D6B567CB15CF}" v="199" dt="2019-12-16T12:27:22.703"/>
    <p1510:client id="{AE5DD056-1F38-DD88-BF28-E9B55386D87B}" v="95" dt="2019-12-16T11:46:14.919"/>
    <p1510:client id="{AEA5426E-5801-E8EB-A40D-7ECDD55BBE0A}" v="737" dt="2019-12-02T06:35:05.041"/>
    <p1510:client id="{AEE35E5D-5040-55F5-EAE1-CBB42B3B1169}" v="285" dt="2019-12-15T04:23:44.421"/>
    <p1510:client id="{AF102D2A-6A52-4E5B-B201-CD7A0697F59D}" v="1036" dt="2019-11-25T05:04:50.522"/>
    <p1510:client id="{AF1B6391-F48D-AA55-7182-EB4D7287052D}" v="488" dt="2019-12-06T10:11:07.302"/>
    <p1510:client id="{AF37FA8D-BCD7-49C2-8946-0EFCC204D856}" v="1063" dt="2019-11-15T11:16:53.861"/>
    <p1510:client id="{AF4CCE8B-DC25-48E4-A224-5CB092DC5B2D}" v="34" dt="2019-11-29T05:02:42.637"/>
    <p1510:client id="{B1DF044A-53A5-1115-71A7-05D036B4AC32}" v="436" dt="2019-12-14T12:33:45.253"/>
    <p1510:client id="{B281D959-A35A-DDAF-B1CE-341E7D2B5585}" v="870" dt="2019-11-25T06:39:59.759"/>
    <p1510:client id="{B2866159-F267-45D4-8C10-5283829C2C85}" v="222" dt="2019-10-29T12:25:01.322"/>
    <p1510:client id="{B2D6CA29-7FFA-426D-B51D-C6EE7A59DB96}" v="1480" dt="2019-12-18T09:27:17.920"/>
    <p1510:client id="{B380C385-CB0F-8AC2-0068-C65219EFB4DD}" v="9" dt="2019-12-14T12:36:45.765"/>
    <p1510:client id="{B4ABB4BE-521E-4577-BD5F-43424F42748A}" v="311" dt="2019-10-14T06:21:14.185"/>
    <p1510:client id="{B4F09FFD-EF19-A0D2-9269-DD37255E982A}" v="14" dt="2019-11-15T08:19:32.370"/>
    <p1510:client id="{B6024BC4-FB0E-B6FA-FA54-12C22741FF75}" v="5" dt="2019-11-11T05:18:52.311"/>
    <p1510:client id="{B685F82F-C519-42BA-94B4-9F004695094E}" v="17" dt="2019-11-07T06:49:29.170"/>
    <p1510:client id="{B998DD5D-BFED-4BAB-BEB5-00215B1F517C}" v="43" dt="2019-11-14T12:19:18.409"/>
    <p1510:client id="{BA4CDBF3-D379-A6B8-22AF-979BAF529FCC}" v="969" dt="2019-12-13T11:34:21.157"/>
    <p1510:client id="{BA64BE44-F71E-FF63-4671-FD02B881D7A1}" v="965" dt="2019-12-04T12:11:14.853"/>
    <p1510:client id="{BBD84FDC-9ECD-D586-3EF9-A77F29ADCDAA}" v="415" dt="2019-11-01T11:32:44.955"/>
    <p1510:client id="{BBFCF11C-37EB-44CD-A444-BD85C4AE8DC4}" v="901" dt="2019-11-01T09:42:43.878"/>
    <p1510:client id="{BCBC5B55-E9E6-4B96-A8F8-F030253B3672}" v="577" dt="2019-11-25T07:03:13.038"/>
    <p1510:client id="{BDD4E2B7-20C8-49FC-B3A5-947542C1C75B}" v="773" dt="2019-12-02T06:42:25.048"/>
    <p1510:client id="{BF2567F3-C521-4A38-A4BA-56B968153BD8}" v="716" dt="2019-10-25T04:41:10.949"/>
    <p1510:client id="{C00B54B8-4ADF-8374-5816-2B4BE2AA3B5E}" v="191" dt="2019-11-30T06:07:05.238"/>
    <p1510:client id="{C024E36E-23DB-96D0-28F5-68F34071A411}" v="30" dt="2019-11-19T12:12:25.599"/>
    <p1510:client id="{C0E207EC-DD1A-4976-824D-F1965A1EF782}" v="356" dt="2019-10-15T12:22:15.929"/>
    <p1510:client id="{C18524ED-C618-A0B3-9E38-2D819430E44E}" v="397" dt="2019-11-29T05:43:59.636"/>
    <p1510:client id="{C530C3D4-ADD8-C284-5973-A5AA87942ADC}" v="45" dt="2019-10-21T05:46:19.922"/>
    <p1510:client id="{C619FFA0-FBE4-42D2-940D-5B6951F4D90F}" v="251" dt="2019-12-05T06:57:15.128"/>
    <p1510:client id="{C735A58B-B844-4676-9F9E-8813F9AE3E2F}" v="216" dt="2019-12-16T12:25:53.320"/>
    <p1510:client id="{C7B2C729-1670-5FB3-F18C-75E6A19C447E}" v="588" dt="2019-12-09T08:17:55.865"/>
    <p1510:client id="{C7CAEAC1-0503-B55F-5CA8-FD49D361F8BC}" v="1" dt="2019-11-11T03:42:54.247"/>
    <p1510:client id="{C7D91763-5A3F-0EED-76CD-C66C70C64134}" v="17" dt="2019-12-05T09:08:24.089"/>
    <p1510:client id="{C96F5924-B8D2-4C0B-B17B-C078B43749F0}" v="348" dt="2019-12-16T12:51:36.544"/>
    <p1510:client id="{CA62FF7E-CCA9-3EF7-13D1-4B56ACCBAFD9}" v="279" dt="2019-11-25T08:08:01.147"/>
    <p1510:client id="{CB2CA033-E8CB-4C42-9930-EC09476ABDA7}" v="1025" dt="2019-12-14T08:29:03.369"/>
    <p1510:client id="{CB437ABF-A48D-0E9F-6B51-170DB6CB1447}" v="592" dt="2019-12-05T11:09:43.881"/>
    <p1510:client id="{CB7CF7F4-A4AF-9B46-7F60-2ADE3E30DAB5}" v="481" dt="2019-10-15T11:35:24.297"/>
    <p1510:client id="{CB96D945-0002-528E-B411-99D4DFF58062}" v="319" dt="2019-12-04T11:18:49.565"/>
    <p1510:client id="{CBD82DE3-0E2F-BE5C-3248-D4F691F2BDD1}" v="75" dt="2019-11-04T06:37:36.308"/>
    <p1510:client id="{D2A044BC-6A2F-42B5-93B8-E672E028EE1D}" v="1160" dt="2019-10-14T06:40:45.496"/>
    <p1510:client id="{D3F89454-50DD-D123-BD7C-349BD557D2F9}" v="1534" dt="2019-11-28T12:01:17.544"/>
    <p1510:client id="{D85C7D0B-6DAB-1B85-8DFB-1C11F0C921E5}" v="1015" dt="2019-12-16T08:42:07.410"/>
    <p1510:client id="{D86E9BD3-19A9-F227-3A21-862C74D61A0F}" v="226" dt="2019-12-07T04:32:34.582"/>
    <p1510:client id="{DA3898D7-7EB1-4CA1-B5A7-3534DA71B941}" v="655" dt="2019-11-11T07:56:51.396"/>
    <p1510:client id="{DB075C61-628D-1503-4594-3D97F562AFAE}" v="343" dt="2019-11-25T07:59:44.733"/>
    <p1510:client id="{DC29AC92-8C3E-49DF-B334-7D485239ECED}" v="1227" dt="2019-12-17T12:27:13.252"/>
    <p1510:client id="{DC9297F5-8237-98ED-C822-CFD505D99F9E}" v="295" dt="2019-12-13T10:35:33.343"/>
    <p1510:client id="{E1C3F7FE-0AF3-21C1-6942-B4F42616F6C4}" v="154" dt="2019-11-08T05:16:07.506"/>
    <p1510:client id="{E200B681-88C8-44BA-9D3B-66DD03A676D5}" v="489" dt="2019-11-21T10:34:18.899"/>
    <p1510:client id="{E2B9B714-BA06-5F22-8FCD-6809CE3821FE}" v="166" dt="2019-10-28T06:35:47.129"/>
    <p1510:client id="{E4EDF862-33E5-D8C2-41D0-2035309F7604}" v="234" dt="2019-11-04T08:10:14.897"/>
    <p1510:client id="{E58464CA-4B61-4EB3-9F3D-A6828B08D8B6}" v="362" dt="2019-10-28T05:15:15.453"/>
    <p1510:client id="{E627FA94-83F0-4633-8156-5733329FA0E4}" v="511" dt="2019-12-06T06:57:06.957"/>
    <p1510:client id="{E83CC124-230A-1CCE-049A-B59E038F00FF}" v="44" dt="2019-12-13T11:23:20.746"/>
    <p1510:client id="{E8430779-7964-D505-B44D-6B21FCCA235A}" v="2504" dt="2019-12-18T11:48:02.569"/>
    <p1510:client id="{E96165C5-6C2B-43DC-832D-378E208E030D}" v="864" dt="2019-10-29T12:17:24.694"/>
    <p1510:client id="{EBAE1D9A-96A5-9A6A-5CDB-EDD4A62DA049}" v="230" dt="2019-10-14T04:09:51.438"/>
    <p1510:client id="{EC43C301-8995-EE8C-935B-399A1E058E16}" v="192" dt="2019-12-06T12:29:22.387"/>
    <p1510:client id="{EC75FD27-A7BF-42D0-823C-03BC483E888F}" v="1478" dt="2019-12-07T07:41:44.738"/>
    <p1510:client id="{ECC657C8-E61F-7798-D3ED-C12914F29062}" v="490" dt="2019-11-19T12:01:46.184"/>
    <p1510:client id="{EFE38C78-0188-9A01-1077-B6ADA0B9A755}" v="447" dt="2019-12-09T09:14:19.469"/>
    <p1510:client id="{EFF0CF58-E19A-66DA-7D60-2A1F20CD5E6E}" v="562" dt="2019-11-28T11:52:42.093"/>
    <p1510:client id="{F02D513E-B99B-2FDD-04D5-4C35DDCAC4B4}" v="130" dt="2019-12-14T09:14:27.685"/>
    <p1510:client id="{F3270B55-B535-F50F-59AD-CC153632C98A}" v="2228" dt="2019-12-18T11:46:33.756"/>
    <p1510:client id="{F475B500-7271-DC8D-DEA8-99174E9500CB}" v="20" dt="2019-12-14T07:46:30.803"/>
    <p1510:client id="{F5ABD30E-9AE4-4D37-894A-44664EDB0AD0}" v="448" dt="2019-12-06T12:11:22.704"/>
    <p1510:client id="{F6D203A9-EA81-4DE3-BF00-EF3631A12B2E}" v="192" dt="2019-10-21T05:41:30.530"/>
    <p1510:client id="{F75929D0-FAD2-357F-2222-339C49DCCB62}" v="23" dt="2019-11-23T08:34:09.831"/>
    <p1510:client id="{F849F573-4AFF-AD5C-4A80-1FF4785F161B}" v="1111" dt="2019-11-30T06:49:16.721"/>
    <p1510:client id="{F8953888-E284-44B3-8B0B-F1708C6DA56C}" v="89" dt="2019-11-02T06:38:07.334"/>
    <p1510:client id="{F9FAD74F-5E49-F303-7505-3DDB37530FCF}" v="23" dt="2019-11-30T07:49:18.042"/>
    <p1510:client id="{FA82BA07-07AE-BEA4-604C-91EA00385726}" v="263" dt="2019-11-11T08:04:52.161"/>
    <p1510:client id="{FDE886F8-6A8C-416D-86ED-2A11020EF04F}" v="2" dt="2019-10-15T10:24:11.31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08"/>
    <p:restoredTop sz="94777"/>
  </p:normalViewPr>
  <p:slideViewPr>
    <p:cSldViewPr snapToGrid="0">
      <p:cViewPr varScale="1">
        <p:scale>
          <a:sx n="70" d="100"/>
          <a:sy n="70" d="100"/>
        </p:scale>
        <p:origin x="444" y="32"/>
      </p:cViewPr>
      <p:guideLst>
        <p:guide orient="horz" pos="2251"/>
        <p:guide pos="3817"/>
      </p:guideLst>
    </p:cSldViewPr>
  </p:slideViewPr>
  <p:notesTextViewPr>
    <p:cViewPr>
      <p:scale>
        <a:sx n="1" d="1"/>
        <a:sy n="1" d="1"/>
      </p:scale>
      <p:origin x="0" y="0"/>
    </p:cViewPr>
  </p:notesTextViewPr>
  <p:sorterViewPr>
    <p:cViewPr>
      <p:scale>
        <a:sx n="100" d="100"/>
        <a:sy n="100" d="100"/>
      </p:scale>
      <p:origin x="0" y="-286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78"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マルヤマ　トモヤ" userId="S::a71342@st.takushoku-u.ac.jp::8751789b-8222-4e0f-9d90-34a07a3554a6" providerId="AD" clId="Web-{3D249084-6D18-BC3F-F8FA-FC31FC4301AF}"/>
    <pc:docChg chg="addSld delSld modSld sldOrd">
      <pc:chgData name="マルヤマ　トモヤ" userId="S::a71342@st.takushoku-u.ac.jp::8751789b-8222-4e0f-9d90-34a07a3554a6" providerId="AD" clId="Web-{3D249084-6D18-BC3F-F8FA-FC31FC4301AF}" dt="2019-12-05T08:56:52.415" v="787" actId="1076"/>
      <pc:docMkLst>
        <pc:docMk/>
      </pc:docMkLst>
      <pc:sldChg chg="ord">
        <pc:chgData name="マルヤマ　トモヤ" userId="S::a71342@st.takushoku-u.ac.jp::8751789b-8222-4e0f-9d90-34a07a3554a6" providerId="AD" clId="Web-{3D249084-6D18-BC3F-F8FA-FC31FC4301AF}" dt="2019-12-05T07:51:36.473" v="684"/>
        <pc:sldMkLst>
          <pc:docMk/>
          <pc:sldMk cId="2798577376" sldId="506"/>
        </pc:sldMkLst>
      </pc:sldChg>
      <pc:sldChg chg="add del">
        <pc:chgData name="マルヤマ　トモヤ" userId="S::a71342@st.takushoku-u.ac.jp::8751789b-8222-4e0f-9d90-34a07a3554a6" providerId="AD" clId="Web-{3D249084-6D18-BC3F-F8FA-FC31FC4301AF}" dt="2019-12-05T08:04:58.823" v="776"/>
        <pc:sldMkLst>
          <pc:docMk/>
          <pc:sldMk cId="3810665931" sldId="551"/>
        </pc:sldMkLst>
      </pc:sldChg>
      <pc:sldChg chg="del">
        <pc:chgData name="マルヤマ　トモヤ" userId="S::a71342@st.takushoku-u.ac.jp::8751789b-8222-4e0f-9d90-34a07a3554a6" providerId="AD" clId="Web-{3D249084-6D18-BC3F-F8FA-FC31FC4301AF}" dt="2019-12-05T07:50:37.536" v="680"/>
        <pc:sldMkLst>
          <pc:docMk/>
          <pc:sldMk cId="3525649494" sldId="567"/>
        </pc:sldMkLst>
      </pc:sldChg>
      <pc:sldChg chg="del">
        <pc:chgData name="マルヤマ　トモヤ" userId="S::a71342@st.takushoku-u.ac.jp::8751789b-8222-4e0f-9d90-34a07a3554a6" providerId="AD" clId="Web-{3D249084-6D18-BC3F-F8FA-FC31FC4301AF}" dt="2019-12-05T08:06:43.746" v="779"/>
        <pc:sldMkLst>
          <pc:docMk/>
          <pc:sldMk cId="3393504882" sldId="568"/>
        </pc:sldMkLst>
      </pc:sldChg>
      <pc:sldChg chg="addSp delSp modSp new">
        <pc:chgData name="マルヤマ　トモヤ" userId="S::a71342@st.takushoku-u.ac.jp::8751789b-8222-4e0f-9d90-34a07a3554a6" providerId="AD" clId="Web-{3D249084-6D18-BC3F-F8FA-FC31FC4301AF}" dt="2019-12-05T08:56:52.415" v="787" actId="1076"/>
        <pc:sldMkLst>
          <pc:docMk/>
          <pc:sldMk cId="2357135525" sldId="571"/>
        </pc:sldMkLst>
        <pc:spChg chg="mod">
          <ac:chgData name="マルヤマ　トモヤ" userId="S::a71342@st.takushoku-u.ac.jp::8751789b-8222-4e0f-9d90-34a07a3554a6" providerId="AD" clId="Web-{3D249084-6D18-BC3F-F8FA-FC31FC4301AF}" dt="2019-12-05T07:22:01.024" v="294" actId="20577"/>
          <ac:spMkLst>
            <pc:docMk/>
            <pc:sldMk cId="2357135525" sldId="571"/>
            <ac:spMk id="2" creationId="{1EB73570-8E5B-4846-B654-C5A3F8460D5E}"/>
          </ac:spMkLst>
        </pc:spChg>
        <pc:spChg chg="add del mod">
          <ac:chgData name="マルヤマ　トモヤ" userId="S::a71342@st.takushoku-u.ac.jp::8751789b-8222-4e0f-9d90-34a07a3554a6" providerId="AD" clId="Web-{3D249084-6D18-BC3F-F8FA-FC31FC4301AF}" dt="2019-12-05T07:12:33.847" v="105"/>
          <ac:spMkLst>
            <pc:docMk/>
            <pc:sldMk cId="2357135525" sldId="571"/>
            <ac:spMk id="3" creationId="{F18B873D-B7DA-40CD-AB8C-D340AE28C636}"/>
          </ac:spMkLst>
        </pc:spChg>
        <pc:spChg chg="add del mod">
          <ac:chgData name="マルヤマ　トモヤ" userId="S::a71342@st.takushoku-u.ac.jp::8751789b-8222-4e0f-9d90-34a07a3554a6" providerId="AD" clId="Web-{3D249084-6D18-BC3F-F8FA-FC31FC4301AF}" dt="2019-12-05T07:14:35.473" v="145"/>
          <ac:spMkLst>
            <pc:docMk/>
            <pc:sldMk cId="2357135525" sldId="571"/>
            <ac:spMk id="4" creationId="{2D00D44A-4BA7-474C-89F2-EB4582656212}"/>
          </ac:spMkLst>
        </pc:spChg>
        <pc:spChg chg="add del">
          <ac:chgData name="マルヤマ　トモヤ" userId="S::a71342@st.takushoku-u.ac.jp::8751789b-8222-4e0f-9d90-34a07a3554a6" providerId="AD" clId="Web-{3D249084-6D18-BC3F-F8FA-FC31FC4301AF}" dt="2019-12-05T07:12:31.785" v="104"/>
          <ac:spMkLst>
            <pc:docMk/>
            <pc:sldMk cId="2357135525" sldId="571"/>
            <ac:spMk id="5" creationId="{B66351C6-2769-4A70-A192-A13A1CFF1170}"/>
          </ac:spMkLst>
        </pc:spChg>
        <pc:spChg chg="add del">
          <ac:chgData name="マルヤマ　トモヤ" userId="S::a71342@st.takushoku-u.ac.jp::8751789b-8222-4e0f-9d90-34a07a3554a6" providerId="AD" clId="Web-{3D249084-6D18-BC3F-F8FA-FC31FC4301AF}" dt="2019-12-05T07:12:10.816" v="92"/>
          <ac:spMkLst>
            <pc:docMk/>
            <pc:sldMk cId="2357135525" sldId="571"/>
            <ac:spMk id="6" creationId="{EE969D03-62C1-4222-85FF-6B6233BC99DF}"/>
          </ac:spMkLst>
        </pc:spChg>
        <pc:spChg chg="add del mod">
          <ac:chgData name="マルヤマ　トモヤ" userId="S::a71342@st.takushoku-u.ac.jp::8751789b-8222-4e0f-9d90-34a07a3554a6" providerId="AD" clId="Web-{3D249084-6D18-BC3F-F8FA-FC31FC4301AF}" dt="2019-12-05T07:12:48.816" v="110"/>
          <ac:spMkLst>
            <pc:docMk/>
            <pc:sldMk cId="2357135525" sldId="571"/>
            <ac:spMk id="7" creationId="{EE976AE1-2692-4E13-8C10-C36051F9D3FE}"/>
          </ac:spMkLst>
        </pc:spChg>
        <pc:spChg chg="add mod">
          <ac:chgData name="マルヤマ　トモヤ" userId="S::a71342@st.takushoku-u.ac.jp::8751789b-8222-4e0f-9d90-34a07a3554a6" providerId="AD" clId="Web-{3D249084-6D18-BC3F-F8FA-FC31FC4301AF}" dt="2019-12-05T08:56:52.415" v="787" actId="1076"/>
          <ac:spMkLst>
            <pc:docMk/>
            <pc:sldMk cId="2357135525" sldId="571"/>
            <ac:spMk id="8" creationId="{ECEFC9A7-A0F5-42F0-9D82-C3C3D8D8E118}"/>
          </ac:spMkLst>
        </pc:spChg>
        <pc:spChg chg="add mod">
          <ac:chgData name="マルヤマ　トモヤ" userId="S::a71342@st.takushoku-u.ac.jp::8751789b-8222-4e0f-9d90-34a07a3554a6" providerId="AD" clId="Web-{3D249084-6D18-BC3F-F8FA-FC31FC4301AF}" dt="2019-12-05T08:56:31.353" v="785"/>
          <ac:spMkLst>
            <pc:docMk/>
            <pc:sldMk cId="2357135525" sldId="571"/>
            <ac:spMk id="9" creationId="{D2318A29-2A08-4366-A19A-92F70C6F6B1B}"/>
          </ac:spMkLst>
        </pc:spChg>
        <pc:spChg chg="add mod">
          <ac:chgData name="マルヤマ　トモヤ" userId="S::a71342@st.takushoku-u.ac.jp::8751789b-8222-4e0f-9d90-34a07a3554a6" providerId="AD" clId="Web-{3D249084-6D18-BC3F-F8FA-FC31FC4301AF}" dt="2019-12-05T08:56:31.368" v="786"/>
          <ac:spMkLst>
            <pc:docMk/>
            <pc:sldMk cId="2357135525" sldId="571"/>
            <ac:spMk id="10" creationId="{94CE8604-3541-4FF6-9A50-0CB66EB072F3}"/>
          </ac:spMkLst>
        </pc:spChg>
        <pc:spChg chg="add mod">
          <ac:chgData name="マルヤマ　トモヤ" userId="S::a71342@st.takushoku-u.ac.jp::8751789b-8222-4e0f-9d90-34a07a3554a6" providerId="AD" clId="Web-{3D249084-6D18-BC3F-F8FA-FC31FC4301AF}" dt="2019-12-05T07:24:17.040" v="310" actId="14100"/>
          <ac:spMkLst>
            <pc:docMk/>
            <pc:sldMk cId="2357135525" sldId="571"/>
            <ac:spMk id="11" creationId="{011B1BC3-AD4A-4184-8522-87954555D655}"/>
          </ac:spMkLst>
        </pc:spChg>
        <pc:spChg chg="add mod">
          <ac:chgData name="マルヤマ　トモヤ" userId="S::a71342@st.takushoku-u.ac.jp::8751789b-8222-4e0f-9d90-34a07a3554a6" providerId="AD" clId="Web-{3D249084-6D18-BC3F-F8FA-FC31FC4301AF}" dt="2019-12-05T07:26:26.150" v="317" actId="1076"/>
          <ac:spMkLst>
            <pc:docMk/>
            <pc:sldMk cId="2357135525" sldId="571"/>
            <ac:spMk id="12" creationId="{212A65BC-B9C1-4D50-8C85-1AD3EA82D5F4}"/>
          </ac:spMkLst>
        </pc:spChg>
      </pc:sldChg>
      <pc:sldChg chg="addSp delSp modSp new ord">
        <pc:chgData name="マルヤマ　トモヤ" userId="S::a71342@st.takushoku-u.ac.jp::8751789b-8222-4e0f-9d90-34a07a3554a6" providerId="AD" clId="Web-{3D249084-6D18-BC3F-F8FA-FC31FC4301AF}" dt="2019-12-05T08:55:37.055" v="783" actId="14100"/>
        <pc:sldMkLst>
          <pc:docMk/>
          <pc:sldMk cId="2678976643" sldId="572"/>
        </pc:sldMkLst>
        <pc:spChg chg="mod">
          <ac:chgData name="マルヤマ　トモヤ" userId="S::a71342@st.takushoku-u.ac.jp::8751789b-8222-4e0f-9d90-34a07a3554a6" providerId="AD" clId="Web-{3D249084-6D18-BC3F-F8FA-FC31FC4301AF}" dt="2019-12-05T07:40:51.609" v="566" actId="20577"/>
          <ac:spMkLst>
            <pc:docMk/>
            <pc:sldMk cId="2678976643" sldId="572"/>
            <ac:spMk id="2" creationId="{A16CC4BE-0D31-46E3-BEAB-FB557AF5E980}"/>
          </ac:spMkLst>
        </pc:spChg>
        <pc:spChg chg="add del mod">
          <ac:chgData name="マルヤマ　トモヤ" userId="S::a71342@st.takushoku-u.ac.jp::8751789b-8222-4e0f-9d90-34a07a3554a6" providerId="AD" clId="Web-{3D249084-6D18-BC3F-F8FA-FC31FC4301AF}" dt="2019-12-05T07:33:42.450" v="426"/>
          <ac:spMkLst>
            <pc:docMk/>
            <pc:sldMk cId="2678976643" sldId="572"/>
            <ac:spMk id="1252" creationId="{BAC8D03D-B1E0-4A69-A6BC-8761A5C2E913}"/>
          </ac:spMkLst>
        </pc:spChg>
        <pc:spChg chg="add mod">
          <ac:chgData name="マルヤマ　トモヤ" userId="S::a71342@st.takushoku-u.ac.jp::8751789b-8222-4e0f-9d90-34a07a3554a6" providerId="AD" clId="Web-{3D249084-6D18-BC3F-F8FA-FC31FC4301AF}" dt="2019-12-05T07:40:32.359" v="521" actId="14100"/>
          <ac:spMkLst>
            <pc:docMk/>
            <pc:sldMk cId="2678976643" sldId="572"/>
            <ac:spMk id="1253" creationId="{5757346B-85EB-4F18-BEA3-C7B804391066}"/>
          </ac:spMkLst>
        </pc:spChg>
        <pc:spChg chg="add del mod">
          <ac:chgData name="マルヤマ　トモヤ" userId="S::a71342@st.takushoku-u.ac.jp::8751789b-8222-4e0f-9d90-34a07a3554a6" providerId="AD" clId="Web-{3D249084-6D18-BC3F-F8FA-FC31FC4301AF}" dt="2019-12-05T07:39:32.906" v="510"/>
          <ac:spMkLst>
            <pc:docMk/>
            <pc:sldMk cId="2678976643" sldId="572"/>
            <ac:spMk id="1489" creationId="{F41E64D9-E289-4649-8C7C-01BD75FC415A}"/>
          </ac:spMkLst>
        </pc:spChg>
        <pc:spChg chg="add del mod">
          <ac:chgData name="マルヤマ　トモヤ" userId="S::a71342@st.takushoku-u.ac.jp::8751789b-8222-4e0f-9d90-34a07a3554a6" providerId="AD" clId="Web-{3D249084-6D18-BC3F-F8FA-FC31FC4301AF}" dt="2019-12-05T07:39:59.719" v="513"/>
          <ac:spMkLst>
            <pc:docMk/>
            <pc:sldMk cId="2678976643" sldId="572"/>
            <ac:spMk id="1490" creationId="{4BD21932-8BCC-4544-8B76-3C5B5E04D9B6}"/>
          </ac:spMkLst>
        </pc:spChg>
        <pc:graphicFrameChg chg="add mod modGraphic">
          <ac:chgData name="マルヤマ　トモヤ" userId="S::a71342@st.takushoku-u.ac.jp::8751789b-8222-4e0f-9d90-34a07a3554a6" providerId="AD" clId="Web-{3D249084-6D18-BC3F-F8FA-FC31FC4301AF}" dt="2019-12-05T07:42:16.454" v="574" actId="14100"/>
          <ac:graphicFrameMkLst>
            <pc:docMk/>
            <pc:sldMk cId="2678976643" sldId="572"/>
            <ac:graphicFrameMk id="3" creationId="{1ACD537D-E151-42D2-AA75-63559278433E}"/>
          </ac:graphicFrameMkLst>
        </pc:graphicFrameChg>
        <pc:graphicFrameChg chg="add mod modGraphic">
          <ac:chgData name="マルヤマ　トモヤ" userId="S::a71342@st.takushoku-u.ac.jp::8751789b-8222-4e0f-9d90-34a07a3554a6" providerId="AD" clId="Web-{3D249084-6D18-BC3F-F8FA-FC31FC4301AF}" dt="2019-12-05T07:43:07.173" v="577" actId="14100"/>
          <ac:graphicFrameMkLst>
            <pc:docMk/>
            <pc:sldMk cId="2678976643" sldId="572"/>
            <ac:graphicFrameMk id="614" creationId="{3527497B-9878-4034-B7E4-3D06C729F98A}"/>
          </ac:graphicFrameMkLst>
        </pc:graphicFrameChg>
        <pc:cxnChg chg="add mod">
          <ac:chgData name="マルヤマ　トモヤ" userId="S::a71342@st.takushoku-u.ac.jp::8751789b-8222-4e0f-9d90-34a07a3554a6" providerId="AD" clId="Web-{3D249084-6D18-BC3F-F8FA-FC31FC4301AF}" dt="2019-12-05T07:42:44.423" v="575" actId="1076"/>
          <ac:cxnSpMkLst>
            <pc:docMk/>
            <pc:sldMk cId="2678976643" sldId="572"/>
            <ac:cxnSpMk id="1254" creationId="{D344266B-F820-42F8-951F-826513078470}"/>
          </ac:cxnSpMkLst>
        </pc:cxnChg>
        <pc:cxnChg chg="add mod">
          <ac:chgData name="マルヤマ　トモヤ" userId="S::a71342@st.takushoku-u.ac.jp::8751789b-8222-4e0f-9d90-34a07a3554a6" providerId="AD" clId="Web-{3D249084-6D18-BC3F-F8FA-FC31FC4301AF}" dt="2019-12-05T08:55:37.055" v="783" actId="14100"/>
          <ac:cxnSpMkLst>
            <pc:docMk/>
            <pc:sldMk cId="2678976643" sldId="572"/>
            <ac:cxnSpMk id="1255" creationId="{AD5CA7CC-DAB6-4537-86EC-C3C8700CBE2E}"/>
          </ac:cxnSpMkLst>
        </pc:cxnChg>
        <pc:cxnChg chg="add mod">
          <ac:chgData name="マルヤマ　トモヤ" userId="S::a71342@st.takushoku-u.ac.jp::8751789b-8222-4e0f-9d90-34a07a3554a6" providerId="AD" clId="Web-{3D249084-6D18-BC3F-F8FA-FC31FC4301AF}" dt="2019-12-05T07:40:21.484" v="519" actId="1076"/>
          <ac:cxnSpMkLst>
            <pc:docMk/>
            <pc:sldMk cId="2678976643" sldId="572"/>
            <ac:cxnSpMk id="1256" creationId="{9BAEA166-B539-4641-A5E5-28C646339576}"/>
          </ac:cxnSpMkLst>
        </pc:cxnChg>
      </pc:sldChg>
      <pc:sldChg chg="delSp modSp add ord replId">
        <pc:chgData name="マルヤマ　トモヤ" userId="S::a71342@st.takushoku-u.ac.jp::8751789b-8222-4e0f-9d90-34a07a3554a6" providerId="AD" clId="Web-{3D249084-6D18-BC3F-F8FA-FC31FC4301AF}" dt="2019-12-05T07:47:40.441" v="624"/>
        <pc:sldMkLst>
          <pc:docMk/>
          <pc:sldMk cId="630267791" sldId="573"/>
        </pc:sldMkLst>
        <pc:spChg chg="del">
          <ac:chgData name="マルヤマ　トモヤ" userId="S::a71342@st.takushoku-u.ac.jp::8751789b-8222-4e0f-9d90-34a07a3554a6" providerId="AD" clId="Web-{3D249084-6D18-BC3F-F8FA-FC31FC4301AF}" dt="2019-12-05T07:44:58.861" v="580"/>
          <ac:spMkLst>
            <pc:docMk/>
            <pc:sldMk cId="630267791" sldId="573"/>
            <ac:spMk id="1253" creationId="{5757346B-85EB-4F18-BEA3-C7B804391066}"/>
          </ac:spMkLst>
        </pc:spChg>
        <pc:graphicFrameChg chg="modGraphic">
          <ac:chgData name="マルヤマ　トモヤ" userId="S::a71342@st.takushoku-u.ac.jp::8751789b-8222-4e0f-9d90-34a07a3554a6" providerId="AD" clId="Web-{3D249084-6D18-BC3F-F8FA-FC31FC4301AF}" dt="2019-12-05T07:46:23.237" v="621" actId="20577"/>
          <ac:graphicFrameMkLst>
            <pc:docMk/>
            <pc:sldMk cId="630267791" sldId="573"/>
            <ac:graphicFrameMk id="3" creationId="{1ACD537D-E151-42D2-AA75-63559278433E}"/>
          </ac:graphicFrameMkLst>
        </pc:graphicFrameChg>
        <pc:graphicFrameChg chg="mod modGraphic">
          <ac:chgData name="マルヤマ　トモヤ" userId="S::a71342@st.takushoku-u.ac.jp::8751789b-8222-4e0f-9d90-34a07a3554a6" providerId="AD" clId="Web-{3D249084-6D18-BC3F-F8FA-FC31FC4301AF}" dt="2019-12-05T07:45:56.799" v="612" actId="14100"/>
          <ac:graphicFrameMkLst>
            <pc:docMk/>
            <pc:sldMk cId="630267791" sldId="573"/>
            <ac:graphicFrameMk id="614" creationId="{3527497B-9878-4034-B7E4-3D06C729F98A}"/>
          </ac:graphicFrameMkLst>
        </pc:graphicFrameChg>
        <pc:cxnChg chg="del">
          <ac:chgData name="マルヤマ　トモヤ" userId="S::a71342@st.takushoku-u.ac.jp::8751789b-8222-4e0f-9d90-34a07a3554a6" providerId="AD" clId="Web-{3D249084-6D18-BC3F-F8FA-FC31FC4301AF}" dt="2019-12-05T07:45:00.596" v="581"/>
          <ac:cxnSpMkLst>
            <pc:docMk/>
            <pc:sldMk cId="630267791" sldId="573"/>
            <ac:cxnSpMk id="1254" creationId="{D344266B-F820-42F8-951F-826513078470}"/>
          </ac:cxnSpMkLst>
        </pc:cxnChg>
        <pc:cxnChg chg="del">
          <ac:chgData name="マルヤマ　トモヤ" userId="S::a71342@st.takushoku-u.ac.jp::8751789b-8222-4e0f-9d90-34a07a3554a6" providerId="AD" clId="Web-{3D249084-6D18-BC3F-F8FA-FC31FC4301AF}" dt="2019-12-05T07:45:02.736" v="582"/>
          <ac:cxnSpMkLst>
            <pc:docMk/>
            <pc:sldMk cId="630267791" sldId="573"/>
            <ac:cxnSpMk id="1255" creationId="{AD5CA7CC-DAB6-4537-86EC-C3C8700CBE2E}"/>
          </ac:cxnSpMkLst>
        </pc:cxnChg>
        <pc:cxnChg chg="del">
          <ac:chgData name="マルヤマ　トモヤ" userId="S::a71342@st.takushoku-u.ac.jp::8751789b-8222-4e0f-9d90-34a07a3554a6" providerId="AD" clId="Web-{3D249084-6D18-BC3F-F8FA-FC31FC4301AF}" dt="2019-12-05T07:45:04.643" v="583"/>
          <ac:cxnSpMkLst>
            <pc:docMk/>
            <pc:sldMk cId="630267791" sldId="573"/>
            <ac:cxnSpMk id="1256" creationId="{9BAEA166-B539-4641-A5E5-28C646339576}"/>
          </ac:cxnSpMkLst>
        </pc:cxnChg>
      </pc:sldChg>
      <pc:sldChg chg="add del replId">
        <pc:chgData name="マルヤマ　トモヤ" userId="S::a71342@st.takushoku-u.ac.jp::8751789b-8222-4e0f-9d90-34a07a3554a6" providerId="AD" clId="Web-{3D249084-6D18-BC3F-F8FA-FC31FC4301AF}" dt="2019-12-05T07:35:24.263" v="457"/>
        <pc:sldMkLst>
          <pc:docMk/>
          <pc:sldMk cId="3394153518" sldId="573"/>
        </pc:sldMkLst>
      </pc:sldChg>
      <pc:sldChg chg="addSp delSp modSp add ord replId">
        <pc:chgData name="マルヤマ　トモヤ" userId="S::a71342@st.takushoku-u.ac.jp::8751789b-8222-4e0f-9d90-34a07a3554a6" providerId="AD" clId="Web-{3D249084-6D18-BC3F-F8FA-FC31FC4301AF}" dt="2019-12-05T07:50:20.723" v="679"/>
        <pc:sldMkLst>
          <pc:docMk/>
          <pc:sldMk cId="3771110346" sldId="574"/>
        </pc:sldMkLst>
        <pc:graphicFrameChg chg="del mod modGraphic">
          <ac:chgData name="マルヤマ　トモヤ" userId="S::a71342@st.takushoku-u.ac.jp::8751789b-8222-4e0f-9d90-34a07a3554a6" providerId="AD" clId="Web-{3D249084-6D18-BC3F-F8FA-FC31FC4301AF}" dt="2019-12-05T07:50:01.410" v="677"/>
          <ac:graphicFrameMkLst>
            <pc:docMk/>
            <pc:sldMk cId="3771110346" sldId="574"/>
            <ac:graphicFrameMk id="614" creationId="{3527497B-9878-4034-B7E4-3D06C729F98A}"/>
          </ac:graphicFrameMkLst>
        </pc:graphicFrameChg>
        <pc:graphicFrameChg chg="add">
          <ac:chgData name="マルヤマ　トモヤ" userId="S::a71342@st.takushoku-u.ac.jp::8751789b-8222-4e0f-9d90-34a07a3554a6" providerId="AD" clId="Web-{3D249084-6D18-BC3F-F8FA-FC31FC4301AF}" dt="2019-12-05T07:50:10.817" v="678"/>
          <ac:graphicFrameMkLst>
            <pc:docMk/>
            <pc:sldMk cId="3771110346" sldId="574"/>
            <ac:graphicFrameMk id="1220" creationId="{7AC0B543-7480-405B-93B3-606458EF6967}"/>
          </ac:graphicFrameMkLst>
        </pc:graphicFrameChg>
        <pc:cxnChg chg="del">
          <ac:chgData name="マルヤマ　トモヤ" userId="S::a71342@st.takushoku-u.ac.jp::8751789b-8222-4e0f-9d90-34a07a3554a6" providerId="AD" clId="Web-{3D249084-6D18-BC3F-F8FA-FC31FC4301AF}" dt="2019-12-05T07:50:20.723" v="679"/>
          <ac:cxnSpMkLst>
            <pc:docMk/>
            <pc:sldMk cId="3771110346" sldId="574"/>
            <ac:cxnSpMk id="1256" creationId="{9BAEA166-B539-4641-A5E5-28C646339576}"/>
          </ac:cxnSpMkLst>
        </pc:cxnChg>
      </pc:sldChg>
      <pc:sldChg chg="modSp add del ord replId">
        <pc:chgData name="マルヤマ　トモヤ" userId="S::a71342@st.takushoku-u.ac.jp::8751789b-8222-4e0f-9d90-34a07a3554a6" providerId="AD" clId="Web-{3D249084-6D18-BC3F-F8FA-FC31FC4301AF}" dt="2019-12-05T08:07:15.902" v="780"/>
        <pc:sldMkLst>
          <pc:docMk/>
          <pc:sldMk cId="465991223" sldId="575"/>
        </pc:sldMkLst>
        <pc:spChg chg="mod">
          <ac:chgData name="マルヤマ　トモヤ" userId="S::a71342@st.takushoku-u.ac.jp::8751789b-8222-4e0f-9d90-34a07a3554a6" providerId="AD" clId="Web-{3D249084-6D18-BC3F-F8FA-FC31FC4301AF}" dt="2019-12-05T08:04:35.776" v="773" actId="14100"/>
          <ac:spMkLst>
            <pc:docMk/>
            <pc:sldMk cId="465991223" sldId="575"/>
            <ac:spMk id="1253" creationId="{5757346B-85EB-4F18-BEA3-C7B804391066}"/>
          </ac:spMkLst>
        </pc:spChg>
        <pc:graphicFrameChg chg="mod modGraphic">
          <ac:chgData name="マルヤマ　トモヤ" userId="S::a71342@st.takushoku-u.ac.jp::8751789b-8222-4e0f-9d90-34a07a3554a6" providerId="AD" clId="Web-{3D249084-6D18-BC3F-F8FA-FC31FC4301AF}" dt="2019-12-05T08:05:35.776" v="778"/>
          <ac:graphicFrameMkLst>
            <pc:docMk/>
            <pc:sldMk cId="465991223" sldId="575"/>
            <ac:graphicFrameMk id="3" creationId="{1ACD537D-E151-42D2-AA75-63559278433E}"/>
          </ac:graphicFrameMkLst>
        </pc:graphicFrameChg>
        <pc:graphicFrameChg chg="mod modGraphic">
          <ac:chgData name="マルヤマ　トモヤ" userId="S::a71342@st.takushoku-u.ac.jp::8751789b-8222-4e0f-9d90-34a07a3554a6" providerId="AD" clId="Web-{3D249084-6D18-BC3F-F8FA-FC31FC4301AF}" dt="2019-12-05T08:04:18.510" v="762" actId="14100"/>
          <ac:graphicFrameMkLst>
            <pc:docMk/>
            <pc:sldMk cId="465991223" sldId="575"/>
            <ac:graphicFrameMk id="1220" creationId="{7AC0B543-7480-405B-93B3-606458EF6967}"/>
          </ac:graphicFrameMkLst>
        </pc:graphicFrameChg>
        <pc:cxnChg chg="mod">
          <ac:chgData name="マルヤマ　トモヤ" userId="S::a71342@st.takushoku-u.ac.jp::8751789b-8222-4e0f-9d90-34a07a3554a6" providerId="AD" clId="Web-{3D249084-6D18-BC3F-F8FA-FC31FC4301AF}" dt="2019-12-05T08:04:35.747" v="772" actId="14100"/>
          <ac:cxnSpMkLst>
            <pc:docMk/>
            <pc:sldMk cId="465991223" sldId="575"/>
            <ac:cxnSpMk id="1254" creationId="{D344266B-F820-42F8-951F-826513078470}"/>
          </ac:cxnSpMkLst>
        </pc:cxnChg>
        <pc:cxnChg chg="mod">
          <ac:chgData name="マルヤマ　トモヤ" userId="S::a71342@st.takushoku-u.ac.jp::8751789b-8222-4e0f-9d90-34a07a3554a6" providerId="AD" clId="Web-{3D249084-6D18-BC3F-F8FA-FC31FC4301AF}" dt="2019-12-05T08:04:35.729" v="771" actId="14100"/>
          <ac:cxnSpMkLst>
            <pc:docMk/>
            <pc:sldMk cId="465991223" sldId="575"/>
            <ac:cxnSpMk id="1255" creationId="{AD5CA7CC-DAB6-4537-86EC-C3C8700CBE2E}"/>
          </ac:cxnSpMkLst>
        </pc:cxnChg>
      </pc:sldChg>
      <pc:sldChg chg="modSp add del ord replId">
        <pc:chgData name="マルヤマ　トモヤ" userId="S::a71342@st.takushoku-u.ac.jp::8751789b-8222-4e0f-9d90-34a07a3554a6" providerId="AD" clId="Web-{3D249084-6D18-BC3F-F8FA-FC31FC4301AF}" dt="2019-12-05T07:49:14.707" v="658"/>
        <pc:sldMkLst>
          <pc:docMk/>
          <pc:sldMk cId="1081155850" sldId="575"/>
        </pc:sldMkLst>
        <pc:graphicFrameChg chg="modGraphic">
          <ac:chgData name="マルヤマ　トモヤ" userId="S::a71342@st.takushoku-u.ac.jp::8751789b-8222-4e0f-9d90-34a07a3554a6" providerId="AD" clId="Web-{3D249084-6D18-BC3F-F8FA-FC31FC4301AF}" dt="2019-12-05T07:49:14.191" v="657" actId="20577"/>
          <ac:graphicFrameMkLst>
            <pc:docMk/>
            <pc:sldMk cId="1081155850" sldId="575"/>
            <ac:graphicFrameMk id="3" creationId="{1ACD537D-E151-42D2-AA75-63559278433E}"/>
          </ac:graphicFrameMkLst>
        </pc:graphicFrameChg>
      </pc:sldChg>
      <pc:sldChg chg="add ord replId">
        <pc:chgData name="マルヤマ　トモヤ" userId="S::a71342@st.takushoku-u.ac.jp::8751789b-8222-4e0f-9d90-34a07a3554a6" providerId="AD" clId="Web-{3D249084-6D18-BC3F-F8FA-FC31FC4301AF}" dt="2019-12-05T07:56:50.976" v="720"/>
        <pc:sldMkLst>
          <pc:docMk/>
          <pc:sldMk cId="1331152506" sldId="576"/>
        </pc:sldMkLst>
      </pc:sldChg>
      <pc:sldChg chg="add del replId">
        <pc:chgData name="マルヤマ　トモヤ" userId="S::a71342@st.takushoku-u.ac.jp::8751789b-8222-4e0f-9d90-34a07a3554a6" providerId="AD" clId="Web-{3D249084-6D18-BC3F-F8FA-FC31FC4301AF}" dt="2019-12-05T07:58:50.461" v="726"/>
        <pc:sldMkLst>
          <pc:docMk/>
          <pc:sldMk cId="2625765590" sldId="577"/>
        </pc:sldMkLst>
      </pc:sldChg>
      <pc:sldChg chg="modSp add ord replId">
        <pc:chgData name="マルヤマ　トモヤ" userId="S::a71342@st.takushoku-u.ac.jp::8751789b-8222-4e0f-9d90-34a07a3554a6" providerId="AD" clId="Web-{3D249084-6D18-BC3F-F8FA-FC31FC4301AF}" dt="2019-12-05T07:59:55.336" v="743"/>
        <pc:sldMkLst>
          <pc:docMk/>
          <pc:sldMk cId="4240435016" sldId="577"/>
        </pc:sldMkLst>
        <pc:graphicFrameChg chg="mod modGraphic">
          <ac:chgData name="マルヤマ　トモヤ" userId="S::a71342@st.takushoku-u.ac.jp::8751789b-8222-4e0f-9d90-34a07a3554a6" providerId="AD" clId="Web-{3D249084-6D18-BC3F-F8FA-FC31FC4301AF}" dt="2019-12-05T07:59:24.383" v="741" actId="14100"/>
          <ac:graphicFrameMkLst>
            <pc:docMk/>
            <pc:sldMk cId="4240435016" sldId="577"/>
            <ac:graphicFrameMk id="3" creationId="{1ACD537D-E151-42D2-AA75-63559278433E}"/>
          </ac:graphicFrameMkLst>
        </pc:graphicFrameChg>
      </pc:sldChg>
    </pc:docChg>
  </pc:docChgLst>
  <pc:docChgLst>
    <pc:chgData name="マルヤマ　トモヤ" userId="S::a71342@st.takushoku-u.ac.jp::8751789b-8222-4e0f-9d90-34a07a3554a6" providerId="AD" clId="Web-{57BDBD5E-C3AC-4F20-B947-818CC81ED050}"/>
    <pc:docChg chg="addSld delSld modSld sldOrd">
      <pc:chgData name="マルヤマ　トモヤ" userId="S::a71342@st.takushoku-u.ac.jp::8751789b-8222-4e0f-9d90-34a07a3554a6" providerId="AD" clId="Web-{57BDBD5E-C3AC-4F20-B947-818CC81ED050}" dt="2019-12-07T07:51:22.551" v="2291"/>
      <pc:docMkLst>
        <pc:docMk/>
      </pc:docMkLst>
      <pc:sldChg chg="modSp">
        <pc:chgData name="マルヤマ　トモヤ" userId="S::a71342@st.takushoku-u.ac.jp::8751789b-8222-4e0f-9d90-34a07a3554a6" providerId="AD" clId="Web-{57BDBD5E-C3AC-4F20-B947-818CC81ED050}" dt="2019-12-07T05:44:16.003" v="173" actId="20577"/>
        <pc:sldMkLst>
          <pc:docMk/>
          <pc:sldMk cId="877788502" sldId="367"/>
        </pc:sldMkLst>
        <pc:spChg chg="mod">
          <ac:chgData name="マルヤマ　トモヤ" userId="S::a71342@st.takushoku-u.ac.jp::8751789b-8222-4e0f-9d90-34a07a3554a6" providerId="AD" clId="Web-{57BDBD5E-C3AC-4F20-B947-818CC81ED050}" dt="2019-12-07T05:44:16.003" v="173" actId="20577"/>
          <ac:spMkLst>
            <pc:docMk/>
            <pc:sldMk cId="877788502" sldId="367"/>
            <ac:spMk id="3" creationId="{00000000-0000-0000-0000-000000000000}"/>
          </ac:spMkLst>
        </pc:spChg>
      </pc:sldChg>
      <pc:sldChg chg="addSp delSp modSp ord">
        <pc:chgData name="マルヤマ　トモヤ" userId="S::a71342@st.takushoku-u.ac.jp::8751789b-8222-4e0f-9d90-34a07a3554a6" providerId="AD" clId="Web-{57BDBD5E-C3AC-4F20-B947-818CC81ED050}" dt="2019-12-07T07:25:10.126" v="1800" actId="20577"/>
        <pc:sldMkLst>
          <pc:docMk/>
          <pc:sldMk cId="298327720" sldId="476"/>
        </pc:sldMkLst>
        <pc:spChg chg="del">
          <ac:chgData name="マルヤマ　トモヤ" userId="S::a71342@st.takushoku-u.ac.jp::8751789b-8222-4e0f-9d90-34a07a3554a6" providerId="AD" clId="Web-{57BDBD5E-C3AC-4F20-B947-818CC81ED050}" dt="2019-12-07T07:24:33.247" v="1797"/>
          <ac:spMkLst>
            <pc:docMk/>
            <pc:sldMk cId="298327720" sldId="476"/>
            <ac:spMk id="6" creationId="{1A4D2D32-3307-4CE7-9478-17752AFE877B}"/>
          </ac:spMkLst>
        </pc:spChg>
        <pc:spChg chg="add mod">
          <ac:chgData name="マルヤマ　トモヤ" userId="S::a71342@st.takushoku-u.ac.jp::8751789b-8222-4e0f-9d90-34a07a3554a6" providerId="AD" clId="Web-{57BDBD5E-C3AC-4F20-B947-818CC81ED050}" dt="2019-12-07T07:25:10.126" v="1800" actId="20577"/>
          <ac:spMkLst>
            <pc:docMk/>
            <pc:sldMk cId="298327720" sldId="476"/>
            <ac:spMk id="10" creationId="{37590366-80A3-4C9C-9EBF-754DB259DC6C}"/>
          </ac:spMkLst>
        </pc:spChg>
        <pc:picChg chg="mod">
          <ac:chgData name="マルヤマ　トモヤ" userId="S::a71342@st.takushoku-u.ac.jp::8751789b-8222-4e0f-9d90-34a07a3554a6" providerId="AD" clId="Web-{57BDBD5E-C3AC-4F20-B947-818CC81ED050}" dt="2019-12-07T07:24:47.341" v="1799" actId="1076"/>
          <ac:picMkLst>
            <pc:docMk/>
            <pc:sldMk cId="298327720" sldId="476"/>
            <ac:picMk id="7" creationId="{23FF9D2E-375F-4467-AB71-2352FF100360}"/>
          </ac:picMkLst>
        </pc:picChg>
      </pc:sldChg>
      <pc:sldChg chg="ord">
        <pc:chgData name="マルヤマ　トモヤ" userId="S::a71342@st.takushoku-u.ac.jp::8751789b-8222-4e0f-9d90-34a07a3554a6" providerId="AD" clId="Web-{57BDBD5E-C3AC-4F20-B947-818CC81ED050}" dt="2019-12-07T05:28:56.564" v="96"/>
        <pc:sldMkLst>
          <pc:docMk/>
          <pc:sldMk cId="1714118437" sldId="496"/>
        </pc:sldMkLst>
      </pc:sldChg>
      <pc:sldChg chg="ord">
        <pc:chgData name="マルヤマ　トモヤ" userId="S::a71342@st.takushoku-u.ac.jp::8751789b-8222-4e0f-9d90-34a07a3554a6" providerId="AD" clId="Web-{57BDBD5E-C3AC-4F20-B947-818CC81ED050}" dt="2019-12-07T05:28:32.689" v="95"/>
        <pc:sldMkLst>
          <pc:docMk/>
          <pc:sldMk cId="3019161920" sldId="499"/>
        </pc:sldMkLst>
      </pc:sldChg>
      <pc:sldChg chg="addSp delSp modSp ord">
        <pc:chgData name="マルヤマ　トモヤ" userId="S::a71342@st.takushoku-u.ac.jp::8751789b-8222-4e0f-9d90-34a07a3554a6" providerId="AD" clId="Web-{57BDBD5E-C3AC-4F20-B947-818CC81ED050}" dt="2019-12-07T07:19:54.388" v="1699" actId="20577"/>
        <pc:sldMkLst>
          <pc:docMk/>
          <pc:sldMk cId="4077633456" sldId="524"/>
        </pc:sldMkLst>
        <pc:spChg chg="mod">
          <ac:chgData name="マルヤマ　トモヤ" userId="S::a71342@st.takushoku-u.ac.jp::8751789b-8222-4e0f-9d90-34a07a3554a6" providerId="AD" clId="Web-{57BDBD5E-C3AC-4F20-B947-818CC81ED050}" dt="2019-12-07T07:18:34.826" v="1696" actId="20577"/>
          <ac:spMkLst>
            <pc:docMk/>
            <pc:sldMk cId="4077633456" sldId="524"/>
            <ac:spMk id="2" creationId="{C9E5F3F6-E15B-44B2-88EC-2500E1DDBE8E}"/>
          </ac:spMkLst>
        </pc:spChg>
        <pc:spChg chg="mod">
          <ac:chgData name="マルヤマ　トモヤ" userId="S::a71342@st.takushoku-u.ac.jp::8751789b-8222-4e0f-9d90-34a07a3554a6" providerId="AD" clId="Web-{57BDBD5E-C3AC-4F20-B947-818CC81ED050}" dt="2019-12-07T06:46:31.432" v="1042" actId="1076"/>
          <ac:spMkLst>
            <pc:docMk/>
            <pc:sldMk cId="4077633456" sldId="524"/>
            <ac:spMk id="3" creationId="{33819FB8-1CE0-476B-BCCD-54E5824CC15F}"/>
          </ac:spMkLst>
        </pc:spChg>
        <pc:spChg chg="mod">
          <ac:chgData name="マルヤマ　トモヤ" userId="S::a71342@st.takushoku-u.ac.jp::8751789b-8222-4e0f-9d90-34a07a3554a6" providerId="AD" clId="Web-{57BDBD5E-C3AC-4F20-B947-818CC81ED050}" dt="2019-12-07T06:51:24.556" v="1146" actId="14100"/>
          <ac:spMkLst>
            <pc:docMk/>
            <pc:sldMk cId="4077633456" sldId="524"/>
            <ac:spMk id="5" creationId="{A8A751FD-0EB7-49E5-B617-9512144CC01D}"/>
          </ac:spMkLst>
        </pc:spChg>
        <pc:spChg chg="mod">
          <ac:chgData name="マルヤマ　トモヤ" userId="S::a71342@st.takushoku-u.ac.jp::8751789b-8222-4e0f-9d90-34a07a3554a6" providerId="AD" clId="Web-{57BDBD5E-C3AC-4F20-B947-818CC81ED050}" dt="2019-12-07T07:19:54.388" v="1699" actId="20577"/>
          <ac:spMkLst>
            <pc:docMk/>
            <pc:sldMk cId="4077633456" sldId="524"/>
            <ac:spMk id="6" creationId="{1A4D2D32-3307-4CE7-9478-17752AFE877B}"/>
          </ac:spMkLst>
        </pc:spChg>
        <pc:spChg chg="add del mod">
          <ac:chgData name="マルヤマ　トモヤ" userId="S::a71342@st.takushoku-u.ac.jp::8751789b-8222-4e0f-9d90-34a07a3554a6" providerId="AD" clId="Web-{57BDBD5E-C3AC-4F20-B947-818CC81ED050}" dt="2019-12-07T06:51:15.322" v="1142"/>
          <ac:spMkLst>
            <pc:docMk/>
            <pc:sldMk cId="4077633456" sldId="524"/>
            <ac:spMk id="7" creationId="{38B595E7-9FAE-40FE-B403-37E1AC04A58D}"/>
          </ac:spMkLst>
        </pc:spChg>
      </pc:sldChg>
      <pc:sldChg chg="ord">
        <pc:chgData name="マルヤマ　トモヤ" userId="S::a71342@st.takushoku-u.ac.jp::8751789b-8222-4e0f-9d90-34a07a3554a6" providerId="AD" clId="Web-{57BDBD5E-C3AC-4F20-B947-818CC81ED050}" dt="2019-12-07T04:57:34.375" v="93"/>
        <pc:sldMkLst>
          <pc:docMk/>
          <pc:sldMk cId="1619266184" sldId="542"/>
        </pc:sldMkLst>
      </pc:sldChg>
      <pc:sldChg chg="ord">
        <pc:chgData name="マルヤマ　トモヤ" userId="S::a71342@st.takushoku-u.ac.jp::8751789b-8222-4e0f-9d90-34a07a3554a6" providerId="AD" clId="Web-{57BDBD5E-C3AC-4F20-B947-818CC81ED050}" dt="2019-12-07T06:39:15.573" v="1025"/>
        <pc:sldMkLst>
          <pc:docMk/>
          <pc:sldMk cId="1952691309" sldId="558"/>
        </pc:sldMkLst>
      </pc:sldChg>
      <pc:sldChg chg="modSp">
        <pc:chgData name="マルヤマ　トモヤ" userId="S::a71342@st.takushoku-u.ac.jp::8751789b-8222-4e0f-9d90-34a07a3554a6" providerId="AD" clId="Web-{57BDBD5E-C3AC-4F20-B947-818CC81ED050}" dt="2019-12-07T04:21:10.223" v="26" actId="20577"/>
        <pc:sldMkLst>
          <pc:docMk/>
          <pc:sldMk cId="3180613873" sldId="581"/>
        </pc:sldMkLst>
        <pc:spChg chg="mod">
          <ac:chgData name="マルヤマ　トモヤ" userId="S::a71342@st.takushoku-u.ac.jp::8751789b-8222-4e0f-9d90-34a07a3554a6" providerId="AD" clId="Web-{57BDBD5E-C3AC-4F20-B947-818CC81ED050}" dt="2019-12-07T04:21:10.223" v="26" actId="20577"/>
          <ac:spMkLst>
            <pc:docMk/>
            <pc:sldMk cId="3180613873" sldId="581"/>
            <ac:spMk id="9" creationId="{BB14606B-ED52-4206-99B9-F6F8BCD33130}"/>
          </ac:spMkLst>
        </pc:spChg>
      </pc:sldChg>
      <pc:sldChg chg="addSp modSp">
        <pc:chgData name="マルヤマ　トモヤ" userId="S::a71342@st.takushoku-u.ac.jp::8751789b-8222-4e0f-9d90-34a07a3554a6" providerId="AD" clId="Web-{57BDBD5E-C3AC-4F20-B947-818CC81ED050}" dt="2019-12-07T04:25:21.603" v="49" actId="1076"/>
        <pc:sldMkLst>
          <pc:docMk/>
          <pc:sldMk cId="1005787789" sldId="583"/>
        </pc:sldMkLst>
        <pc:spChg chg="add mod ord">
          <ac:chgData name="マルヤマ　トモヤ" userId="S::a71342@st.takushoku-u.ac.jp::8751789b-8222-4e0f-9d90-34a07a3554a6" providerId="AD" clId="Web-{57BDBD5E-C3AC-4F20-B947-818CC81ED050}" dt="2019-12-07T04:25:21.603" v="49" actId="1076"/>
          <ac:spMkLst>
            <pc:docMk/>
            <pc:sldMk cId="1005787789" sldId="583"/>
            <ac:spMk id="3" creationId="{B897514C-CDCE-4C5B-92EF-0DB066B5027F}"/>
          </ac:spMkLst>
        </pc:spChg>
        <pc:picChg chg="ord">
          <ac:chgData name="マルヤマ　トモヤ" userId="S::a71342@st.takushoku-u.ac.jp::8751789b-8222-4e0f-9d90-34a07a3554a6" providerId="AD" clId="Web-{57BDBD5E-C3AC-4F20-B947-818CC81ED050}" dt="2019-12-07T04:24:15.039" v="37"/>
          <ac:picMkLst>
            <pc:docMk/>
            <pc:sldMk cId="1005787789" sldId="583"/>
            <ac:picMk id="15" creationId="{D4657972-A7B6-4109-AE03-98EC950EA0FF}"/>
          </ac:picMkLst>
        </pc:picChg>
      </pc:sldChg>
      <pc:sldChg chg="modSp add ord replId">
        <pc:chgData name="マルヤマ　トモヤ" userId="S::a71342@st.takushoku-u.ac.jp::8751789b-8222-4e0f-9d90-34a07a3554a6" providerId="AD" clId="Web-{57BDBD5E-C3AC-4F20-B947-818CC81ED050}" dt="2019-12-07T04:26:51.169" v="55" actId="1076"/>
        <pc:sldMkLst>
          <pc:docMk/>
          <pc:sldMk cId="2225367500" sldId="584"/>
        </pc:sldMkLst>
        <pc:spChg chg="mod">
          <ac:chgData name="マルヤマ　トモヤ" userId="S::a71342@st.takushoku-u.ac.jp::8751789b-8222-4e0f-9d90-34a07a3554a6" providerId="AD" clId="Web-{57BDBD5E-C3AC-4F20-B947-818CC81ED050}" dt="2019-12-07T04:26:51.169" v="55" actId="1076"/>
          <ac:spMkLst>
            <pc:docMk/>
            <pc:sldMk cId="2225367500" sldId="584"/>
            <ac:spMk id="3" creationId="{B897514C-CDCE-4C5B-92EF-0DB066B5027F}"/>
          </ac:spMkLst>
        </pc:spChg>
      </pc:sldChg>
      <pc:sldChg chg="addSp modSp">
        <pc:chgData name="マルヤマ　トモヤ" userId="S::a71342@st.takushoku-u.ac.jp::8751789b-8222-4e0f-9d90-34a07a3554a6" providerId="AD" clId="Web-{57BDBD5E-C3AC-4F20-B947-818CC81ED050}" dt="2019-12-07T04:44:32.359" v="86" actId="14100"/>
        <pc:sldMkLst>
          <pc:docMk/>
          <pc:sldMk cId="1246199181" sldId="585"/>
        </pc:sldMkLst>
        <pc:spChg chg="mod">
          <ac:chgData name="マルヤマ　トモヤ" userId="S::a71342@st.takushoku-u.ac.jp::8751789b-8222-4e0f-9d90-34a07a3554a6" providerId="AD" clId="Web-{57BDBD5E-C3AC-4F20-B947-818CC81ED050}" dt="2019-12-07T04:44:12.999" v="81" actId="1076"/>
          <ac:spMkLst>
            <pc:docMk/>
            <pc:sldMk cId="1246199181" sldId="585"/>
            <ac:spMk id="3" creationId="{BCCA1A93-E549-4A4E-A923-0781D1C968C3}"/>
          </ac:spMkLst>
        </pc:spChg>
        <pc:spChg chg="mod">
          <ac:chgData name="マルヤマ　トモヤ" userId="S::a71342@st.takushoku-u.ac.jp::8751789b-8222-4e0f-9d90-34a07a3554a6" providerId="AD" clId="Web-{57BDBD5E-C3AC-4F20-B947-818CC81ED050}" dt="2019-12-07T04:42:03.747" v="78" actId="20577"/>
          <ac:spMkLst>
            <pc:docMk/>
            <pc:sldMk cId="1246199181" sldId="585"/>
            <ac:spMk id="4" creationId="{0DA15104-685A-4D96-B6E8-3D0C99A94889}"/>
          </ac:spMkLst>
        </pc:spChg>
        <pc:spChg chg="add mod">
          <ac:chgData name="マルヤマ　トモヤ" userId="S::a71342@st.takushoku-u.ac.jp::8751789b-8222-4e0f-9d90-34a07a3554a6" providerId="AD" clId="Web-{57BDBD5E-C3AC-4F20-B947-818CC81ED050}" dt="2019-12-07T04:44:32.359" v="86" actId="14100"/>
          <ac:spMkLst>
            <pc:docMk/>
            <pc:sldMk cId="1246199181" sldId="585"/>
            <ac:spMk id="6" creationId="{65509E04-B55F-4534-B7D8-9BE528CBCF0B}"/>
          </ac:spMkLst>
        </pc:spChg>
      </pc:sldChg>
      <pc:sldChg chg="addSp modSp new">
        <pc:chgData name="マルヤマ　トモヤ" userId="S::a71342@st.takushoku-u.ac.jp::8751789b-8222-4e0f-9d90-34a07a3554a6" providerId="AD" clId="Web-{57BDBD5E-C3AC-4F20-B947-818CC81ED050}" dt="2019-12-07T06:40:00.229" v="1038" actId="20577"/>
        <pc:sldMkLst>
          <pc:docMk/>
          <pc:sldMk cId="3705187417" sldId="586"/>
        </pc:sldMkLst>
        <pc:spChg chg="add mod">
          <ac:chgData name="マルヤマ　トモヤ" userId="S::a71342@st.takushoku-u.ac.jp::8751789b-8222-4e0f-9d90-34a07a3554a6" providerId="AD" clId="Web-{57BDBD5E-C3AC-4F20-B947-818CC81ED050}" dt="2019-12-07T06:35:00.511" v="1023" actId="1076"/>
          <ac:spMkLst>
            <pc:docMk/>
            <pc:sldMk cId="3705187417" sldId="586"/>
            <ac:spMk id="3" creationId="{44732610-895D-451F-AE79-8DDDCB41D513}"/>
          </ac:spMkLst>
        </pc:spChg>
        <pc:spChg chg="add mod">
          <ac:chgData name="マルヤマ　トモヤ" userId="S::a71342@st.takushoku-u.ac.jp::8751789b-8222-4e0f-9d90-34a07a3554a6" providerId="AD" clId="Web-{57BDBD5E-C3AC-4F20-B947-818CC81ED050}" dt="2019-12-07T06:40:00.229" v="1038" actId="20577"/>
          <ac:spMkLst>
            <pc:docMk/>
            <pc:sldMk cId="3705187417" sldId="586"/>
            <ac:spMk id="4" creationId="{C0A86243-D37A-4329-A4C7-5A2EB5ABEE6E}"/>
          </ac:spMkLst>
        </pc:spChg>
        <pc:spChg chg="add mod">
          <ac:chgData name="マルヤマ　トモヤ" userId="S::a71342@st.takushoku-u.ac.jp::8751789b-8222-4e0f-9d90-34a07a3554a6" providerId="AD" clId="Web-{57BDBD5E-C3AC-4F20-B947-818CC81ED050}" dt="2019-12-07T05:59:36.914" v="417" actId="14100"/>
          <ac:spMkLst>
            <pc:docMk/>
            <pc:sldMk cId="3705187417" sldId="586"/>
            <ac:spMk id="5" creationId="{29EB6218-BFD4-4B4A-BED7-481B935056BC}"/>
          </ac:spMkLst>
        </pc:spChg>
        <pc:spChg chg="add mod">
          <ac:chgData name="マルヤマ　トモヤ" userId="S::a71342@st.takushoku-u.ac.jp::8751789b-8222-4e0f-9d90-34a07a3554a6" providerId="AD" clId="Web-{57BDBD5E-C3AC-4F20-B947-818CC81ED050}" dt="2019-12-07T06:12:32.444" v="529" actId="20577"/>
          <ac:spMkLst>
            <pc:docMk/>
            <pc:sldMk cId="3705187417" sldId="586"/>
            <ac:spMk id="6" creationId="{5B2C48D8-2ADA-4808-BA79-71EEB6D323F6}"/>
          </ac:spMkLst>
        </pc:spChg>
        <pc:spChg chg="add mod">
          <ac:chgData name="マルヤマ　トモヤ" userId="S::a71342@st.takushoku-u.ac.jp::8751789b-8222-4e0f-9d90-34a07a3554a6" providerId="AD" clId="Web-{57BDBD5E-C3AC-4F20-B947-818CC81ED050}" dt="2019-12-07T06:31:51.386" v="995"/>
          <ac:spMkLst>
            <pc:docMk/>
            <pc:sldMk cId="3705187417" sldId="586"/>
            <ac:spMk id="7" creationId="{E6D516C3-91D3-4702-913A-967578995AEF}"/>
          </ac:spMkLst>
        </pc:spChg>
        <pc:spChg chg="add mod">
          <ac:chgData name="マルヤマ　トモヤ" userId="S::a71342@st.takushoku-u.ac.jp::8751789b-8222-4e0f-9d90-34a07a3554a6" providerId="AD" clId="Web-{57BDBD5E-C3AC-4F20-B947-818CC81ED050}" dt="2019-12-07T06:35:05.745" v="1024" actId="1076"/>
          <ac:spMkLst>
            <pc:docMk/>
            <pc:sldMk cId="3705187417" sldId="586"/>
            <ac:spMk id="8" creationId="{FAB1C22D-8FF2-43F9-BA33-0659596D16CF}"/>
          </ac:spMkLst>
        </pc:spChg>
      </pc:sldChg>
      <pc:sldChg chg="addSp delSp modSp new">
        <pc:chgData name="マルヤマ　トモヤ" userId="S::a71342@st.takushoku-u.ac.jp::8751789b-8222-4e0f-9d90-34a07a3554a6" providerId="AD" clId="Web-{57BDBD5E-C3AC-4F20-B947-818CC81ED050}" dt="2019-12-07T06:17:06.694" v="692" actId="20577"/>
        <pc:sldMkLst>
          <pc:docMk/>
          <pc:sldMk cId="3831030086" sldId="589"/>
        </pc:sldMkLst>
        <pc:spChg chg="add mod">
          <ac:chgData name="マルヤマ　トモヤ" userId="S::a71342@st.takushoku-u.ac.jp::8751789b-8222-4e0f-9d90-34a07a3554a6" providerId="AD" clId="Web-{57BDBD5E-C3AC-4F20-B947-818CC81ED050}" dt="2019-12-07T06:09:08.616" v="451" actId="1076"/>
          <ac:spMkLst>
            <pc:docMk/>
            <pc:sldMk cId="3831030086" sldId="589"/>
            <ac:spMk id="11" creationId="{A8F3B927-4327-474F-86F6-E3519B69910E}"/>
          </ac:spMkLst>
        </pc:spChg>
        <pc:spChg chg="add mod">
          <ac:chgData name="マルヤマ　トモヤ" userId="S::a71342@st.takushoku-u.ac.jp::8751789b-8222-4e0f-9d90-34a07a3554a6" providerId="AD" clId="Web-{57BDBD5E-C3AC-4F20-B947-818CC81ED050}" dt="2019-12-07T06:09:45.413" v="459" actId="14100"/>
          <ac:spMkLst>
            <pc:docMk/>
            <pc:sldMk cId="3831030086" sldId="589"/>
            <ac:spMk id="16" creationId="{46B3E70A-39C3-4BC6-90D7-AFF06A89A7B3}"/>
          </ac:spMkLst>
        </pc:spChg>
        <pc:spChg chg="add mod">
          <ac:chgData name="マルヤマ　トモヤ" userId="S::a71342@st.takushoku-u.ac.jp::8751789b-8222-4e0f-9d90-34a07a3554a6" providerId="AD" clId="Web-{57BDBD5E-C3AC-4F20-B947-818CC81ED050}" dt="2019-12-07T06:17:06.694" v="692" actId="20577"/>
          <ac:spMkLst>
            <pc:docMk/>
            <pc:sldMk cId="3831030086" sldId="589"/>
            <ac:spMk id="17" creationId="{4D964666-CB1F-43C9-A395-C41984BFFE48}"/>
          </ac:spMkLst>
        </pc:spChg>
        <pc:spChg chg="add mod">
          <ac:chgData name="マルヤマ　トモヤ" userId="S::a71342@st.takushoku-u.ac.jp::8751789b-8222-4e0f-9d90-34a07a3554a6" providerId="AD" clId="Web-{57BDBD5E-C3AC-4F20-B947-818CC81ED050}" dt="2019-12-07T06:15:25.225" v="680" actId="1076"/>
          <ac:spMkLst>
            <pc:docMk/>
            <pc:sldMk cId="3831030086" sldId="589"/>
            <ac:spMk id="18" creationId="{3EA314FC-E88E-4147-9D8A-737A8125452C}"/>
          </ac:spMkLst>
        </pc:spChg>
        <pc:picChg chg="add del mod">
          <ac:chgData name="マルヤマ　トモヤ" userId="S::a71342@st.takushoku-u.ac.jp::8751789b-8222-4e0f-9d90-34a07a3554a6" providerId="AD" clId="Web-{57BDBD5E-C3AC-4F20-B947-818CC81ED050}" dt="2019-12-07T06:01:50.601" v="426"/>
          <ac:picMkLst>
            <pc:docMk/>
            <pc:sldMk cId="3831030086" sldId="589"/>
            <ac:picMk id="4" creationId="{D596A013-8524-4012-A0CD-A5CC94EC030B}"/>
          </ac:picMkLst>
        </pc:picChg>
        <pc:picChg chg="add mod">
          <ac:chgData name="マルヤマ　トモヤ" userId="S::a71342@st.takushoku-u.ac.jp::8751789b-8222-4e0f-9d90-34a07a3554a6" providerId="AD" clId="Web-{57BDBD5E-C3AC-4F20-B947-818CC81ED050}" dt="2019-12-07T06:02:25.039" v="431" actId="1076"/>
          <ac:picMkLst>
            <pc:docMk/>
            <pc:sldMk cId="3831030086" sldId="589"/>
            <ac:picMk id="6" creationId="{3F4C5174-A50F-4ADD-AB85-C1AE97237275}"/>
          </ac:picMkLst>
        </pc:picChg>
        <pc:picChg chg="add del mod modCrop">
          <ac:chgData name="マルヤマ　トモヤ" userId="S::a71342@st.takushoku-u.ac.jp::8751789b-8222-4e0f-9d90-34a07a3554a6" providerId="AD" clId="Web-{57BDBD5E-C3AC-4F20-B947-818CC81ED050}" dt="2019-12-07T06:07:10.304" v="439"/>
          <ac:picMkLst>
            <pc:docMk/>
            <pc:sldMk cId="3831030086" sldId="589"/>
            <ac:picMk id="7" creationId="{D09D9365-619D-42AF-8512-39424BFE8A86}"/>
          </ac:picMkLst>
        </pc:picChg>
        <pc:picChg chg="add del mod">
          <ac:chgData name="マルヤマ　トモヤ" userId="S::a71342@st.takushoku-u.ac.jp::8751789b-8222-4e0f-9d90-34a07a3554a6" providerId="AD" clId="Web-{57BDBD5E-C3AC-4F20-B947-818CC81ED050}" dt="2019-12-07T06:08:02.445" v="443"/>
          <ac:picMkLst>
            <pc:docMk/>
            <pc:sldMk cId="3831030086" sldId="589"/>
            <ac:picMk id="9" creationId="{E3C40EF6-A37F-4579-85E9-224AC823F3FF}"/>
          </ac:picMkLst>
        </pc:picChg>
        <pc:picChg chg="add del mod">
          <ac:chgData name="マルヤマ　トモヤ" userId="S::a71342@st.takushoku-u.ac.jp::8751789b-8222-4e0f-9d90-34a07a3554a6" providerId="AD" clId="Web-{57BDBD5E-C3AC-4F20-B947-818CC81ED050}" dt="2019-12-07T06:09:17.929" v="453"/>
          <ac:picMkLst>
            <pc:docMk/>
            <pc:sldMk cId="3831030086" sldId="589"/>
            <ac:picMk id="12" creationId="{D8DC856D-3464-46CA-8FDE-460A68FE271D}"/>
          </ac:picMkLst>
        </pc:picChg>
        <pc:picChg chg="add del mod">
          <ac:chgData name="マルヤマ　トモヤ" userId="S::a71342@st.takushoku-u.ac.jp::8751789b-8222-4e0f-9d90-34a07a3554a6" providerId="AD" clId="Web-{57BDBD5E-C3AC-4F20-B947-818CC81ED050}" dt="2019-12-07T06:09:24.804" v="455"/>
          <ac:picMkLst>
            <pc:docMk/>
            <pc:sldMk cId="3831030086" sldId="589"/>
            <ac:picMk id="14" creationId="{A1859615-3490-4E1F-B6CF-A6750BA6AFFF}"/>
          </ac:picMkLst>
        </pc:picChg>
      </pc:sldChg>
      <pc:sldChg chg="addSp modSp new">
        <pc:chgData name="マルヤマ　トモヤ" userId="S::a71342@st.takushoku-u.ac.jp::8751789b-8222-4e0f-9d90-34a07a3554a6" providerId="AD" clId="Web-{57BDBD5E-C3AC-4F20-B947-818CC81ED050}" dt="2019-12-07T06:48:12.385" v="1053" actId="20577"/>
        <pc:sldMkLst>
          <pc:docMk/>
          <pc:sldMk cId="2296231505" sldId="590"/>
        </pc:sldMkLst>
        <pc:spChg chg="add mod">
          <ac:chgData name="マルヤマ　トモヤ" userId="S::a71342@st.takushoku-u.ac.jp::8751789b-8222-4e0f-9d90-34a07a3554a6" providerId="AD" clId="Web-{57BDBD5E-C3AC-4F20-B947-818CC81ED050}" dt="2019-12-07T06:48:12.385" v="1053" actId="20577"/>
          <ac:spMkLst>
            <pc:docMk/>
            <pc:sldMk cId="2296231505" sldId="590"/>
            <ac:spMk id="3" creationId="{CCE26CE8-A80D-4373-A91F-9551ED0E26B8}"/>
          </ac:spMkLst>
        </pc:spChg>
        <pc:spChg chg="add mod">
          <ac:chgData name="マルヤマ　トモヤ" userId="S::a71342@st.takushoku-u.ac.jp::8751789b-8222-4e0f-9d90-34a07a3554a6" providerId="AD" clId="Web-{57BDBD5E-C3AC-4F20-B947-818CC81ED050}" dt="2019-12-07T06:25:14.276" v="947" actId="14100"/>
          <ac:spMkLst>
            <pc:docMk/>
            <pc:sldMk cId="2296231505" sldId="590"/>
            <ac:spMk id="4" creationId="{C1C6F1A6-ACD6-49E4-B7D3-6BC343DC8984}"/>
          </ac:spMkLst>
        </pc:spChg>
        <pc:spChg chg="add mod">
          <ac:chgData name="マルヤマ　トモヤ" userId="S::a71342@st.takushoku-u.ac.jp::8751789b-8222-4e0f-9d90-34a07a3554a6" providerId="AD" clId="Web-{57BDBD5E-C3AC-4F20-B947-818CC81ED050}" dt="2019-12-07T06:26:43.433" v="988" actId="14100"/>
          <ac:spMkLst>
            <pc:docMk/>
            <pc:sldMk cId="2296231505" sldId="590"/>
            <ac:spMk id="5" creationId="{AB51B717-C3B3-4E34-92F8-8C2328033EB9}"/>
          </ac:spMkLst>
        </pc:spChg>
      </pc:sldChg>
      <pc:sldChg chg="addSp modSp new ord">
        <pc:chgData name="マルヤマ　トモヤ" userId="S::a71342@st.takushoku-u.ac.jp::8751789b-8222-4e0f-9d90-34a07a3554a6" providerId="AD" clId="Web-{57BDBD5E-C3AC-4F20-B947-818CC81ED050}" dt="2019-12-07T07:27:17.956" v="1910" actId="20577"/>
        <pc:sldMkLst>
          <pc:docMk/>
          <pc:sldMk cId="3111536107" sldId="591"/>
        </pc:sldMkLst>
        <pc:spChg chg="mod">
          <ac:chgData name="マルヤマ　トモヤ" userId="S::a71342@st.takushoku-u.ac.jp::8751789b-8222-4e0f-9d90-34a07a3554a6" providerId="AD" clId="Web-{57BDBD5E-C3AC-4F20-B947-818CC81ED050}" dt="2019-12-07T07:27:17.956" v="1910" actId="20577"/>
          <ac:spMkLst>
            <pc:docMk/>
            <pc:sldMk cId="3111536107" sldId="591"/>
            <ac:spMk id="2" creationId="{44F73ABA-0AE2-4071-AFAD-2C210865D4C7}"/>
          </ac:spMkLst>
        </pc:spChg>
        <pc:spChg chg="add mod">
          <ac:chgData name="マルヤマ　トモヤ" userId="S::a71342@st.takushoku-u.ac.jp::8751789b-8222-4e0f-9d90-34a07a3554a6" providerId="AD" clId="Web-{57BDBD5E-C3AC-4F20-B947-818CC81ED050}" dt="2019-12-07T07:21:56.435" v="1709" actId="1076"/>
          <ac:spMkLst>
            <pc:docMk/>
            <pc:sldMk cId="3111536107" sldId="591"/>
            <ac:spMk id="3" creationId="{AF5771FB-AD75-4717-B9FF-1BC5E9109EEE}"/>
          </ac:spMkLst>
        </pc:spChg>
        <pc:spChg chg="add mod">
          <ac:chgData name="マルヤマ　トモヤ" userId="S::a71342@st.takushoku-u.ac.jp::8751789b-8222-4e0f-9d90-34a07a3554a6" providerId="AD" clId="Web-{57BDBD5E-C3AC-4F20-B947-818CC81ED050}" dt="2019-12-07T07:22:00.669" v="1710" actId="1076"/>
          <ac:spMkLst>
            <pc:docMk/>
            <pc:sldMk cId="3111536107" sldId="591"/>
            <ac:spMk id="4" creationId="{4DCB3090-59F8-409E-9871-5A56D3F08461}"/>
          </ac:spMkLst>
        </pc:spChg>
        <pc:spChg chg="add mod">
          <ac:chgData name="マルヤマ　トモヤ" userId="S::a71342@st.takushoku-u.ac.jp::8751789b-8222-4e0f-9d90-34a07a3554a6" providerId="AD" clId="Web-{57BDBD5E-C3AC-4F20-B947-818CC81ED050}" dt="2019-12-07T07:22:04.247" v="1711" actId="1076"/>
          <ac:spMkLst>
            <pc:docMk/>
            <pc:sldMk cId="3111536107" sldId="591"/>
            <ac:spMk id="5" creationId="{823B4F75-2154-4E78-88E6-03B70D66608A}"/>
          </ac:spMkLst>
        </pc:spChg>
        <pc:spChg chg="add mod">
          <ac:chgData name="マルヤマ　トモヤ" userId="S::a71342@st.takushoku-u.ac.jp::8751789b-8222-4e0f-9d90-34a07a3554a6" providerId="AD" clId="Web-{57BDBD5E-C3AC-4F20-B947-818CC81ED050}" dt="2019-12-07T07:23:33.450" v="1795" actId="14100"/>
          <ac:spMkLst>
            <pc:docMk/>
            <pc:sldMk cId="3111536107" sldId="591"/>
            <ac:spMk id="6" creationId="{B391B6EE-B3A9-445A-8847-56DDC06FA0AC}"/>
          </ac:spMkLst>
        </pc:spChg>
      </pc:sldChg>
      <pc:sldChg chg="addSp modSp new">
        <pc:chgData name="マルヤマ　トモヤ" userId="S::a71342@st.takushoku-u.ac.jp::8751789b-8222-4e0f-9d90-34a07a3554a6" providerId="AD" clId="Web-{57BDBD5E-C3AC-4F20-B947-818CC81ED050}" dt="2019-12-07T07:51:04.754" v="2290" actId="1076"/>
        <pc:sldMkLst>
          <pc:docMk/>
          <pc:sldMk cId="1966150775" sldId="592"/>
        </pc:sldMkLst>
        <pc:spChg chg="mod">
          <ac:chgData name="マルヤマ　トモヤ" userId="S::a71342@st.takushoku-u.ac.jp::8751789b-8222-4e0f-9d90-34a07a3554a6" providerId="AD" clId="Web-{57BDBD5E-C3AC-4F20-B947-818CC81ED050}" dt="2019-12-07T07:25:56.267" v="1827" actId="20577"/>
          <ac:spMkLst>
            <pc:docMk/>
            <pc:sldMk cId="1966150775" sldId="592"/>
            <ac:spMk id="2" creationId="{09739450-4851-44EE-9921-B251070A6B6D}"/>
          </ac:spMkLst>
        </pc:spChg>
        <pc:spChg chg="add mod">
          <ac:chgData name="マルヤマ　トモヤ" userId="S::a71342@st.takushoku-u.ac.jp::8751789b-8222-4e0f-9d90-34a07a3554a6" providerId="AD" clId="Web-{57BDBD5E-C3AC-4F20-B947-818CC81ED050}" dt="2019-12-07T07:32:10.766" v="2116" actId="1076"/>
          <ac:spMkLst>
            <pc:docMk/>
            <pc:sldMk cId="1966150775" sldId="592"/>
            <ac:spMk id="3" creationId="{4DDA7244-1ACB-4742-8CF3-08861C3CFA07}"/>
          </ac:spMkLst>
        </pc:spChg>
        <pc:spChg chg="add mod">
          <ac:chgData name="マルヤマ　トモヤ" userId="S::a71342@st.takushoku-u.ac.jp::8751789b-8222-4e0f-9d90-34a07a3554a6" providerId="AD" clId="Web-{57BDBD5E-C3AC-4F20-B947-818CC81ED050}" dt="2019-12-07T07:28:29.860" v="1962" actId="14100"/>
          <ac:spMkLst>
            <pc:docMk/>
            <pc:sldMk cId="1966150775" sldId="592"/>
            <ac:spMk id="4" creationId="{4F52A9D4-5849-4076-B02C-2E658DE9EDE9}"/>
          </ac:spMkLst>
        </pc:spChg>
        <pc:spChg chg="add mod">
          <ac:chgData name="マルヤマ　トモヤ" userId="S::a71342@st.takushoku-u.ac.jp::8751789b-8222-4e0f-9d90-34a07a3554a6" providerId="AD" clId="Web-{57BDBD5E-C3AC-4F20-B947-818CC81ED050}" dt="2019-12-07T07:32:03.407" v="2114" actId="1076"/>
          <ac:spMkLst>
            <pc:docMk/>
            <pc:sldMk cId="1966150775" sldId="592"/>
            <ac:spMk id="5" creationId="{B30F80F5-FAE6-4CED-A3DB-572726400629}"/>
          </ac:spMkLst>
        </pc:spChg>
        <pc:spChg chg="add mod">
          <ac:chgData name="マルヤマ　トモヤ" userId="S::a71342@st.takushoku-u.ac.jp::8751789b-8222-4e0f-9d90-34a07a3554a6" providerId="AD" clId="Web-{57BDBD5E-C3AC-4F20-B947-818CC81ED050}" dt="2019-12-07T07:29:16.688" v="2003" actId="1076"/>
          <ac:spMkLst>
            <pc:docMk/>
            <pc:sldMk cId="1966150775" sldId="592"/>
            <ac:spMk id="6" creationId="{753D841F-E495-4995-9D04-5BD2319A6058}"/>
          </ac:spMkLst>
        </pc:spChg>
        <pc:spChg chg="add mod">
          <ac:chgData name="マルヤマ　トモヤ" userId="S::a71342@st.takushoku-u.ac.jp::8751789b-8222-4e0f-9d90-34a07a3554a6" providerId="AD" clId="Web-{57BDBD5E-C3AC-4F20-B947-818CC81ED050}" dt="2019-12-07T07:51:04.754" v="2290" actId="1076"/>
          <ac:spMkLst>
            <pc:docMk/>
            <pc:sldMk cId="1966150775" sldId="592"/>
            <ac:spMk id="7" creationId="{5E176FEB-E334-4F0F-97C4-ED85F421B6BE}"/>
          </ac:spMkLst>
        </pc:spChg>
      </pc:sldChg>
      <pc:sldChg chg="addSp modSp new del">
        <pc:chgData name="マルヤマ　トモヤ" userId="S::a71342@st.takushoku-u.ac.jp::8751789b-8222-4e0f-9d90-34a07a3554a6" providerId="AD" clId="Web-{57BDBD5E-C3AC-4F20-B947-818CC81ED050}" dt="2019-12-07T07:51:22.551" v="2291"/>
        <pc:sldMkLst>
          <pc:docMk/>
          <pc:sldMk cId="2184727466" sldId="593"/>
        </pc:sldMkLst>
        <pc:spChg chg="add mod">
          <ac:chgData name="マルヤマ　トモヤ" userId="S::a71342@st.takushoku-u.ac.jp::8751789b-8222-4e0f-9d90-34a07a3554a6" providerId="AD" clId="Web-{57BDBD5E-C3AC-4F20-B947-818CC81ED050}" dt="2019-12-07T07:47:59.957" v="2238" actId="1076"/>
          <ac:spMkLst>
            <pc:docMk/>
            <pc:sldMk cId="2184727466" sldId="593"/>
            <ac:spMk id="3" creationId="{84C4BD7D-54BE-4707-974C-8806145CCB1F}"/>
          </ac:spMkLst>
        </pc:spChg>
        <pc:spChg chg="add mod">
          <ac:chgData name="マルヤマ　トモヤ" userId="S::a71342@st.takushoku-u.ac.jp::8751789b-8222-4e0f-9d90-34a07a3554a6" providerId="AD" clId="Web-{57BDBD5E-C3AC-4F20-B947-818CC81ED050}" dt="2019-12-07T07:48:05.208" v="2240" actId="1076"/>
          <ac:spMkLst>
            <pc:docMk/>
            <pc:sldMk cId="2184727466" sldId="593"/>
            <ac:spMk id="4" creationId="{F8E3D1EA-B7B1-4FA6-B20E-1E51C153ADEA}"/>
          </ac:spMkLst>
        </pc:spChg>
        <pc:spChg chg="add mod">
          <ac:chgData name="マルヤマ　トモヤ" userId="S::a71342@st.takushoku-u.ac.jp::8751789b-8222-4e0f-9d90-34a07a3554a6" providerId="AD" clId="Web-{57BDBD5E-C3AC-4F20-B947-818CC81ED050}" dt="2019-12-07T07:50:09.738" v="2267" actId="1076"/>
          <ac:spMkLst>
            <pc:docMk/>
            <pc:sldMk cId="2184727466" sldId="593"/>
            <ac:spMk id="5" creationId="{9B66546D-61E2-4E76-9703-B1AB32C2DB59}"/>
          </ac:spMkLst>
        </pc:spChg>
      </pc:sldChg>
    </pc:docChg>
  </pc:docChgLst>
  <pc:docChgLst>
    <pc:chgData name="マルヤマ　トモヤ" userId="S::a71342@st.takushoku-u.ac.jp::8751789b-8222-4e0f-9d90-34a07a3554a6" providerId="AD" clId="Web-{82D326A9-9F8B-47AB-BA0D-E975D39F0CFF}"/>
    <pc:docChg chg="addSld delSld modSld sldOrd">
      <pc:chgData name="マルヤマ　トモヤ" userId="S::a71342@st.takushoku-u.ac.jp::8751789b-8222-4e0f-9d90-34a07a3554a6" providerId="AD" clId="Web-{82D326A9-9F8B-47AB-BA0D-E975D39F0CFF}" dt="2019-11-01T11:05:29.087" v="957" actId="20577"/>
      <pc:docMkLst>
        <pc:docMk/>
      </pc:docMkLst>
      <pc:sldChg chg="addSp delSp modSp">
        <pc:chgData name="マルヤマ　トモヤ" userId="S::a71342@st.takushoku-u.ac.jp::8751789b-8222-4e0f-9d90-34a07a3554a6" providerId="AD" clId="Web-{82D326A9-9F8B-47AB-BA0D-E975D39F0CFF}" dt="2019-11-01T09:53:14.110" v="693" actId="1076"/>
        <pc:sldMkLst>
          <pc:docMk/>
          <pc:sldMk cId="2785278914" sldId="401"/>
        </pc:sldMkLst>
        <pc:spChg chg="mod">
          <ac:chgData name="マルヤマ　トモヤ" userId="S::a71342@st.takushoku-u.ac.jp::8751789b-8222-4e0f-9d90-34a07a3554a6" providerId="AD" clId="Web-{82D326A9-9F8B-47AB-BA0D-E975D39F0CFF}" dt="2019-11-01T09:53:14.110" v="693" actId="1076"/>
          <ac:spMkLst>
            <pc:docMk/>
            <pc:sldMk cId="2785278914" sldId="401"/>
            <ac:spMk id="4" creationId="{FA9100EA-3B10-4E64-B5AE-D00954324DA1}"/>
          </ac:spMkLst>
        </pc:spChg>
        <pc:spChg chg="mod">
          <ac:chgData name="マルヤマ　トモヤ" userId="S::a71342@st.takushoku-u.ac.jp::8751789b-8222-4e0f-9d90-34a07a3554a6" providerId="AD" clId="Web-{82D326A9-9F8B-47AB-BA0D-E975D39F0CFF}" dt="2019-11-01T09:49:42.984" v="616" actId="14100"/>
          <ac:spMkLst>
            <pc:docMk/>
            <pc:sldMk cId="2785278914" sldId="401"/>
            <ac:spMk id="6" creationId="{74EBFE53-8847-49E2-97A5-0027B11695D9}"/>
          </ac:spMkLst>
        </pc:spChg>
        <pc:spChg chg="add del mod">
          <ac:chgData name="マルヤマ　トモヤ" userId="S::a71342@st.takushoku-u.ac.jp::8751789b-8222-4e0f-9d90-34a07a3554a6" providerId="AD" clId="Web-{82D326A9-9F8B-47AB-BA0D-E975D39F0CFF}" dt="2019-11-01T09:51:37.641" v="620"/>
          <ac:spMkLst>
            <pc:docMk/>
            <pc:sldMk cId="2785278914" sldId="401"/>
            <ac:spMk id="7" creationId="{00D615CB-CBB5-4AE1-9AC8-5CA71C4308B9}"/>
          </ac:spMkLst>
        </pc:spChg>
      </pc:sldChg>
      <pc:sldChg chg="addSp delSp modSp">
        <pc:chgData name="マルヤマ　トモヤ" userId="S::a71342@st.takushoku-u.ac.jp::8751789b-8222-4e0f-9d90-34a07a3554a6" providerId="AD" clId="Web-{82D326A9-9F8B-47AB-BA0D-E975D39F0CFF}" dt="2019-11-01T10:03:09.580" v="834" actId="14100"/>
        <pc:sldMkLst>
          <pc:docMk/>
          <pc:sldMk cId="1876371353" sldId="448"/>
        </pc:sldMkLst>
        <pc:spChg chg="mod">
          <ac:chgData name="マルヤマ　トモヤ" userId="S::a71342@st.takushoku-u.ac.jp::8751789b-8222-4e0f-9d90-34a07a3554a6" providerId="AD" clId="Web-{82D326A9-9F8B-47AB-BA0D-E975D39F0CFF}" dt="2019-11-01T10:03:09.580" v="834" actId="14100"/>
          <ac:spMkLst>
            <pc:docMk/>
            <pc:sldMk cId="1876371353" sldId="448"/>
            <ac:spMk id="6" creationId="{EB7CDF99-EF41-4F4C-8017-6EB732BAF4BF}"/>
          </ac:spMkLst>
        </pc:spChg>
        <pc:spChg chg="del mod">
          <ac:chgData name="マルヤマ　トモヤ" userId="S::a71342@st.takushoku-u.ac.jp::8751789b-8222-4e0f-9d90-34a07a3554a6" providerId="AD" clId="Web-{82D326A9-9F8B-47AB-BA0D-E975D39F0CFF}" dt="2019-11-01T09:00:21.489" v="590"/>
          <ac:spMkLst>
            <pc:docMk/>
            <pc:sldMk cId="1876371353" sldId="448"/>
            <ac:spMk id="7" creationId="{47E1886F-FEF6-40B1-BE4B-8E366839636C}"/>
          </ac:spMkLst>
        </pc:spChg>
        <pc:spChg chg="del">
          <ac:chgData name="マルヤマ　トモヤ" userId="S::a71342@st.takushoku-u.ac.jp::8751789b-8222-4e0f-9d90-34a07a3554a6" providerId="AD" clId="Web-{82D326A9-9F8B-47AB-BA0D-E975D39F0CFF}" dt="2019-11-01T09:58:04.439" v="747"/>
          <ac:spMkLst>
            <pc:docMk/>
            <pc:sldMk cId="1876371353" sldId="448"/>
            <ac:spMk id="7" creationId="{E85B53A3-4516-4625-864A-1CCE24D70879}"/>
          </ac:spMkLst>
        </pc:spChg>
        <pc:spChg chg="add mod">
          <ac:chgData name="マルヤマ　トモヤ" userId="S::a71342@st.takushoku-u.ac.jp::8751789b-8222-4e0f-9d90-34a07a3554a6" providerId="AD" clId="Web-{82D326A9-9F8B-47AB-BA0D-E975D39F0CFF}" dt="2019-11-01T10:02:48.502" v="833" actId="14100"/>
          <ac:spMkLst>
            <pc:docMk/>
            <pc:sldMk cId="1876371353" sldId="448"/>
            <ac:spMk id="8" creationId="{C32CD9D2-DF9D-414C-84C5-68F1890F2063}"/>
          </ac:spMkLst>
        </pc:spChg>
        <pc:spChg chg="mod">
          <ac:chgData name="マルヤマ　トモヤ" userId="S::a71342@st.takushoku-u.ac.jp::8751789b-8222-4e0f-9d90-34a07a3554a6" providerId="AD" clId="Web-{82D326A9-9F8B-47AB-BA0D-E975D39F0CFF}" dt="2019-11-01T10:01:14.970" v="830" actId="1076"/>
          <ac:spMkLst>
            <pc:docMk/>
            <pc:sldMk cId="1876371353" sldId="448"/>
            <ac:spMk id="10" creationId="{00000000-0000-0000-0000-000000000000}"/>
          </ac:spMkLst>
        </pc:spChg>
        <pc:spChg chg="add mod">
          <ac:chgData name="マルヤマ　トモヤ" userId="S::a71342@st.takushoku-u.ac.jp::8751789b-8222-4e0f-9d90-34a07a3554a6" providerId="AD" clId="Web-{82D326A9-9F8B-47AB-BA0D-E975D39F0CFF}" dt="2019-11-01T10:01:08.970" v="829" actId="1076"/>
          <ac:spMkLst>
            <pc:docMk/>
            <pc:sldMk cId="1876371353" sldId="448"/>
            <ac:spMk id="11" creationId="{B70E715D-7073-498D-87CB-FD6920DA2B15}"/>
          </ac:spMkLst>
        </pc:spChg>
      </pc:sldChg>
      <pc:sldChg chg="modSp">
        <pc:chgData name="マルヤマ　トモヤ" userId="S::a71342@st.takushoku-u.ac.jp::8751789b-8222-4e0f-9d90-34a07a3554a6" providerId="AD" clId="Web-{82D326A9-9F8B-47AB-BA0D-E975D39F0CFF}" dt="2019-11-01T07:38:23.217" v="15" actId="20577"/>
        <pc:sldMkLst>
          <pc:docMk/>
          <pc:sldMk cId="3180461395" sldId="465"/>
        </pc:sldMkLst>
        <pc:spChg chg="mod">
          <ac:chgData name="マルヤマ　トモヤ" userId="S::a71342@st.takushoku-u.ac.jp::8751789b-8222-4e0f-9d90-34a07a3554a6" providerId="AD" clId="Web-{82D326A9-9F8B-47AB-BA0D-E975D39F0CFF}" dt="2019-11-01T07:38:23.217" v="15" actId="20577"/>
          <ac:spMkLst>
            <pc:docMk/>
            <pc:sldMk cId="3180461395" sldId="465"/>
            <ac:spMk id="4" creationId="{BE254004-2EF1-4974-B054-E624952CE5B6}"/>
          </ac:spMkLst>
        </pc:spChg>
      </pc:sldChg>
      <pc:sldChg chg="modSp">
        <pc:chgData name="マルヤマ　トモヤ" userId="S::a71342@st.takushoku-u.ac.jp::8751789b-8222-4e0f-9d90-34a07a3554a6" providerId="AD" clId="Web-{82D326A9-9F8B-47AB-BA0D-E975D39F0CFF}" dt="2019-11-01T10:22:52.414" v="863" actId="1076"/>
        <pc:sldMkLst>
          <pc:docMk/>
          <pc:sldMk cId="3446415859" sldId="475"/>
        </pc:sldMkLst>
        <pc:spChg chg="mod">
          <ac:chgData name="マルヤマ　トモヤ" userId="S::a71342@st.takushoku-u.ac.jp::8751789b-8222-4e0f-9d90-34a07a3554a6" providerId="AD" clId="Web-{82D326A9-9F8B-47AB-BA0D-E975D39F0CFF}" dt="2019-11-01T10:22:52.414" v="863" actId="1076"/>
          <ac:spMkLst>
            <pc:docMk/>
            <pc:sldMk cId="3446415859" sldId="475"/>
            <ac:spMk id="6" creationId="{28FB144C-F4EA-4031-ADC1-8863776314C2}"/>
          </ac:spMkLst>
        </pc:spChg>
      </pc:sldChg>
      <pc:sldChg chg="modSp">
        <pc:chgData name="マルヤマ　トモヤ" userId="S::a71342@st.takushoku-u.ac.jp::8751789b-8222-4e0f-9d90-34a07a3554a6" providerId="AD" clId="Web-{82D326A9-9F8B-47AB-BA0D-E975D39F0CFF}" dt="2019-11-01T08:43:06.356" v="586" actId="14100"/>
        <pc:sldMkLst>
          <pc:docMk/>
          <pc:sldMk cId="859427141" sldId="481"/>
        </pc:sldMkLst>
        <pc:spChg chg="mod">
          <ac:chgData name="マルヤマ　トモヤ" userId="S::a71342@st.takushoku-u.ac.jp::8751789b-8222-4e0f-9d90-34a07a3554a6" providerId="AD" clId="Web-{82D326A9-9F8B-47AB-BA0D-E975D39F0CFF}" dt="2019-11-01T08:43:06.356" v="586" actId="14100"/>
          <ac:spMkLst>
            <pc:docMk/>
            <pc:sldMk cId="859427141" sldId="481"/>
            <ac:spMk id="3" creationId="{F651E8E9-36FA-46DA-BF04-B57FED02D9E6}"/>
          </ac:spMkLst>
        </pc:spChg>
        <pc:spChg chg="mod">
          <ac:chgData name="マルヤマ　トモヤ" userId="S::a71342@st.takushoku-u.ac.jp::8751789b-8222-4e0f-9d90-34a07a3554a6" providerId="AD" clId="Web-{82D326A9-9F8B-47AB-BA0D-E975D39F0CFF}" dt="2019-11-01T08:43:00.340" v="585" actId="14100"/>
          <ac:spMkLst>
            <pc:docMk/>
            <pc:sldMk cId="859427141" sldId="481"/>
            <ac:spMk id="4" creationId="{D50FAE5D-3D23-4512-9E5D-7A93D34DDC7A}"/>
          </ac:spMkLst>
        </pc:spChg>
      </pc:sldChg>
      <pc:sldChg chg="addSp delSp modSp new ord">
        <pc:chgData name="マルヤマ　トモヤ" userId="S::a71342@st.takushoku-u.ac.jp::8751789b-8222-4e0f-9d90-34a07a3554a6" providerId="AD" clId="Web-{82D326A9-9F8B-47AB-BA0D-E975D39F0CFF}" dt="2019-11-01T10:09:24.847" v="859" actId="20577"/>
        <pc:sldMkLst>
          <pc:docMk/>
          <pc:sldMk cId="1834461353" sldId="482"/>
        </pc:sldMkLst>
        <pc:spChg chg="mod">
          <ac:chgData name="マルヤマ　トモヤ" userId="S::a71342@st.takushoku-u.ac.jp::8751789b-8222-4e0f-9d90-34a07a3554a6" providerId="AD" clId="Web-{82D326A9-9F8B-47AB-BA0D-E975D39F0CFF}" dt="2019-11-01T10:07:10.393" v="847" actId="20577"/>
          <ac:spMkLst>
            <pc:docMk/>
            <pc:sldMk cId="1834461353" sldId="482"/>
            <ac:spMk id="2" creationId="{A1075FCC-8B0E-4242-BF48-089BFEBC50D4}"/>
          </ac:spMkLst>
        </pc:spChg>
        <pc:spChg chg="add mod">
          <ac:chgData name="マルヤマ　トモヤ" userId="S::a71342@st.takushoku-u.ac.jp::8751789b-8222-4e0f-9d90-34a07a3554a6" providerId="AD" clId="Web-{82D326A9-9F8B-47AB-BA0D-E975D39F0CFF}" dt="2019-11-01T10:05:49.752" v="835"/>
          <ac:spMkLst>
            <pc:docMk/>
            <pc:sldMk cId="1834461353" sldId="482"/>
            <ac:spMk id="3" creationId="{C7F10D9E-A5B7-490D-96EA-7380B50982E0}"/>
          </ac:spMkLst>
        </pc:spChg>
        <pc:spChg chg="add del mod">
          <ac:chgData name="マルヤマ　トモヤ" userId="S::a71342@st.takushoku-u.ac.jp::8751789b-8222-4e0f-9d90-34a07a3554a6" providerId="AD" clId="Web-{82D326A9-9F8B-47AB-BA0D-E975D39F0CFF}" dt="2019-11-01T08:19:24.783" v="454"/>
          <ac:spMkLst>
            <pc:docMk/>
            <pc:sldMk cId="1834461353" sldId="482"/>
            <ac:spMk id="4" creationId="{AE5AEB30-264C-4C48-BADD-DF4B0E29E282}"/>
          </ac:spMkLst>
        </pc:spChg>
        <pc:spChg chg="add mod">
          <ac:chgData name="マルヤマ　トモヤ" userId="S::a71342@st.takushoku-u.ac.jp::8751789b-8222-4e0f-9d90-34a07a3554a6" providerId="AD" clId="Web-{82D326A9-9F8B-47AB-BA0D-E975D39F0CFF}" dt="2019-11-01T10:05:49.768" v="836"/>
          <ac:spMkLst>
            <pc:docMk/>
            <pc:sldMk cId="1834461353" sldId="482"/>
            <ac:spMk id="5" creationId="{E8469CC8-A99C-4EC6-BC9F-591B835ADE3E}"/>
          </ac:spMkLst>
        </pc:spChg>
        <pc:spChg chg="add mod">
          <ac:chgData name="マルヤマ　トモヤ" userId="S::a71342@st.takushoku-u.ac.jp::8751789b-8222-4e0f-9d90-34a07a3554a6" providerId="AD" clId="Web-{82D326A9-9F8B-47AB-BA0D-E975D39F0CFF}" dt="2019-11-01T08:40:55.261" v="584" actId="14100"/>
          <ac:spMkLst>
            <pc:docMk/>
            <pc:sldMk cId="1834461353" sldId="482"/>
            <ac:spMk id="6" creationId="{D42515B7-7C8A-439B-90A9-6DCF72557256}"/>
          </ac:spMkLst>
        </pc:spChg>
        <pc:spChg chg="add mod">
          <ac:chgData name="マルヤマ　トモヤ" userId="S::a71342@st.takushoku-u.ac.jp::8751789b-8222-4e0f-9d90-34a07a3554a6" providerId="AD" clId="Web-{82D326A9-9F8B-47AB-BA0D-E975D39F0CFF}" dt="2019-11-01T08:40:31.823" v="580" actId="1076"/>
          <ac:spMkLst>
            <pc:docMk/>
            <pc:sldMk cId="1834461353" sldId="482"/>
            <ac:spMk id="7" creationId="{8CBD9393-A07F-4A14-9ACC-E4F4439B3E67}"/>
          </ac:spMkLst>
        </pc:spChg>
        <pc:spChg chg="add mod">
          <ac:chgData name="マルヤマ　トモヤ" userId="S::a71342@st.takushoku-u.ac.jp::8751789b-8222-4e0f-9d90-34a07a3554a6" providerId="AD" clId="Web-{82D326A9-9F8B-47AB-BA0D-E975D39F0CFF}" dt="2019-11-01T10:06:00.284" v="841"/>
          <ac:spMkLst>
            <pc:docMk/>
            <pc:sldMk cId="1834461353" sldId="482"/>
            <ac:spMk id="8" creationId="{E2410A94-58D4-4FD4-AE66-E5AE051C35E1}"/>
          </ac:spMkLst>
        </pc:spChg>
        <pc:spChg chg="add del mod">
          <ac:chgData name="マルヤマ　トモヤ" userId="S::a71342@st.takushoku-u.ac.jp::8751789b-8222-4e0f-9d90-34a07a3554a6" providerId="AD" clId="Web-{82D326A9-9F8B-47AB-BA0D-E975D39F0CFF}" dt="2019-11-01T07:54:38.678" v="140"/>
          <ac:spMkLst>
            <pc:docMk/>
            <pc:sldMk cId="1834461353" sldId="482"/>
            <ac:spMk id="9" creationId="{1E9DBA54-C76D-4D16-B054-9F73AE355A04}"/>
          </ac:spMkLst>
        </pc:spChg>
        <pc:spChg chg="add del mod">
          <ac:chgData name="マルヤマ　トモヤ" userId="S::a71342@st.takushoku-u.ac.jp::8751789b-8222-4e0f-9d90-34a07a3554a6" providerId="AD" clId="Web-{82D326A9-9F8B-47AB-BA0D-E975D39F0CFF}" dt="2019-11-01T08:19:21.439" v="453"/>
          <ac:spMkLst>
            <pc:docMk/>
            <pc:sldMk cId="1834461353" sldId="482"/>
            <ac:spMk id="10" creationId="{971970BA-539F-486E-B88B-D289B033529B}"/>
          </ac:spMkLst>
        </pc:spChg>
        <pc:spChg chg="add mod">
          <ac:chgData name="マルヤマ　トモヤ" userId="S::a71342@st.takushoku-u.ac.jp::8751789b-8222-4e0f-9d90-34a07a3554a6" providerId="AD" clId="Web-{82D326A9-9F8B-47AB-BA0D-E975D39F0CFF}" dt="2019-11-01T08:40:37.105" v="581" actId="1076"/>
          <ac:spMkLst>
            <pc:docMk/>
            <pc:sldMk cId="1834461353" sldId="482"/>
            <ac:spMk id="11" creationId="{CC393367-CCE5-4308-8D47-8FDA7D43F6A2}"/>
          </ac:spMkLst>
        </pc:spChg>
        <pc:spChg chg="add mod">
          <ac:chgData name="マルヤマ　トモヤ" userId="S::a71342@st.takushoku-u.ac.jp::8751789b-8222-4e0f-9d90-34a07a3554a6" providerId="AD" clId="Web-{82D326A9-9F8B-47AB-BA0D-E975D39F0CFF}" dt="2019-11-01T10:05:49.784" v="838"/>
          <ac:spMkLst>
            <pc:docMk/>
            <pc:sldMk cId="1834461353" sldId="482"/>
            <ac:spMk id="12" creationId="{1E32B1AC-A64A-4412-AC17-2C42062DBAAF}"/>
          </ac:spMkLst>
        </pc:spChg>
        <pc:spChg chg="add mod">
          <ac:chgData name="マルヤマ　トモヤ" userId="S::a71342@st.takushoku-u.ac.jp::8751789b-8222-4e0f-9d90-34a07a3554a6" providerId="AD" clId="Web-{82D326A9-9F8B-47AB-BA0D-E975D39F0CFF}" dt="2019-11-01T08:20:02.970" v="459" actId="1076"/>
          <ac:spMkLst>
            <pc:docMk/>
            <pc:sldMk cId="1834461353" sldId="482"/>
            <ac:spMk id="13" creationId="{12279CD8-F8B1-4A2F-81F7-84F04C690E2E}"/>
          </ac:spMkLst>
        </pc:spChg>
        <pc:spChg chg="add mod">
          <ac:chgData name="マルヤマ　トモヤ" userId="S::a71342@st.takushoku-u.ac.jp::8751789b-8222-4e0f-9d90-34a07a3554a6" providerId="AD" clId="Web-{82D326A9-9F8B-47AB-BA0D-E975D39F0CFF}" dt="2019-11-01T08:15:35.640" v="447" actId="1076"/>
          <ac:spMkLst>
            <pc:docMk/>
            <pc:sldMk cId="1834461353" sldId="482"/>
            <ac:spMk id="14" creationId="{EB86AFFE-C037-4C41-9E88-3FC256236F9A}"/>
          </ac:spMkLst>
        </pc:spChg>
        <pc:spChg chg="add mod ord">
          <ac:chgData name="マルヤマ　トモヤ" userId="S::a71342@st.takushoku-u.ac.jp::8751789b-8222-4e0f-9d90-34a07a3554a6" providerId="AD" clId="Web-{82D326A9-9F8B-47AB-BA0D-E975D39F0CFF}" dt="2019-11-01T10:05:49.799" v="839"/>
          <ac:spMkLst>
            <pc:docMk/>
            <pc:sldMk cId="1834461353" sldId="482"/>
            <ac:spMk id="15" creationId="{9F4B9D71-9BF3-4F84-8B91-175F5D99C704}"/>
          </ac:spMkLst>
        </pc:spChg>
        <pc:spChg chg="add mod">
          <ac:chgData name="マルヤマ　トモヤ" userId="S::a71342@st.takushoku-u.ac.jp::8751789b-8222-4e0f-9d90-34a07a3554a6" providerId="AD" clId="Web-{82D326A9-9F8B-47AB-BA0D-E975D39F0CFF}" dt="2019-11-01T10:05:49.815" v="840"/>
          <ac:spMkLst>
            <pc:docMk/>
            <pc:sldMk cId="1834461353" sldId="482"/>
            <ac:spMk id="16" creationId="{EC235B05-4C2C-4D07-8D22-C1780B0BCA8B}"/>
          </ac:spMkLst>
        </pc:spChg>
        <pc:spChg chg="add mod">
          <ac:chgData name="マルヤマ　トモヤ" userId="S::a71342@st.takushoku-u.ac.jp::8751789b-8222-4e0f-9d90-34a07a3554a6" providerId="AD" clId="Web-{82D326A9-9F8B-47AB-BA0D-E975D39F0CFF}" dt="2019-11-01T08:15:31.031" v="446" actId="1076"/>
          <ac:spMkLst>
            <pc:docMk/>
            <pc:sldMk cId="1834461353" sldId="482"/>
            <ac:spMk id="17" creationId="{DC71399F-5795-41E3-A450-7871D6EA07A3}"/>
          </ac:spMkLst>
        </pc:spChg>
        <pc:spChg chg="add mod">
          <ac:chgData name="マルヤマ　トモヤ" userId="S::a71342@st.takushoku-u.ac.jp::8751789b-8222-4e0f-9d90-34a07a3554a6" providerId="AD" clId="Web-{82D326A9-9F8B-47AB-BA0D-E975D39F0CFF}" dt="2019-11-01T10:09:24.847" v="859" actId="20577"/>
          <ac:spMkLst>
            <pc:docMk/>
            <pc:sldMk cId="1834461353" sldId="482"/>
            <ac:spMk id="19" creationId="{06FEAEFC-3AEF-46C0-9074-1FB78DE09B58}"/>
          </ac:spMkLst>
        </pc:spChg>
        <pc:cxnChg chg="add mod">
          <ac:chgData name="マルヤマ　トモヤ" userId="S::a71342@st.takushoku-u.ac.jp::8751789b-8222-4e0f-9d90-34a07a3554a6" providerId="AD" clId="Web-{82D326A9-9F8B-47AB-BA0D-E975D39F0CFF}" dt="2019-11-01T08:40:46.261" v="582" actId="14100"/>
          <ac:cxnSpMkLst>
            <pc:docMk/>
            <pc:sldMk cId="1834461353" sldId="482"/>
            <ac:cxnSpMk id="18" creationId="{CBC6209A-BB52-44CD-96F7-4D809BFBD8CB}"/>
          </ac:cxnSpMkLst>
        </pc:cxnChg>
      </pc:sldChg>
      <pc:sldChg chg="new">
        <pc:chgData name="マルヤマ　トモヤ" userId="S::a71342@st.takushoku-u.ac.jp::8751789b-8222-4e0f-9d90-34a07a3554a6" providerId="AD" clId="Web-{82D326A9-9F8B-47AB-BA0D-E975D39F0CFF}" dt="2019-11-01T08:31:32.929" v="475"/>
        <pc:sldMkLst>
          <pc:docMk/>
          <pc:sldMk cId="1228060092" sldId="484"/>
        </pc:sldMkLst>
      </pc:sldChg>
      <pc:sldChg chg="new">
        <pc:chgData name="マルヤマ　トモヤ" userId="S::a71342@st.takushoku-u.ac.jp::8751789b-8222-4e0f-9d90-34a07a3554a6" providerId="AD" clId="Web-{82D326A9-9F8B-47AB-BA0D-E975D39F0CFF}" dt="2019-11-01T09:56:21.142" v="739"/>
        <pc:sldMkLst>
          <pc:docMk/>
          <pc:sldMk cId="3246027580" sldId="486"/>
        </pc:sldMkLst>
      </pc:sldChg>
      <pc:sldChg chg="modSp">
        <pc:chgData name="マルヤマ　トモヤ" userId="S::a71342@st.takushoku-u.ac.jp::8751789b-8222-4e0f-9d90-34a07a3554a6" providerId="AD" clId="Web-{82D326A9-9F8B-47AB-BA0D-E975D39F0CFF}" dt="2019-11-01T11:05:29.087" v="956" actId="20577"/>
        <pc:sldMkLst>
          <pc:docMk/>
          <pc:sldMk cId="2152775119" sldId="487"/>
        </pc:sldMkLst>
        <pc:spChg chg="mod">
          <ac:chgData name="マルヤマ　トモヤ" userId="S::a71342@st.takushoku-u.ac.jp::8751789b-8222-4e0f-9d90-34a07a3554a6" providerId="AD" clId="Web-{82D326A9-9F8B-47AB-BA0D-E975D39F0CFF}" dt="2019-11-01T11:05:29.087" v="956" actId="20577"/>
          <ac:spMkLst>
            <pc:docMk/>
            <pc:sldMk cId="2152775119" sldId="487"/>
            <ac:spMk id="2" creationId="{0DC7D89F-E742-4112-B647-A52FC392D601}"/>
          </ac:spMkLst>
        </pc:spChg>
      </pc:sldChg>
      <pc:sldChg chg="new del">
        <pc:chgData name="マルヤマ　トモヤ" userId="S::a71342@st.takushoku-u.ac.jp::8751789b-8222-4e0f-9d90-34a07a3554a6" providerId="AD" clId="Web-{82D326A9-9F8B-47AB-BA0D-E975D39F0CFF}" dt="2019-11-01T10:26:50.977" v="865"/>
        <pc:sldMkLst>
          <pc:docMk/>
          <pc:sldMk cId="2788413853" sldId="488"/>
        </pc:sldMkLst>
      </pc:sldChg>
      <pc:sldChg chg="addSp delSp modSp new">
        <pc:chgData name="マルヤマ　トモヤ" userId="S::a71342@st.takushoku-u.ac.jp::8751789b-8222-4e0f-9d90-34a07a3554a6" providerId="AD" clId="Web-{82D326A9-9F8B-47AB-BA0D-E975D39F0CFF}" dt="2019-11-01T10:33:56.916" v="931" actId="1076"/>
        <pc:sldMkLst>
          <pc:docMk/>
          <pc:sldMk cId="3604316595" sldId="488"/>
        </pc:sldMkLst>
        <pc:spChg chg="add del mod">
          <ac:chgData name="マルヤマ　トモヤ" userId="S::a71342@st.takushoku-u.ac.jp::8751789b-8222-4e0f-9d90-34a07a3554a6" providerId="AD" clId="Web-{82D326A9-9F8B-47AB-BA0D-E975D39F0CFF}" dt="2019-11-01T10:32:33.228" v="926"/>
          <ac:spMkLst>
            <pc:docMk/>
            <pc:sldMk cId="3604316595" sldId="488"/>
            <ac:spMk id="2" creationId="{78D3FCF3-F6B6-46FD-90E0-FDC3C446161C}"/>
          </ac:spMkLst>
        </pc:spChg>
        <pc:spChg chg="add mod">
          <ac:chgData name="マルヤマ　トモヤ" userId="S::a71342@st.takushoku-u.ac.jp::8751789b-8222-4e0f-9d90-34a07a3554a6" providerId="AD" clId="Web-{82D326A9-9F8B-47AB-BA0D-E975D39F0CFF}" dt="2019-11-01T10:33:56.916" v="931" actId="1076"/>
          <ac:spMkLst>
            <pc:docMk/>
            <pc:sldMk cId="3604316595" sldId="488"/>
            <ac:spMk id="3" creationId="{BA520DFF-947D-428A-910F-1B1FA85B6DF8}"/>
          </ac:spMkLst>
        </pc:spChg>
      </pc:sldChg>
    </pc:docChg>
  </pc:docChgLst>
  <pc:docChgLst>
    <pc:chgData name="マルヤマ　トモヤ" userId="S::a71342@st.takushoku-u.ac.jp::8751789b-8222-4e0f-9d90-34a07a3554a6" providerId="AD" clId="Web-{3C2CB1D7-1FC3-49D0-9B54-FD35C953C497}"/>
    <pc:docChg chg="addSld delSld modSld">
      <pc:chgData name="マルヤマ　トモヤ" userId="S::a71342@st.takushoku-u.ac.jp::8751789b-8222-4e0f-9d90-34a07a3554a6" providerId="AD" clId="Web-{3C2CB1D7-1FC3-49D0-9B54-FD35C953C497}" dt="2019-11-18T07:00:05.455" v="247" actId="20577"/>
      <pc:docMkLst>
        <pc:docMk/>
      </pc:docMkLst>
      <pc:sldChg chg="modSp">
        <pc:chgData name="マルヤマ　トモヤ" userId="S::a71342@st.takushoku-u.ac.jp::8751789b-8222-4e0f-9d90-34a07a3554a6" providerId="AD" clId="Web-{3C2CB1D7-1FC3-49D0-9B54-FD35C953C497}" dt="2019-11-18T04:50:54.799" v="206"/>
        <pc:sldMkLst>
          <pc:docMk/>
          <pc:sldMk cId="655137428" sldId="413"/>
        </pc:sldMkLst>
        <pc:spChg chg="mod">
          <ac:chgData name="マルヤマ　トモヤ" userId="S::a71342@st.takushoku-u.ac.jp::8751789b-8222-4e0f-9d90-34a07a3554a6" providerId="AD" clId="Web-{3C2CB1D7-1FC3-49D0-9B54-FD35C953C497}" dt="2019-11-18T04:50:02.205" v="192" actId="20577"/>
          <ac:spMkLst>
            <pc:docMk/>
            <pc:sldMk cId="655137428" sldId="413"/>
            <ac:spMk id="2" creationId="{00000000-0000-0000-0000-000000000000}"/>
          </ac:spMkLst>
        </pc:spChg>
        <pc:graphicFrameChg chg="mod modGraphic">
          <ac:chgData name="マルヤマ　トモヤ" userId="S::a71342@st.takushoku-u.ac.jp::8751789b-8222-4e0f-9d90-34a07a3554a6" providerId="AD" clId="Web-{3C2CB1D7-1FC3-49D0-9B54-FD35C953C497}" dt="2019-11-18T04:50:54.799" v="206"/>
          <ac:graphicFrameMkLst>
            <pc:docMk/>
            <pc:sldMk cId="655137428" sldId="413"/>
            <ac:graphicFrameMk id="8" creationId="{E891AA9D-B393-412A-9C74-188451DA32A2}"/>
          </ac:graphicFrameMkLst>
        </pc:graphicFrameChg>
      </pc:sldChg>
      <pc:sldChg chg="modSp">
        <pc:chgData name="マルヤマ　トモヤ" userId="S::a71342@st.takushoku-u.ac.jp::8751789b-8222-4e0f-9d90-34a07a3554a6" providerId="AD" clId="Web-{3C2CB1D7-1FC3-49D0-9B54-FD35C953C497}" dt="2019-11-18T03:59:42.317" v="189" actId="20577"/>
        <pc:sldMkLst>
          <pc:docMk/>
          <pc:sldMk cId="1935270770" sldId="415"/>
        </pc:sldMkLst>
        <pc:spChg chg="mod">
          <ac:chgData name="マルヤマ　トモヤ" userId="S::a71342@st.takushoku-u.ac.jp::8751789b-8222-4e0f-9d90-34a07a3554a6" providerId="AD" clId="Web-{3C2CB1D7-1FC3-49D0-9B54-FD35C953C497}" dt="2019-11-18T03:59:42.317" v="189" actId="20577"/>
          <ac:spMkLst>
            <pc:docMk/>
            <pc:sldMk cId="1935270770" sldId="415"/>
            <ac:spMk id="2" creationId="{00000000-0000-0000-0000-000000000000}"/>
          </ac:spMkLst>
        </pc:spChg>
      </pc:sldChg>
      <pc:sldChg chg="modSp">
        <pc:chgData name="マルヤマ　トモヤ" userId="S::a71342@st.takushoku-u.ac.jp::8751789b-8222-4e0f-9d90-34a07a3554a6" providerId="AD" clId="Web-{3C2CB1D7-1FC3-49D0-9B54-FD35C953C497}" dt="2019-11-18T03:57:29.379" v="138" actId="20577"/>
        <pc:sldMkLst>
          <pc:docMk/>
          <pc:sldMk cId="2837509584" sldId="440"/>
        </pc:sldMkLst>
        <pc:spChg chg="mod">
          <ac:chgData name="マルヤマ　トモヤ" userId="S::a71342@st.takushoku-u.ac.jp::8751789b-8222-4e0f-9d90-34a07a3554a6" providerId="AD" clId="Web-{3C2CB1D7-1FC3-49D0-9B54-FD35C953C497}" dt="2019-11-18T03:57:29.379" v="138" actId="20577"/>
          <ac:spMkLst>
            <pc:docMk/>
            <pc:sldMk cId="2837509584" sldId="440"/>
            <ac:spMk id="4" creationId="{00000000-0000-0000-0000-000000000000}"/>
          </ac:spMkLst>
        </pc:spChg>
      </pc:sldChg>
      <pc:sldChg chg="modSp">
        <pc:chgData name="マルヤマ　トモヤ" userId="S::a71342@st.takushoku-u.ac.jp::8751789b-8222-4e0f-9d90-34a07a3554a6" providerId="AD" clId="Web-{3C2CB1D7-1FC3-49D0-9B54-FD35C953C497}" dt="2019-11-18T03:55:37.394" v="124" actId="14100"/>
        <pc:sldMkLst>
          <pc:docMk/>
          <pc:sldMk cId="4118133197" sldId="464"/>
        </pc:sldMkLst>
        <pc:spChg chg="mod">
          <ac:chgData name="マルヤマ　トモヤ" userId="S::a71342@st.takushoku-u.ac.jp::8751789b-8222-4e0f-9d90-34a07a3554a6" providerId="AD" clId="Web-{3C2CB1D7-1FC3-49D0-9B54-FD35C953C497}" dt="2019-11-18T03:55:29.831" v="122" actId="1076"/>
          <ac:spMkLst>
            <pc:docMk/>
            <pc:sldMk cId="4118133197" sldId="464"/>
            <ac:spMk id="4" creationId="{DD36E7A9-462A-4808-BD26-BF07A17BECCA}"/>
          </ac:spMkLst>
        </pc:spChg>
        <pc:spChg chg="mod">
          <ac:chgData name="マルヤマ　トモヤ" userId="S::a71342@st.takushoku-u.ac.jp::8751789b-8222-4e0f-9d90-34a07a3554a6" providerId="AD" clId="Web-{3C2CB1D7-1FC3-49D0-9B54-FD35C953C497}" dt="2019-11-18T03:55:37.394" v="124" actId="14100"/>
          <ac:spMkLst>
            <pc:docMk/>
            <pc:sldMk cId="4118133197" sldId="464"/>
            <ac:spMk id="8" creationId="{719268E7-D75E-496A-BFF1-617839247D41}"/>
          </ac:spMkLst>
        </pc:spChg>
      </pc:sldChg>
      <pc:sldChg chg="addSp modSp">
        <pc:chgData name="マルヤマ　トモヤ" userId="S::a71342@st.takushoku-u.ac.jp::8751789b-8222-4e0f-9d90-34a07a3554a6" providerId="AD" clId="Web-{3C2CB1D7-1FC3-49D0-9B54-FD35C953C497}" dt="2019-11-18T03:54:55.909" v="113" actId="1076"/>
        <pc:sldMkLst>
          <pc:docMk/>
          <pc:sldMk cId="1187733159" sldId="474"/>
        </pc:sldMkLst>
        <pc:spChg chg="add mod">
          <ac:chgData name="マルヤマ　トモヤ" userId="S::a71342@st.takushoku-u.ac.jp::8751789b-8222-4e0f-9d90-34a07a3554a6" providerId="AD" clId="Web-{3C2CB1D7-1FC3-49D0-9B54-FD35C953C497}" dt="2019-11-18T03:54:55.909" v="113" actId="1076"/>
          <ac:spMkLst>
            <pc:docMk/>
            <pc:sldMk cId="1187733159" sldId="474"/>
            <ac:spMk id="6" creationId="{600BDAF4-FCCD-4467-9E99-8B343FC88BAD}"/>
          </ac:spMkLst>
        </pc:spChg>
        <pc:spChg chg="mod">
          <ac:chgData name="マルヤマ　トモヤ" userId="S::a71342@st.takushoku-u.ac.jp::8751789b-8222-4e0f-9d90-34a07a3554a6" providerId="AD" clId="Web-{3C2CB1D7-1FC3-49D0-9B54-FD35C953C497}" dt="2019-11-18T03:54:43.518" v="109" actId="20577"/>
          <ac:spMkLst>
            <pc:docMk/>
            <pc:sldMk cId="1187733159" sldId="474"/>
            <ac:spMk id="9" creationId="{D639B280-2B94-44A6-AF7E-229632831E4C}"/>
          </ac:spMkLst>
        </pc:spChg>
      </pc:sldChg>
      <pc:sldChg chg="modSp">
        <pc:chgData name="マルヤマ　トモヤ" userId="S::a71342@st.takushoku-u.ac.jp::8751789b-8222-4e0f-9d90-34a07a3554a6" providerId="AD" clId="Web-{3C2CB1D7-1FC3-49D0-9B54-FD35C953C497}" dt="2019-11-18T07:00:03.892" v="245" actId="20577"/>
        <pc:sldMkLst>
          <pc:docMk/>
          <pc:sldMk cId="3446415859" sldId="475"/>
        </pc:sldMkLst>
        <pc:spChg chg="mod">
          <ac:chgData name="マルヤマ　トモヤ" userId="S::a71342@st.takushoku-u.ac.jp::8751789b-8222-4e0f-9d90-34a07a3554a6" providerId="AD" clId="Web-{3C2CB1D7-1FC3-49D0-9B54-FD35C953C497}" dt="2019-11-18T06:58:51.032" v="223" actId="1076"/>
          <ac:spMkLst>
            <pc:docMk/>
            <pc:sldMk cId="3446415859" sldId="475"/>
            <ac:spMk id="5" creationId="{FDA90E30-2641-4C30-BB22-23D651831051}"/>
          </ac:spMkLst>
        </pc:spChg>
        <pc:spChg chg="mod">
          <ac:chgData name="マルヤマ　トモヤ" userId="S::a71342@st.takushoku-u.ac.jp::8751789b-8222-4e0f-9d90-34a07a3554a6" providerId="AD" clId="Web-{3C2CB1D7-1FC3-49D0-9B54-FD35C953C497}" dt="2019-11-18T06:58:46.329" v="222" actId="1076"/>
          <ac:spMkLst>
            <pc:docMk/>
            <pc:sldMk cId="3446415859" sldId="475"/>
            <ac:spMk id="6" creationId="{28FB144C-F4EA-4031-ADC1-8863776314C2}"/>
          </ac:spMkLst>
        </pc:spChg>
        <pc:spChg chg="mod">
          <ac:chgData name="マルヤマ　トモヤ" userId="S::a71342@st.takushoku-u.ac.jp::8751789b-8222-4e0f-9d90-34a07a3554a6" providerId="AD" clId="Web-{3C2CB1D7-1FC3-49D0-9B54-FD35C953C497}" dt="2019-11-18T06:59:07.548" v="227" actId="14100"/>
          <ac:spMkLst>
            <pc:docMk/>
            <pc:sldMk cId="3446415859" sldId="475"/>
            <ac:spMk id="7" creationId="{A9046FBF-8657-4C90-B505-1D320329BBCB}"/>
          </ac:spMkLst>
        </pc:spChg>
        <pc:spChg chg="mod">
          <ac:chgData name="マルヤマ　トモヤ" userId="S::a71342@st.takushoku-u.ac.jp::8751789b-8222-4e0f-9d90-34a07a3554a6" providerId="AD" clId="Web-{3C2CB1D7-1FC3-49D0-9B54-FD35C953C497}" dt="2019-11-18T07:00:03.892" v="245" actId="20577"/>
          <ac:spMkLst>
            <pc:docMk/>
            <pc:sldMk cId="3446415859" sldId="475"/>
            <ac:spMk id="8" creationId="{13730964-C812-4380-890B-6B2BD5AC40BF}"/>
          </ac:spMkLst>
        </pc:spChg>
      </pc:sldChg>
      <pc:sldChg chg="addSp modSp">
        <pc:chgData name="マルヤマ　トモヤ" userId="S::a71342@st.takushoku-u.ac.jp::8751789b-8222-4e0f-9d90-34a07a3554a6" providerId="AD" clId="Web-{3C2CB1D7-1FC3-49D0-9B54-FD35C953C497}" dt="2019-11-18T03:52:27.643" v="86"/>
        <pc:sldMkLst>
          <pc:docMk/>
          <pc:sldMk cId="298327720" sldId="476"/>
        </pc:sldMkLst>
        <pc:spChg chg="mod">
          <ac:chgData name="マルヤマ　トモヤ" userId="S::a71342@st.takushoku-u.ac.jp::8751789b-8222-4e0f-9d90-34a07a3554a6" providerId="AD" clId="Web-{3C2CB1D7-1FC3-49D0-9B54-FD35C953C497}" dt="2019-11-18T03:52:00.221" v="84"/>
          <ac:spMkLst>
            <pc:docMk/>
            <pc:sldMk cId="298327720" sldId="476"/>
            <ac:spMk id="3" creationId="{33819FB8-1CE0-476B-BCCD-54E5824CC15F}"/>
          </ac:spMkLst>
        </pc:spChg>
        <pc:spChg chg="add mod ord">
          <ac:chgData name="マルヤマ　トモヤ" userId="S::a71342@st.takushoku-u.ac.jp::8751789b-8222-4e0f-9d90-34a07a3554a6" providerId="AD" clId="Web-{3C2CB1D7-1FC3-49D0-9B54-FD35C953C497}" dt="2019-11-18T03:52:27.643" v="86"/>
          <ac:spMkLst>
            <pc:docMk/>
            <pc:sldMk cId="298327720" sldId="476"/>
            <ac:spMk id="8" creationId="{98F2E17C-000D-4010-9801-B9AF17E0C82D}"/>
          </ac:spMkLst>
        </pc:spChg>
      </pc:sldChg>
      <pc:sldChg chg="delSp modSp add del replId">
        <pc:chgData name="マルヤマ　トモヤ" userId="S::a71342@st.takushoku-u.ac.jp::8751789b-8222-4e0f-9d90-34a07a3554a6" providerId="AD" clId="Web-{3C2CB1D7-1FC3-49D0-9B54-FD35C953C497}" dt="2019-11-18T03:39:22.296" v="39"/>
        <pc:sldMkLst>
          <pc:docMk/>
          <pc:sldMk cId="2434700482" sldId="525"/>
        </pc:sldMkLst>
        <pc:spChg chg="mod">
          <ac:chgData name="マルヤマ　トモヤ" userId="S::a71342@st.takushoku-u.ac.jp::8751789b-8222-4e0f-9d90-34a07a3554a6" providerId="AD" clId="Web-{3C2CB1D7-1FC3-49D0-9B54-FD35C953C497}" dt="2019-11-18T03:35:14.717" v="35" actId="1076"/>
          <ac:spMkLst>
            <pc:docMk/>
            <pc:sldMk cId="2434700482" sldId="525"/>
            <ac:spMk id="2" creationId="{370DBBE6-5C71-49F0-A8C4-0BCC1D543361}"/>
          </ac:spMkLst>
        </pc:spChg>
        <pc:spChg chg="del">
          <ac:chgData name="マルヤマ　トモヤ" userId="S::a71342@st.takushoku-u.ac.jp::8751789b-8222-4e0f-9d90-34a07a3554a6" providerId="AD" clId="Web-{3C2CB1D7-1FC3-49D0-9B54-FD35C953C497}" dt="2019-11-18T03:27:36.746" v="1"/>
          <ac:spMkLst>
            <pc:docMk/>
            <pc:sldMk cId="2434700482" sldId="525"/>
            <ac:spMk id="4" creationId="{DFFD7EE6-01A0-4505-9D95-4218B173AAA8}"/>
          </ac:spMkLst>
        </pc:spChg>
        <pc:spChg chg="mod">
          <ac:chgData name="マルヤマ　トモヤ" userId="S::a71342@st.takushoku-u.ac.jp::8751789b-8222-4e0f-9d90-34a07a3554a6" providerId="AD" clId="Web-{3C2CB1D7-1FC3-49D0-9B54-FD35C953C497}" dt="2019-11-18T03:35:07.748" v="33" actId="1076"/>
          <ac:spMkLst>
            <pc:docMk/>
            <pc:sldMk cId="2434700482" sldId="525"/>
            <ac:spMk id="5" creationId="{FDA90E30-2641-4C30-BB22-23D651831051}"/>
          </ac:spMkLst>
        </pc:spChg>
        <pc:spChg chg="mod">
          <ac:chgData name="マルヤマ　トモヤ" userId="S::a71342@st.takushoku-u.ac.jp::8751789b-8222-4e0f-9d90-34a07a3554a6" providerId="AD" clId="Web-{3C2CB1D7-1FC3-49D0-9B54-FD35C953C497}" dt="2019-11-18T03:37:12.201" v="38" actId="14100"/>
          <ac:spMkLst>
            <pc:docMk/>
            <pc:sldMk cId="2434700482" sldId="525"/>
            <ac:spMk id="6" creationId="{28FB144C-F4EA-4031-ADC1-8863776314C2}"/>
          </ac:spMkLst>
        </pc:spChg>
      </pc:sldChg>
    </pc:docChg>
  </pc:docChgLst>
  <pc:docChgLst>
    <pc:chgData name="ヨコオ　レイ" userId="S::a71377@st.takushoku-u.ac.jp::5ef8c68c-7bdf-4008-854e-3343d3eda687" providerId="AD" clId="Web-{A06409B5-A6C2-4366-96D0-4ACBF28F92EA}"/>
    <pc:docChg chg="modSld">
      <pc:chgData name="ヨコオ　レイ" userId="S::a71377@st.takushoku-u.ac.jp::5ef8c68c-7bdf-4008-854e-3343d3eda687" providerId="AD" clId="Web-{A06409B5-A6C2-4366-96D0-4ACBF28F92EA}" dt="2019-11-30T05:40:03.702" v="47" actId="1076"/>
      <pc:docMkLst>
        <pc:docMk/>
      </pc:docMkLst>
      <pc:sldChg chg="delSp modSp">
        <pc:chgData name="ヨコオ　レイ" userId="S::a71377@st.takushoku-u.ac.jp::5ef8c68c-7bdf-4008-854e-3343d3eda687" providerId="AD" clId="Web-{A06409B5-A6C2-4366-96D0-4ACBF28F92EA}" dt="2019-11-30T05:40:03.702" v="47" actId="1076"/>
        <pc:sldMkLst>
          <pc:docMk/>
          <pc:sldMk cId="1621455043" sldId="485"/>
        </pc:sldMkLst>
        <pc:spChg chg="mod">
          <ac:chgData name="ヨコオ　レイ" userId="S::a71377@st.takushoku-u.ac.jp::5ef8c68c-7bdf-4008-854e-3343d3eda687" providerId="AD" clId="Web-{A06409B5-A6C2-4366-96D0-4ACBF28F92EA}" dt="2019-11-30T03:32:55.774" v="7" actId="20577"/>
          <ac:spMkLst>
            <pc:docMk/>
            <pc:sldMk cId="1621455043" sldId="485"/>
            <ac:spMk id="3" creationId="{FE23C3E0-2FCB-406E-ACB2-FE265311D659}"/>
          </ac:spMkLst>
        </pc:spChg>
        <pc:spChg chg="del mod">
          <ac:chgData name="ヨコオ　レイ" userId="S::a71377@st.takushoku-u.ac.jp::5ef8c68c-7bdf-4008-854e-3343d3eda687" providerId="AD" clId="Web-{A06409B5-A6C2-4366-96D0-4ACBF28F92EA}" dt="2019-11-30T03:32:17.914" v="4"/>
          <ac:spMkLst>
            <pc:docMk/>
            <pc:sldMk cId="1621455043" sldId="485"/>
            <ac:spMk id="4" creationId="{34E5F132-9D7B-4E62-8538-DFFF98F2E8D2}"/>
          </ac:spMkLst>
        </pc:spChg>
        <pc:spChg chg="mod">
          <ac:chgData name="ヨコオ　レイ" userId="S::a71377@st.takushoku-u.ac.jp::5ef8c68c-7bdf-4008-854e-3343d3eda687" providerId="AD" clId="Web-{A06409B5-A6C2-4366-96D0-4ACBF28F92EA}" dt="2019-11-30T03:33:13.133" v="43" actId="14100"/>
          <ac:spMkLst>
            <pc:docMk/>
            <pc:sldMk cId="1621455043" sldId="485"/>
            <ac:spMk id="5" creationId="{C1D90FC0-86EA-4EA5-AF59-8A559B42F41F}"/>
          </ac:spMkLst>
        </pc:spChg>
        <pc:spChg chg="mod">
          <ac:chgData name="ヨコオ　レイ" userId="S::a71377@st.takushoku-u.ac.jp::5ef8c68c-7bdf-4008-854e-3343d3eda687" providerId="AD" clId="Web-{A06409B5-A6C2-4366-96D0-4ACBF28F92EA}" dt="2019-11-30T05:40:03.702" v="47" actId="1076"/>
          <ac:spMkLst>
            <pc:docMk/>
            <pc:sldMk cId="1621455043" sldId="485"/>
            <ac:spMk id="7" creationId="{7DE9A767-7160-4CE7-8878-1B9EEEB39CB4}"/>
          </ac:spMkLst>
        </pc:spChg>
      </pc:sldChg>
    </pc:docChg>
  </pc:docChgLst>
  <pc:docChgLst>
    <pc:chgData name="マルヤマ　トモヤ" userId="S::a71342@st.takushoku-u.ac.jp::8751789b-8222-4e0f-9d90-34a07a3554a6" providerId="AD" clId="Web-{78E2B220-6AC7-39E5-04CC-3EAE63A3A7C8}"/>
    <pc:docChg chg="addSld modSld sldOrd">
      <pc:chgData name="マルヤマ　トモヤ" userId="S::a71342@st.takushoku-u.ac.jp::8751789b-8222-4e0f-9d90-34a07a3554a6" providerId="AD" clId="Web-{78E2B220-6AC7-39E5-04CC-3EAE63A3A7C8}" dt="2019-12-13T09:35:12.621" v="104" actId="14100"/>
      <pc:docMkLst>
        <pc:docMk/>
      </pc:docMkLst>
      <pc:sldChg chg="delSp">
        <pc:chgData name="マルヤマ　トモヤ" userId="S::a71342@st.takushoku-u.ac.jp::8751789b-8222-4e0f-9d90-34a07a3554a6" providerId="AD" clId="Web-{78E2B220-6AC7-39E5-04CC-3EAE63A3A7C8}" dt="2019-12-13T09:13:07.556" v="90"/>
        <pc:sldMkLst>
          <pc:docMk/>
          <pc:sldMk cId="741272644" sldId="607"/>
        </pc:sldMkLst>
        <pc:spChg chg="del">
          <ac:chgData name="マルヤマ　トモヤ" userId="S::a71342@st.takushoku-u.ac.jp::8751789b-8222-4e0f-9d90-34a07a3554a6" providerId="AD" clId="Web-{78E2B220-6AC7-39E5-04CC-3EAE63A3A7C8}" dt="2019-12-13T09:13:07.556" v="90"/>
          <ac:spMkLst>
            <pc:docMk/>
            <pc:sldMk cId="741272644" sldId="607"/>
            <ac:spMk id="10" creationId="{448E1C70-943E-4E41-A979-43CC9DD9A519}"/>
          </ac:spMkLst>
        </pc:spChg>
        <pc:spChg chg="del">
          <ac:chgData name="マルヤマ　トモヤ" userId="S::a71342@st.takushoku-u.ac.jp::8751789b-8222-4e0f-9d90-34a07a3554a6" providerId="AD" clId="Web-{78E2B220-6AC7-39E5-04CC-3EAE63A3A7C8}" dt="2019-12-13T09:13:04.994" v="89"/>
          <ac:spMkLst>
            <pc:docMk/>
            <pc:sldMk cId="741272644" sldId="607"/>
            <ac:spMk id="11" creationId="{B10E83CF-1261-4017-AF69-12F6F024E736}"/>
          </ac:spMkLst>
        </pc:spChg>
      </pc:sldChg>
      <pc:sldChg chg="addSp delSp modSp new">
        <pc:chgData name="マルヤマ　トモヤ" userId="S::a71342@st.takushoku-u.ac.jp::8751789b-8222-4e0f-9d90-34a07a3554a6" providerId="AD" clId="Web-{78E2B220-6AC7-39E5-04CC-3EAE63A3A7C8}" dt="2019-12-13T09:09:21.744" v="79" actId="1076"/>
        <pc:sldMkLst>
          <pc:docMk/>
          <pc:sldMk cId="1837029195" sldId="611"/>
        </pc:sldMkLst>
        <pc:spChg chg="del">
          <ac:chgData name="マルヤマ　トモヤ" userId="S::a71342@st.takushoku-u.ac.jp::8751789b-8222-4e0f-9d90-34a07a3554a6" providerId="AD" clId="Web-{78E2B220-6AC7-39E5-04CC-3EAE63A3A7C8}" dt="2019-12-13T09:05:40.838" v="41"/>
          <ac:spMkLst>
            <pc:docMk/>
            <pc:sldMk cId="1837029195" sldId="611"/>
            <ac:spMk id="2" creationId="{C0A26B6C-086E-41AE-AE84-A0F4D722C2BD}"/>
          </ac:spMkLst>
        </pc:spChg>
        <pc:spChg chg="add mod">
          <ac:chgData name="マルヤマ　トモヤ" userId="S::a71342@st.takushoku-u.ac.jp::8751789b-8222-4e0f-9d90-34a07a3554a6" providerId="AD" clId="Web-{78E2B220-6AC7-39E5-04CC-3EAE63A3A7C8}" dt="2019-12-13T09:09:21.744" v="79" actId="1076"/>
          <ac:spMkLst>
            <pc:docMk/>
            <pc:sldMk cId="1837029195" sldId="611"/>
            <ac:spMk id="3" creationId="{D9D4F225-02AF-47F9-8FAD-FEC490AC48C6}"/>
          </ac:spMkLst>
        </pc:spChg>
        <pc:spChg chg="add del mod">
          <ac:chgData name="マルヤマ　トモヤ" userId="S::a71342@st.takushoku-u.ac.jp::8751789b-8222-4e0f-9d90-34a07a3554a6" providerId="AD" clId="Web-{78E2B220-6AC7-39E5-04CC-3EAE63A3A7C8}" dt="2019-12-13T08:50:18.215" v="22"/>
          <ac:spMkLst>
            <pc:docMk/>
            <pc:sldMk cId="1837029195" sldId="611"/>
            <ac:spMk id="4" creationId="{EBC83EB5-A63C-4DF1-830F-F44F1175FDF6}"/>
          </ac:spMkLst>
        </pc:spChg>
        <pc:spChg chg="add del mod">
          <ac:chgData name="マルヤマ　トモヤ" userId="S::a71342@st.takushoku-u.ac.jp::8751789b-8222-4e0f-9d90-34a07a3554a6" providerId="AD" clId="Web-{78E2B220-6AC7-39E5-04CC-3EAE63A3A7C8}" dt="2019-12-13T08:49:57.152" v="18"/>
          <ac:spMkLst>
            <pc:docMk/>
            <pc:sldMk cId="1837029195" sldId="611"/>
            <ac:spMk id="7" creationId="{76A32B0C-C7B0-498B-ACEC-C99FE51EBA26}"/>
          </ac:spMkLst>
        </pc:spChg>
        <pc:spChg chg="add mod">
          <ac:chgData name="マルヤマ　トモヤ" userId="S::a71342@st.takushoku-u.ac.jp::8751789b-8222-4e0f-9d90-34a07a3554a6" providerId="AD" clId="Web-{78E2B220-6AC7-39E5-04CC-3EAE63A3A7C8}" dt="2019-12-13T09:02:45.479" v="36" actId="20577"/>
          <ac:spMkLst>
            <pc:docMk/>
            <pc:sldMk cId="1837029195" sldId="611"/>
            <ac:spMk id="8" creationId="{EC42EB2C-137F-44F5-AC27-60169100C4AA}"/>
          </ac:spMkLst>
        </pc:spChg>
        <pc:spChg chg="add mod">
          <ac:chgData name="マルヤマ　トモヤ" userId="S::a71342@st.takushoku-u.ac.jp::8751789b-8222-4e0f-9d90-34a07a3554a6" providerId="AD" clId="Web-{78E2B220-6AC7-39E5-04CC-3EAE63A3A7C8}" dt="2019-12-13T09:06:03.401" v="67" actId="20577"/>
          <ac:spMkLst>
            <pc:docMk/>
            <pc:sldMk cId="1837029195" sldId="611"/>
            <ac:spMk id="10" creationId="{C06B4B57-4149-4448-A5C5-7AC3DECA8A54}"/>
          </ac:spMkLst>
        </pc:spChg>
        <pc:spChg chg="add mod">
          <ac:chgData name="マルヤマ　トモヤ" userId="S::a71342@st.takushoku-u.ac.jp::8751789b-8222-4e0f-9d90-34a07a3554a6" providerId="AD" clId="Web-{78E2B220-6AC7-39E5-04CC-3EAE63A3A7C8}" dt="2019-12-13T09:08:50.604" v="77" actId="14100"/>
          <ac:spMkLst>
            <pc:docMk/>
            <pc:sldMk cId="1837029195" sldId="611"/>
            <ac:spMk id="11" creationId="{C96E3712-8946-48AC-A3B2-10D4ADC4D9B4}"/>
          </ac:spMkLst>
        </pc:spChg>
        <pc:picChg chg="add del mod">
          <ac:chgData name="マルヤマ　トモヤ" userId="S::a71342@st.takushoku-u.ac.jp::8751789b-8222-4e0f-9d90-34a07a3554a6" providerId="AD" clId="Web-{78E2B220-6AC7-39E5-04CC-3EAE63A3A7C8}" dt="2019-12-13T08:49:57.152" v="19"/>
          <ac:picMkLst>
            <pc:docMk/>
            <pc:sldMk cId="1837029195" sldId="611"/>
            <ac:picMk id="5" creationId="{607995E1-21A8-497E-A8EA-7D725641C105}"/>
          </ac:picMkLst>
        </pc:picChg>
      </pc:sldChg>
      <pc:sldChg chg="addSp modSp ord">
        <pc:chgData name="マルヤマ　トモヤ" userId="S::a71342@st.takushoku-u.ac.jp::8751789b-8222-4e0f-9d90-34a07a3554a6" providerId="AD" clId="Web-{78E2B220-6AC7-39E5-04CC-3EAE63A3A7C8}" dt="2019-12-13T09:11:10.041" v="88" actId="1076"/>
        <pc:sldMkLst>
          <pc:docMk/>
          <pc:sldMk cId="3837058863" sldId="612"/>
        </pc:sldMkLst>
        <pc:spChg chg="mod">
          <ac:chgData name="マルヤマ　トモヤ" userId="S::a71342@st.takushoku-u.ac.jp::8751789b-8222-4e0f-9d90-34a07a3554a6" providerId="AD" clId="Web-{78E2B220-6AC7-39E5-04CC-3EAE63A3A7C8}" dt="2019-12-13T09:10:52.729" v="84" actId="14100"/>
          <ac:spMkLst>
            <pc:docMk/>
            <pc:sldMk cId="3837058863" sldId="612"/>
            <ac:spMk id="3" creationId="{3F4A394B-7C8C-4901-862F-8AB90D0A4C5B}"/>
          </ac:spMkLst>
        </pc:spChg>
        <pc:spChg chg="mod">
          <ac:chgData name="マルヤマ　トモヤ" userId="S::a71342@st.takushoku-u.ac.jp::8751789b-8222-4e0f-9d90-34a07a3554a6" providerId="AD" clId="Web-{78E2B220-6AC7-39E5-04CC-3EAE63A3A7C8}" dt="2019-12-13T09:11:10.041" v="88" actId="1076"/>
          <ac:spMkLst>
            <pc:docMk/>
            <pc:sldMk cId="3837058863" sldId="612"/>
            <ac:spMk id="4" creationId="{B5EDAF56-E483-4C88-BB27-93B7BD02C54A}"/>
          </ac:spMkLst>
        </pc:spChg>
        <pc:spChg chg="add mod">
          <ac:chgData name="マルヤマ　トモヤ" userId="S::a71342@st.takushoku-u.ac.jp::8751789b-8222-4e0f-9d90-34a07a3554a6" providerId="AD" clId="Web-{78E2B220-6AC7-39E5-04CC-3EAE63A3A7C8}" dt="2019-12-13T09:11:02.510" v="87" actId="1076"/>
          <ac:spMkLst>
            <pc:docMk/>
            <pc:sldMk cId="3837058863" sldId="612"/>
            <ac:spMk id="8" creationId="{AAF10E5B-05F6-4DEC-B843-63306DDEFE66}"/>
          </ac:spMkLst>
        </pc:spChg>
      </pc:sldChg>
      <pc:sldChg chg="addSp delSp modSp new">
        <pc:chgData name="マルヤマ　トモヤ" userId="S::a71342@st.takushoku-u.ac.jp::8751789b-8222-4e0f-9d90-34a07a3554a6" providerId="AD" clId="Web-{78E2B220-6AC7-39E5-04CC-3EAE63A3A7C8}" dt="2019-12-13T09:35:12.621" v="104" actId="14100"/>
        <pc:sldMkLst>
          <pc:docMk/>
          <pc:sldMk cId="17821991" sldId="619"/>
        </pc:sldMkLst>
        <pc:spChg chg="add del mod">
          <ac:chgData name="マルヤマ　トモヤ" userId="S::a71342@st.takushoku-u.ac.jp::8751789b-8222-4e0f-9d90-34a07a3554a6" providerId="AD" clId="Web-{78E2B220-6AC7-39E5-04CC-3EAE63A3A7C8}" dt="2019-12-13T09:34:15.308" v="99"/>
          <ac:spMkLst>
            <pc:docMk/>
            <pc:sldMk cId="17821991" sldId="619"/>
            <ac:spMk id="3" creationId="{B44054AB-D355-47B4-AB1F-161A6E066066}"/>
          </ac:spMkLst>
        </pc:spChg>
        <pc:picChg chg="add mod">
          <ac:chgData name="マルヤマ　トモヤ" userId="S::a71342@st.takushoku-u.ac.jp::8751789b-8222-4e0f-9d90-34a07a3554a6" providerId="AD" clId="Web-{78E2B220-6AC7-39E5-04CC-3EAE63A3A7C8}" dt="2019-12-13T09:35:12.621" v="104" actId="14100"/>
          <ac:picMkLst>
            <pc:docMk/>
            <pc:sldMk cId="17821991" sldId="619"/>
            <ac:picMk id="4" creationId="{60677601-2F2B-4487-9A38-F0414801A79F}"/>
          </ac:picMkLst>
        </pc:picChg>
      </pc:sldChg>
    </pc:docChg>
  </pc:docChgLst>
  <pc:docChgLst>
    <pc:chgData name="マルヤマ　トモヤ" userId="S::a71342@st.takushoku-u.ac.jp::8751789b-8222-4e0f-9d90-34a07a3554a6" providerId="AD" clId="Web-{65E1E700-B01D-D0A6-F8F7-48A768A12C43}"/>
    <pc:docChg chg="modSld">
      <pc:chgData name="マルヤマ　トモヤ" userId="S::a71342@st.takushoku-u.ac.jp::8751789b-8222-4e0f-9d90-34a07a3554a6" providerId="AD" clId="Web-{65E1E700-B01D-D0A6-F8F7-48A768A12C43}" dt="2019-12-05T09:10:53.792" v="2" actId="14100"/>
      <pc:docMkLst>
        <pc:docMk/>
      </pc:docMkLst>
      <pc:sldChg chg="addSp modSp">
        <pc:chgData name="マルヤマ　トモヤ" userId="S::a71342@st.takushoku-u.ac.jp::8751789b-8222-4e0f-9d90-34a07a3554a6" providerId="AD" clId="Web-{65E1E700-B01D-D0A6-F8F7-48A768A12C43}" dt="2019-12-05T09:10:53.792" v="2" actId="14100"/>
        <pc:sldMkLst>
          <pc:docMk/>
          <pc:sldMk cId="2357135525" sldId="571"/>
        </pc:sldMkLst>
        <pc:spChg chg="add mod">
          <ac:chgData name="マルヤマ　トモヤ" userId="S::a71342@st.takushoku-u.ac.jp::8751789b-8222-4e0f-9d90-34a07a3554a6" providerId="AD" clId="Web-{65E1E700-B01D-D0A6-F8F7-48A768A12C43}" dt="2019-12-05T09:10:53.792" v="2" actId="14100"/>
          <ac:spMkLst>
            <pc:docMk/>
            <pc:sldMk cId="2357135525" sldId="571"/>
            <ac:spMk id="3" creationId="{0D08A48B-15C3-4D0B-A142-A1660FF56336}"/>
          </ac:spMkLst>
        </pc:spChg>
      </pc:sldChg>
    </pc:docChg>
  </pc:docChgLst>
  <pc:docChgLst>
    <pc:chgData name="ミヤモト　ショウゴ" userId="S::a71352@st.takushoku-u.ac.jp::d1b9f636-ea46-465c-ba2a-61856f725e73" providerId="AD" clId="Web-{4FAE01D0-6568-E625-BE33-6000FAEF7A61}"/>
    <pc:docChg chg="modSld">
      <pc:chgData name="ミヤモト　ショウゴ" userId="S::a71352@st.takushoku-u.ac.jp::d1b9f636-ea46-465c-ba2a-61856f725e73" providerId="AD" clId="Web-{4FAE01D0-6568-E625-BE33-6000FAEF7A61}" dt="2019-11-11T07:34:50.865" v="13"/>
      <pc:docMkLst>
        <pc:docMk/>
      </pc:docMkLst>
      <pc:sldChg chg="addSp delSp modSp">
        <pc:chgData name="ミヤモト　ショウゴ" userId="S::a71352@st.takushoku-u.ac.jp::d1b9f636-ea46-465c-ba2a-61856f725e73" providerId="AD" clId="Web-{4FAE01D0-6568-E625-BE33-6000FAEF7A61}" dt="2019-11-11T07:34:50.865" v="13"/>
        <pc:sldMkLst>
          <pc:docMk/>
          <pc:sldMk cId="681025274" sldId="510"/>
        </pc:sldMkLst>
        <pc:picChg chg="add del mod">
          <ac:chgData name="ミヤモト　ショウゴ" userId="S::a71352@st.takushoku-u.ac.jp::d1b9f636-ea46-465c-ba2a-61856f725e73" providerId="AD" clId="Web-{4FAE01D0-6568-E625-BE33-6000FAEF7A61}" dt="2019-11-11T07:34:50.865" v="13"/>
          <ac:picMkLst>
            <pc:docMk/>
            <pc:sldMk cId="681025274" sldId="510"/>
            <ac:picMk id="4" creationId="{58B68978-589E-4E38-863F-F83967011200}"/>
          </ac:picMkLst>
        </pc:picChg>
      </pc:sldChg>
    </pc:docChg>
  </pc:docChgLst>
  <pc:docChgLst>
    <pc:chgData name="マルヤマ　トモヤ" userId="S::a71342@st.takushoku-u.ac.jp::8751789b-8222-4e0f-9d90-34a07a3554a6" providerId="AD" clId="Web-{B1DF044A-53A5-1115-71A7-05D036B4AC32}"/>
    <pc:docChg chg="addSld modSld sldOrd">
      <pc:chgData name="マルヤマ　トモヤ" userId="S::a71342@st.takushoku-u.ac.jp::8751789b-8222-4e0f-9d90-34a07a3554a6" providerId="AD" clId="Web-{B1DF044A-53A5-1115-71A7-05D036B4AC32}" dt="2019-12-14T12:33:45.253" v="435" actId="1076"/>
      <pc:docMkLst>
        <pc:docMk/>
      </pc:docMkLst>
      <pc:sldChg chg="ord">
        <pc:chgData name="マルヤマ　トモヤ" userId="S::a71342@st.takushoku-u.ac.jp::8751789b-8222-4e0f-9d90-34a07a3554a6" providerId="AD" clId="Web-{B1DF044A-53A5-1115-71A7-05D036B4AC32}" dt="2019-12-14T10:02:24.700" v="257"/>
        <pc:sldMkLst>
          <pc:docMk/>
          <pc:sldMk cId="877788502" sldId="367"/>
        </pc:sldMkLst>
      </pc:sldChg>
      <pc:sldChg chg="modSp ord">
        <pc:chgData name="マルヤマ　トモヤ" userId="S::a71342@st.takushoku-u.ac.jp::8751789b-8222-4e0f-9d90-34a07a3554a6" providerId="AD" clId="Web-{B1DF044A-53A5-1115-71A7-05D036B4AC32}" dt="2019-12-14T10:00:42.044" v="252" actId="1076"/>
        <pc:sldMkLst>
          <pc:docMk/>
          <pc:sldMk cId="2785278914" sldId="401"/>
        </pc:sldMkLst>
        <pc:spChg chg="mod">
          <ac:chgData name="マルヤマ　トモヤ" userId="S::a71342@st.takushoku-u.ac.jp::8751789b-8222-4e0f-9d90-34a07a3554a6" providerId="AD" clId="Web-{B1DF044A-53A5-1115-71A7-05D036B4AC32}" dt="2019-12-14T10:00:38.841" v="251" actId="1076"/>
          <ac:spMkLst>
            <pc:docMk/>
            <pc:sldMk cId="2785278914" sldId="401"/>
            <ac:spMk id="4" creationId="{FA9100EA-3B10-4E64-B5AE-D00954324DA1}"/>
          </ac:spMkLst>
        </pc:spChg>
        <pc:spChg chg="mod">
          <ac:chgData name="マルヤマ　トモヤ" userId="S::a71342@st.takushoku-u.ac.jp::8751789b-8222-4e0f-9d90-34a07a3554a6" providerId="AD" clId="Web-{B1DF044A-53A5-1115-71A7-05D036B4AC32}" dt="2019-12-14T10:00:42.044" v="252" actId="1076"/>
          <ac:spMkLst>
            <pc:docMk/>
            <pc:sldMk cId="2785278914" sldId="401"/>
            <ac:spMk id="6" creationId="{74EBFE53-8847-49E2-97A5-0027B11695D9}"/>
          </ac:spMkLst>
        </pc:spChg>
        <pc:spChg chg="mod">
          <ac:chgData name="マルヤマ　トモヤ" userId="S::a71342@st.takushoku-u.ac.jp::8751789b-8222-4e0f-9d90-34a07a3554a6" providerId="AD" clId="Web-{B1DF044A-53A5-1115-71A7-05D036B4AC32}" dt="2019-12-14T10:00:20.231" v="247" actId="20577"/>
          <ac:spMkLst>
            <pc:docMk/>
            <pc:sldMk cId="2785278914" sldId="401"/>
            <ac:spMk id="7" creationId="{00D615CB-CBB5-4AE1-9AC8-5CA71C4308B9}"/>
          </ac:spMkLst>
        </pc:spChg>
      </pc:sldChg>
      <pc:sldChg chg="modSp">
        <pc:chgData name="マルヤマ　トモヤ" userId="S::a71342@st.takushoku-u.ac.jp::8751789b-8222-4e0f-9d90-34a07a3554a6" providerId="AD" clId="Web-{B1DF044A-53A5-1115-71A7-05D036B4AC32}" dt="2019-12-14T09:50:29.118" v="67" actId="20577"/>
        <pc:sldMkLst>
          <pc:docMk/>
          <pc:sldMk cId="1935270770" sldId="415"/>
        </pc:sldMkLst>
        <pc:spChg chg="mod">
          <ac:chgData name="マルヤマ　トモヤ" userId="S::a71342@st.takushoku-u.ac.jp::8751789b-8222-4e0f-9d90-34a07a3554a6" providerId="AD" clId="Web-{B1DF044A-53A5-1115-71A7-05D036B4AC32}" dt="2019-12-14T09:50:29.118" v="67" actId="20577"/>
          <ac:spMkLst>
            <pc:docMk/>
            <pc:sldMk cId="1935270770" sldId="415"/>
            <ac:spMk id="6" creationId="{00000000-0000-0000-0000-000000000000}"/>
          </ac:spMkLst>
        </pc:spChg>
      </pc:sldChg>
      <pc:sldChg chg="ord">
        <pc:chgData name="マルヤマ　トモヤ" userId="S::a71342@st.takushoku-u.ac.jp::8751789b-8222-4e0f-9d90-34a07a3554a6" providerId="AD" clId="Web-{B1DF044A-53A5-1115-71A7-05D036B4AC32}" dt="2019-12-14T10:01:32.450" v="254"/>
        <pc:sldMkLst>
          <pc:docMk/>
          <pc:sldMk cId="3109934044" sldId="470"/>
        </pc:sldMkLst>
      </pc:sldChg>
      <pc:sldChg chg="ord">
        <pc:chgData name="マルヤマ　トモヤ" userId="S::a71342@st.takushoku-u.ac.jp::8751789b-8222-4e0f-9d90-34a07a3554a6" providerId="AD" clId="Web-{B1DF044A-53A5-1115-71A7-05D036B4AC32}" dt="2019-12-14T09:51:10.398" v="70"/>
        <pc:sldMkLst>
          <pc:docMk/>
          <pc:sldMk cId="8906097" sldId="480"/>
        </pc:sldMkLst>
      </pc:sldChg>
      <pc:sldChg chg="ord">
        <pc:chgData name="マルヤマ　トモヤ" userId="S::a71342@st.takushoku-u.ac.jp::8751789b-8222-4e0f-9d90-34a07a3554a6" providerId="AD" clId="Web-{B1DF044A-53A5-1115-71A7-05D036B4AC32}" dt="2019-12-14T10:39:43.021" v="428"/>
        <pc:sldMkLst>
          <pc:docMk/>
          <pc:sldMk cId="834940125" sldId="563"/>
        </pc:sldMkLst>
      </pc:sldChg>
      <pc:sldChg chg="modSp ord">
        <pc:chgData name="マルヤマ　トモヤ" userId="S::a71342@st.takushoku-u.ac.jp::8751789b-8222-4e0f-9d90-34a07a3554a6" providerId="AD" clId="Web-{B1DF044A-53A5-1115-71A7-05D036B4AC32}" dt="2019-12-14T10:08:35.988" v="268" actId="20577"/>
        <pc:sldMkLst>
          <pc:docMk/>
          <pc:sldMk cId="2163442985" sldId="597"/>
        </pc:sldMkLst>
        <pc:spChg chg="mod">
          <ac:chgData name="マルヤマ　トモヤ" userId="S::a71342@st.takushoku-u.ac.jp::8751789b-8222-4e0f-9d90-34a07a3554a6" providerId="AD" clId="Web-{B1DF044A-53A5-1115-71A7-05D036B4AC32}" dt="2019-12-14T10:08:35.988" v="268" actId="20577"/>
          <ac:spMkLst>
            <pc:docMk/>
            <pc:sldMk cId="2163442985" sldId="597"/>
            <ac:spMk id="18" creationId="{4F4873AB-2AE5-4716-9B64-68067362EF89}"/>
          </ac:spMkLst>
        </pc:spChg>
      </pc:sldChg>
      <pc:sldChg chg="modSp">
        <pc:chgData name="マルヤマ　トモヤ" userId="S::a71342@st.takushoku-u.ac.jp::8751789b-8222-4e0f-9d90-34a07a3554a6" providerId="AD" clId="Web-{B1DF044A-53A5-1115-71A7-05D036B4AC32}" dt="2019-12-14T10:24:28.646" v="398" actId="20577"/>
        <pc:sldMkLst>
          <pc:docMk/>
          <pc:sldMk cId="741272644" sldId="607"/>
        </pc:sldMkLst>
        <pc:spChg chg="mod">
          <ac:chgData name="マルヤマ　トモヤ" userId="S::a71342@st.takushoku-u.ac.jp::8751789b-8222-4e0f-9d90-34a07a3554a6" providerId="AD" clId="Web-{B1DF044A-53A5-1115-71A7-05D036B4AC32}" dt="2019-12-14T10:24:28.646" v="398" actId="20577"/>
          <ac:spMkLst>
            <pc:docMk/>
            <pc:sldMk cId="741272644" sldId="607"/>
            <ac:spMk id="2" creationId="{4098C34D-0BC7-4754-AAE6-805F0A342110}"/>
          </ac:spMkLst>
        </pc:spChg>
      </pc:sldChg>
      <pc:sldChg chg="ord">
        <pc:chgData name="マルヤマ　トモヤ" userId="S::a71342@st.takushoku-u.ac.jp::8751789b-8222-4e0f-9d90-34a07a3554a6" providerId="AD" clId="Web-{B1DF044A-53A5-1115-71A7-05D036B4AC32}" dt="2019-12-14T10:18:45.239" v="273"/>
        <pc:sldMkLst>
          <pc:docMk/>
          <pc:sldMk cId="3020461886" sldId="608"/>
        </pc:sldMkLst>
      </pc:sldChg>
      <pc:sldChg chg="modSp">
        <pc:chgData name="マルヤマ　トモヤ" userId="S::a71342@st.takushoku-u.ac.jp::8751789b-8222-4e0f-9d90-34a07a3554a6" providerId="AD" clId="Web-{B1DF044A-53A5-1115-71A7-05D036B4AC32}" dt="2019-12-14T10:31:10.796" v="427" actId="1076"/>
        <pc:sldMkLst>
          <pc:docMk/>
          <pc:sldMk cId="1837029195" sldId="611"/>
        </pc:sldMkLst>
        <pc:spChg chg="mod">
          <ac:chgData name="マルヤマ　トモヤ" userId="S::a71342@st.takushoku-u.ac.jp::8751789b-8222-4e0f-9d90-34a07a3554a6" providerId="AD" clId="Web-{B1DF044A-53A5-1115-71A7-05D036B4AC32}" dt="2019-12-14T10:31:10.796" v="427" actId="1076"/>
          <ac:spMkLst>
            <pc:docMk/>
            <pc:sldMk cId="1837029195" sldId="611"/>
            <ac:spMk id="5" creationId="{76B0C6D9-66AD-4983-BA55-9B22F63481E6}"/>
          </ac:spMkLst>
        </pc:spChg>
        <pc:spChg chg="mod">
          <ac:chgData name="マルヤマ　トモヤ" userId="S::a71342@st.takushoku-u.ac.jp::8751789b-8222-4e0f-9d90-34a07a3554a6" providerId="AD" clId="Web-{B1DF044A-53A5-1115-71A7-05D036B4AC32}" dt="2019-12-14T10:24:39.553" v="405" actId="20577"/>
          <ac:spMkLst>
            <pc:docMk/>
            <pc:sldMk cId="1837029195" sldId="611"/>
            <ac:spMk id="10" creationId="{C06B4B57-4149-4448-A5C5-7AC3DECA8A54}"/>
          </ac:spMkLst>
        </pc:spChg>
      </pc:sldChg>
      <pc:sldChg chg="ord">
        <pc:chgData name="マルヤマ　トモヤ" userId="S::a71342@st.takushoku-u.ac.jp::8751789b-8222-4e0f-9d90-34a07a3554a6" providerId="AD" clId="Web-{B1DF044A-53A5-1115-71A7-05D036B4AC32}" dt="2019-12-14T10:43:43.475" v="429"/>
        <pc:sldMkLst>
          <pc:docMk/>
          <pc:sldMk cId="17821991" sldId="619"/>
        </pc:sldMkLst>
      </pc:sldChg>
      <pc:sldChg chg="addSp modSp">
        <pc:chgData name="マルヤマ　トモヤ" userId="S::a71342@st.takushoku-u.ac.jp::8751789b-8222-4e0f-9d90-34a07a3554a6" providerId="AD" clId="Web-{B1DF044A-53A5-1115-71A7-05D036B4AC32}" dt="2019-12-14T12:33:45.253" v="435" actId="1076"/>
        <pc:sldMkLst>
          <pc:docMk/>
          <pc:sldMk cId="2382086193" sldId="626"/>
        </pc:sldMkLst>
        <pc:picChg chg="add mod">
          <ac:chgData name="マルヤマ　トモヤ" userId="S::a71342@st.takushoku-u.ac.jp::8751789b-8222-4e0f-9d90-34a07a3554a6" providerId="AD" clId="Web-{B1DF044A-53A5-1115-71A7-05D036B4AC32}" dt="2019-12-14T12:33:32.253" v="433" actId="1076"/>
          <ac:picMkLst>
            <pc:docMk/>
            <pc:sldMk cId="2382086193" sldId="626"/>
            <ac:picMk id="4" creationId="{EE7290A2-4AE3-49DB-B9C5-166B4D3A7855}"/>
          </ac:picMkLst>
        </pc:picChg>
        <pc:picChg chg="add mod">
          <ac:chgData name="マルヤマ　トモヤ" userId="S::a71342@st.takushoku-u.ac.jp::8751789b-8222-4e0f-9d90-34a07a3554a6" providerId="AD" clId="Web-{B1DF044A-53A5-1115-71A7-05D036B4AC32}" dt="2019-12-14T12:33:45.253" v="435" actId="1076"/>
          <ac:picMkLst>
            <pc:docMk/>
            <pc:sldMk cId="2382086193" sldId="626"/>
            <ac:picMk id="6" creationId="{D461E965-656F-4C7D-B434-54D3D1F8C3D9}"/>
          </ac:picMkLst>
        </pc:picChg>
      </pc:sldChg>
      <pc:sldChg chg="addSp modSp ord">
        <pc:chgData name="マルヤマ　トモヤ" userId="S::a71342@st.takushoku-u.ac.jp::8751789b-8222-4e0f-9d90-34a07a3554a6" providerId="AD" clId="Web-{B1DF044A-53A5-1115-71A7-05D036B4AC32}" dt="2019-12-14T10:27:24.024" v="421" actId="1076"/>
        <pc:sldMkLst>
          <pc:docMk/>
          <pc:sldMk cId="1092068502" sldId="631"/>
        </pc:sldMkLst>
        <pc:spChg chg="add mod">
          <ac:chgData name="マルヤマ　トモヤ" userId="S::a71342@st.takushoku-u.ac.jp::8751789b-8222-4e0f-9d90-34a07a3554a6" providerId="AD" clId="Web-{B1DF044A-53A5-1115-71A7-05D036B4AC32}" dt="2019-12-14T10:27:24.024" v="421" actId="1076"/>
          <ac:spMkLst>
            <pc:docMk/>
            <pc:sldMk cId="1092068502" sldId="631"/>
            <ac:spMk id="3" creationId="{B17C178E-B5C8-4F75-A5F1-7250352AFB58}"/>
          </ac:spMkLst>
        </pc:spChg>
        <pc:spChg chg="mod">
          <ac:chgData name="マルヤマ　トモヤ" userId="S::a71342@st.takushoku-u.ac.jp::8751789b-8222-4e0f-9d90-34a07a3554a6" providerId="AD" clId="Web-{B1DF044A-53A5-1115-71A7-05D036B4AC32}" dt="2019-12-14T10:26:16.789" v="413" actId="1076"/>
          <ac:spMkLst>
            <pc:docMk/>
            <pc:sldMk cId="1092068502" sldId="631"/>
            <ac:spMk id="4" creationId="{8F34EA17-A0B4-4C7E-A160-49AD3B05822A}"/>
          </ac:spMkLst>
        </pc:spChg>
      </pc:sldChg>
      <pc:sldChg chg="modSp new">
        <pc:chgData name="マルヤマ　トモヤ" userId="S::a71342@st.takushoku-u.ac.jp::8751789b-8222-4e0f-9d90-34a07a3554a6" providerId="AD" clId="Web-{B1DF044A-53A5-1115-71A7-05D036B4AC32}" dt="2019-12-14T10:19:28.974" v="289" actId="20577"/>
        <pc:sldMkLst>
          <pc:docMk/>
          <pc:sldMk cId="164577734" sldId="633"/>
        </pc:sldMkLst>
        <pc:spChg chg="mod">
          <ac:chgData name="マルヤマ　トモヤ" userId="S::a71342@st.takushoku-u.ac.jp::8751789b-8222-4e0f-9d90-34a07a3554a6" providerId="AD" clId="Web-{B1DF044A-53A5-1115-71A7-05D036B4AC32}" dt="2019-12-14T10:19:28.974" v="289" actId="20577"/>
          <ac:spMkLst>
            <pc:docMk/>
            <pc:sldMk cId="164577734" sldId="633"/>
            <ac:spMk id="2" creationId="{7810E51A-8141-4A66-9927-B72614AC6578}"/>
          </ac:spMkLst>
        </pc:spChg>
      </pc:sldChg>
      <pc:sldChg chg="modSp new ord">
        <pc:chgData name="マルヤマ　トモヤ" userId="S::a71342@st.takushoku-u.ac.jp::8751789b-8222-4e0f-9d90-34a07a3554a6" providerId="AD" clId="Web-{B1DF044A-53A5-1115-71A7-05D036B4AC32}" dt="2019-12-14T11:02:10.317" v="430"/>
        <pc:sldMkLst>
          <pc:docMk/>
          <pc:sldMk cId="3533053282" sldId="634"/>
        </pc:sldMkLst>
        <pc:spChg chg="mod">
          <ac:chgData name="マルヤマ　トモヤ" userId="S::a71342@st.takushoku-u.ac.jp::8751789b-8222-4e0f-9d90-34a07a3554a6" providerId="AD" clId="Web-{B1DF044A-53A5-1115-71A7-05D036B4AC32}" dt="2019-12-14T10:25:03.756" v="410" actId="20577"/>
          <ac:spMkLst>
            <pc:docMk/>
            <pc:sldMk cId="3533053282" sldId="634"/>
            <ac:spMk id="2" creationId="{984E0678-C838-427F-B811-93A3074D98B8}"/>
          </ac:spMkLst>
        </pc:spChg>
      </pc:sldChg>
    </pc:docChg>
  </pc:docChgLst>
  <pc:docChgLst>
    <pc:chgData name="ミヤモト　ショウゴ" userId="S::a71352@st.takushoku-u.ac.jp::d1b9f636-ea46-465c-ba2a-61856f725e73" providerId="AD" clId="Web-{08FD8E01-F811-3C70-E9C6-8D0F40FC6495}"/>
    <pc:docChg chg="addSld modSld">
      <pc:chgData name="ミヤモト　ショウゴ" userId="S::a71352@st.takushoku-u.ac.jp::d1b9f636-ea46-465c-ba2a-61856f725e73" providerId="AD" clId="Web-{08FD8E01-F811-3C70-E9C6-8D0F40FC6495}" dt="2019-12-10T11:20:26.116" v="317" actId="20577"/>
      <pc:docMkLst>
        <pc:docMk/>
      </pc:docMkLst>
      <pc:sldChg chg="modSp">
        <pc:chgData name="ミヤモト　ショウゴ" userId="S::a71352@st.takushoku-u.ac.jp::d1b9f636-ea46-465c-ba2a-61856f725e73" providerId="AD" clId="Web-{08FD8E01-F811-3C70-E9C6-8D0F40FC6495}" dt="2019-12-10T10:20:11.313" v="177" actId="20577"/>
        <pc:sldMkLst>
          <pc:docMk/>
          <pc:sldMk cId="877788502" sldId="367"/>
        </pc:sldMkLst>
        <pc:spChg chg="mod">
          <ac:chgData name="ミヤモト　ショウゴ" userId="S::a71352@st.takushoku-u.ac.jp::d1b9f636-ea46-465c-ba2a-61856f725e73" providerId="AD" clId="Web-{08FD8E01-F811-3C70-E9C6-8D0F40FC6495}" dt="2019-12-10T10:20:11.313" v="177" actId="20577"/>
          <ac:spMkLst>
            <pc:docMk/>
            <pc:sldMk cId="877788502" sldId="367"/>
            <ac:spMk id="6" creationId="{CBC3FAC3-F124-47DD-804B-129E75B7DC33}"/>
          </ac:spMkLst>
        </pc:spChg>
      </pc:sldChg>
      <pc:sldChg chg="addCm">
        <pc:chgData name="ミヤモト　ショウゴ" userId="S::a71352@st.takushoku-u.ac.jp::d1b9f636-ea46-465c-ba2a-61856f725e73" providerId="AD" clId="Web-{08FD8E01-F811-3C70-E9C6-8D0F40FC6495}" dt="2019-12-10T11:16:27.616" v="296"/>
        <pc:sldMkLst>
          <pc:docMk/>
          <pc:sldMk cId="8906097" sldId="480"/>
        </pc:sldMkLst>
      </pc:sldChg>
      <pc:sldChg chg="modSp add replId">
        <pc:chgData name="ミヤモト　ショウゴ" userId="S::a71352@st.takushoku-u.ac.jp::d1b9f636-ea46-465c-ba2a-61856f725e73" providerId="AD" clId="Web-{08FD8E01-F811-3C70-E9C6-8D0F40FC6495}" dt="2019-12-10T11:18:36.366" v="315" actId="20577"/>
        <pc:sldMkLst>
          <pc:docMk/>
          <pc:sldMk cId="2982401324" sldId="602"/>
        </pc:sldMkLst>
        <pc:spChg chg="mod">
          <ac:chgData name="ミヤモト　ショウゴ" userId="S::a71352@st.takushoku-u.ac.jp::d1b9f636-ea46-465c-ba2a-61856f725e73" providerId="AD" clId="Web-{08FD8E01-F811-3C70-E9C6-8D0F40FC6495}" dt="2019-12-10T10:33:51.860" v="184" actId="20577"/>
          <ac:spMkLst>
            <pc:docMk/>
            <pc:sldMk cId="2982401324" sldId="602"/>
            <ac:spMk id="2" creationId="{00000000-0000-0000-0000-000000000000}"/>
          </ac:spMkLst>
        </pc:spChg>
        <pc:spChg chg="mod">
          <ac:chgData name="ミヤモト　ショウゴ" userId="S::a71352@st.takushoku-u.ac.jp::d1b9f636-ea46-465c-ba2a-61856f725e73" providerId="AD" clId="Web-{08FD8E01-F811-3C70-E9C6-8D0F40FC6495}" dt="2019-12-10T10:22:44.406" v="182" actId="20577"/>
          <ac:spMkLst>
            <pc:docMk/>
            <pc:sldMk cId="2982401324" sldId="602"/>
            <ac:spMk id="3" creationId="{00000000-0000-0000-0000-000000000000}"/>
          </ac:spMkLst>
        </pc:spChg>
        <pc:spChg chg="mod">
          <ac:chgData name="ミヤモト　ショウゴ" userId="S::a71352@st.takushoku-u.ac.jp::d1b9f636-ea46-465c-ba2a-61856f725e73" providerId="AD" clId="Web-{08FD8E01-F811-3C70-E9C6-8D0F40FC6495}" dt="2019-12-10T11:18:36.366" v="315" actId="20577"/>
          <ac:spMkLst>
            <pc:docMk/>
            <pc:sldMk cId="2982401324" sldId="602"/>
            <ac:spMk id="6" creationId="{CBC3FAC3-F124-47DD-804B-129E75B7DC33}"/>
          </ac:spMkLst>
        </pc:spChg>
      </pc:sldChg>
    </pc:docChg>
  </pc:docChgLst>
  <pc:docChgLst>
    <pc:chgData name="ミヤモト　ショウゴ" userId="S::a71352@st.takushoku-u.ac.jp::d1b9f636-ea46-465c-ba2a-61856f725e73" providerId="AD" clId="Web-{45EA3C1D-BB2F-F149-8B70-6DB4CFDFE83C}"/>
    <pc:docChg chg="addSld delSld modSld">
      <pc:chgData name="ミヤモト　ショウゴ" userId="S::a71352@st.takushoku-u.ac.jp::d1b9f636-ea46-465c-ba2a-61856f725e73" providerId="AD" clId="Web-{45EA3C1D-BB2F-F149-8B70-6DB4CFDFE83C}" dt="2019-12-09T12:07:56.996" v="493" actId="20577"/>
      <pc:docMkLst>
        <pc:docMk/>
      </pc:docMkLst>
      <pc:sldChg chg="modSp">
        <pc:chgData name="ミヤモト　ショウゴ" userId="S::a71352@st.takushoku-u.ac.jp::d1b9f636-ea46-465c-ba2a-61856f725e73" providerId="AD" clId="Web-{45EA3C1D-BB2F-F149-8B70-6DB4CFDFE83C}" dt="2019-12-09T10:46:34.835" v="364" actId="20577"/>
        <pc:sldMkLst>
          <pc:docMk/>
          <pc:sldMk cId="2785278914" sldId="401"/>
        </pc:sldMkLst>
        <pc:spChg chg="mod">
          <ac:chgData name="ミヤモト　ショウゴ" userId="S::a71352@st.takushoku-u.ac.jp::d1b9f636-ea46-465c-ba2a-61856f725e73" providerId="AD" clId="Web-{45EA3C1D-BB2F-F149-8B70-6DB4CFDFE83C}" dt="2019-12-09T10:46:34.835" v="364" actId="20577"/>
          <ac:spMkLst>
            <pc:docMk/>
            <pc:sldMk cId="2785278914" sldId="401"/>
            <ac:spMk id="4" creationId="{FA9100EA-3B10-4E64-B5AE-D00954324DA1}"/>
          </ac:spMkLst>
        </pc:spChg>
      </pc:sldChg>
      <pc:sldChg chg="addSp modSp">
        <pc:chgData name="ミヤモト　ショウゴ" userId="S::a71352@st.takushoku-u.ac.jp::d1b9f636-ea46-465c-ba2a-61856f725e73" providerId="AD" clId="Web-{45EA3C1D-BB2F-F149-8B70-6DB4CFDFE83C}" dt="2019-12-09T11:04:22.944" v="377" actId="1076"/>
        <pc:sldMkLst>
          <pc:docMk/>
          <pc:sldMk cId="1619266184" sldId="542"/>
        </pc:sldMkLst>
        <pc:spChg chg="mod">
          <ac:chgData name="ミヤモト　ショウゴ" userId="S::a71352@st.takushoku-u.ac.jp::d1b9f636-ea46-465c-ba2a-61856f725e73" providerId="AD" clId="Web-{45EA3C1D-BB2F-F149-8B70-6DB4CFDFE83C}" dt="2019-12-09T11:04:17.694" v="372" actId="20577"/>
          <ac:spMkLst>
            <pc:docMk/>
            <pc:sldMk cId="1619266184" sldId="542"/>
            <ac:spMk id="2" creationId="{378AB883-EA05-43EB-80C3-57A012033FF8}"/>
          </ac:spMkLst>
        </pc:spChg>
        <pc:spChg chg="add mod">
          <ac:chgData name="ミヤモト　ショウゴ" userId="S::a71352@st.takushoku-u.ac.jp::d1b9f636-ea46-465c-ba2a-61856f725e73" providerId="AD" clId="Web-{45EA3C1D-BB2F-F149-8B70-6DB4CFDFE83C}" dt="2019-12-09T11:04:22.944" v="377" actId="1076"/>
          <ac:spMkLst>
            <pc:docMk/>
            <pc:sldMk cId="1619266184" sldId="542"/>
            <ac:spMk id="5" creationId="{21FBC28B-4A6C-4009-8443-9BC3BE4E7781}"/>
          </ac:spMkLst>
        </pc:spChg>
      </pc:sldChg>
      <pc:sldChg chg="modSp">
        <pc:chgData name="ミヤモト　ショウゴ" userId="S::a71352@st.takushoku-u.ac.jp::d1b9f636-ea46-465c-ba2a-61856f725e73" providerId="AD" clId="Web-{45EA3C1D-BB2F-F149-8B70-6DB4CFDFE83C}" dt="2019-12-09T10:43:55.523" v="347" actId="20577"/>
        <pc:sldMkLst>
          <pc:docMk/>
          <pc:sldMk cId="3215337082" sldId="556"/>
        </pc:sldMkLst>
        <pc:spChg chg="mod">
          <ac:chgData name="ミヤモト　ショウゴ" userId="S::a71352@st.takushoku-u.ac.jp::d1b9f636-ea46-465c-ba2a-61856f725e73" providerId="AD" clId="Web-{45EA3C1D-BB2F-F149-8B70-6DB4CFDFE83C}" dt="2019-12-09T10:43:55.523" v="347" actId="20577"/>
          <ac:spMkLst>
            <pc:docMk/>
            <pc:sldMk cId="3215337082" sldId="556"/>
            <ac:spMk id="3" creationId="{8F3C5617-CD08-4AA3-9C20-86DACC4BA5DD}"/>
          </ac:spMkLst>
        </pc:spChg>
      </pc:sldChg>
      <pc:sldChg chg="modSp">
        <pc:chgData name="ミヤモト　ショウゴ" userId="S::a71352@st.takushoku-u.ac.jp::d1b9f636-ea46-465c-ba2a-61856f725e73" providerId="AD" clId="Web-{45EA3C1D-BB2F-F149-8B70-6DB4CFDFE83C}" dt="2019-12-09T12:07:51.856" v="491" actId="20577"/>
        <pc:sldMkLst>
          <pc:docMk/>
          <pc:sldMk cId="2163442985" sldId="597"/>
        </pc:sldMkLst>
        <pc:spChg chg="mod">
          <ac:chgData name="ミヤモト　ショウゴ" userId="S::a71352@st.takushoku-u.ac.jp::d1b9f636-ea46-465c-ba2a-61856f725e73" providerId="AD" clId="Web-{45EA3C1D-BB2F-F149-8B70-6DB4CFDFE83C}" dt="2019-12-09T12:07:51.856" v="491" actId="20577"/>
          <ac:spMkLst>
            <pc:docMk/>
            <pc:sldMk cId="2163442985" sldId="597"/>
            <ac:spMk id="4" creationId="{42CC65D0-1131-4736-9E3E-C66FB0B20918}"/>
          </ac:spMkLst>
        </pc:spChg>
        <pc:spChg chg="mod">
          <ac:chgData name="ミヤモト　ショウゴ" userId="S::a71352@st.takushoku-u.ac.jp::d1b9f636-ea46-465c-ba2a-61856f725e73" providerId="AD" clId="Web-{45EA3C1D-BB2F-F149-8B70-6DB4CFDFE83C}" dt="2019-12-09T11:48:27.997" v="487" actId="20577"/>
          <ac:spMkLst>
            <pc:docMk/>
            <pc:sldMk cId="2163442985" sldId="597"/>
            <ac:spMk id="18" creationId="{4F4873AB-2AE5-4716-9B64-68067362EF89}"/>
          </ac:spMkLst>
        </pc:spChg>
      </pc:sldChg>
      <pc:sldChg chg="addSp delSp modSp new del mod modClrScheme chgLayout">
        <pc:chgData name="ミヤモト　ショウゴ" userId="S::a71352@st.takushoku-u.ac.jp::d1b9f636-ea46-465c-ba2a-61856f725e73" providerId="AD" clId="Web-{45EA3C1D-BB2F-F149-8B70-6DB4CFDFE83C}" dt="2019-12-09T10:32:49.004" v="339"/>
        <pc:sldMkLst>
          <pc:docMk/>
          <pc:sldMk cId="2205562218" sldId="598"/>
        </pc:sldMkLst>
        <pc:spChg chg="del">
          <ac:chgData name="ミヤモト　ショウゴ" userId="S::a71352@st.takushoku-u.ac.jp::d1b9f636-ea46-465c-ba2a-61856f725e73" providerId="AD" clId="Web-{45EA3C1D-BB2F-F149-8B70-6DB4CFDFE83C}" dt="2019-12-09T10:28:29.004" v="1"/>
          <ac:spMkLst>
            <pc:docMk/>
            <pc:sldMk cId="2205562218" sldId="598"/>
            <ac:spMk id="2" creationId="{DE95EAE9-F17B-4513-9EC9-6C18ACC54D96}"/>
          </ac:spMkLst>
        </pc:spChg>
        <pc:spChg chg="add del mod">
          <ac:chgData name="ミヤモト　ショウゴ" userId="S::a71352@st.takushoku-u.ac.jp::d1b9f636-ea46-465c-ba2a-61856f725e73" providerId="AD" clId="Web-{45EA3C1D-BB2F-F149-8B70-6DB4CFDFE83C}" dt="2019-12-09T10:32:46.786" v="338"/>
          <ac:spMkLst>
            <pc:docMk/>
            <pc:sldMk cId="2205562218" sldId="598"/>
            <ac:spMk id="3" creationId="{F99EE50E-E9DC-4A41-857B-6C214BA570BD}"/>
          </ac:spMkLst>
        </pc:spChg>
      </pc:sldChg>
    </pc:docChg>
  </pc:docChgLst>
  <pc:docChgLst>
    <pc:chgData name="カトリ　ヒカル" userId="S::a71127@st.takushoku-u.ac.jp::7925d78e-1930-4a00-8eb4-81d293cf66e4" providerId="AD" clId="Web-{90691883-63E7-4E55-88FE-75E5FF889CE6}"/>
    <pc:docChg chg="modSld sldOrd">
      <pc:chgData name="カトリ　ヒカル" userId="S::a71127@st.takushoku-u.ac.jp::7925d78e-1930-4a00-8eb4-81d293cf66e4" providerId="AD" clId="Web-{90691883-63E7-4E55-88FE-75E5FF889CE6}" dt="2019-11-29T06:01:00.638" v="67" actId="20577"/>
      <pc:docMkLst>
        <pc:docMk/>
      </pc:docMkLst>
      <pc:sldChg chg="modSp">
        <pc:chgData name="カトリ　ヒカル" userId="S::a71127@st.takushoku-u.ac.jp::7925d78e-1930-4a00-8eb4-81d293cf66e4" providerId="AD" clId="Web-{90691883-63E7-4E55-88FE-75E5FF889CE6}" dt="2019-11-29T05:59:23.545" v="29" actId="20577"/>
        <pc:sldMkLst>
          <pc:docMk/>
          <pc:sldMk cId="4273837264" sldId="357"/>
        </pc:sldMkLst>
        <pc:spChg chg="mod">
          <ac:chgData name="カトリ　ヒカル" userId="S::a71127@st.takushoku-u.ac.jp::7925d78e-1930-4a00-8eb4-81d293cf66e4" providerId="AD" clId="Web-{90691883-63E7-4E55-88FE-75E5FF889CE6}" dt="2019-11-29T05:59:23.545" v="29" actId="20577"/>
          <ac:spMkLst>
            <pc:docMk/>
            <pc:sldMk cId="4273837264" sldId="357"/>
            <ac:spMk id="10" creationId="{F49E0F6A-DAC8-4A87-B334-8B8E93A545B2}"/>
          </ac:spMkLst>
        </pc:spChg>
      </pc:sldChg>
      <pc:sldChg chg="ord">
        <pc:chgData name="カトリ　ヒカル" userId="S::a71127@st.takushoku-u.ac.jp::7925d78e-1930-4a00-8eb4-81d293cf66e4" providerId="AD" clId="Web-{90691883-63E7-4E55-88FE-75E5FF889CE6}" dt="2019-11-29T05:42:54.644" v="20"/>
        <pc:sldMkLst>
          <pc:docMk/>
          <pc:sldMk cId="4108234503" sldId="490"/>
        </pc:sldMkLst>
      </pc:sldChg>
      <pc:sldChg chg="modSp">
        <pc:chgData name="カトリ　ヒカル" userId="S::a71127@st.takushoku-u.ac.jp::7925d78e-1930-4a00-8eb4-81d293cf66e4" providerId="AD" clId="Web-{90691883-63E7-4E55-88FE-75E5FF889CE6}" dt="2019-11-29T05:38:46.301" v="19" actId="1076"/>
        <pc:sldMkLst>
          <pc:docMk/>
          <pc:sldMk cId="1575434405" sldId="543"/>
        </pc:sldMkLst>
        <pc:spChg chg="mod">
          <ac:chgData name="カトリ　ヒカル" userId="S::a71127@st.takushoku-u.ac.jp::7925d78e-1930-4a00-8eb4-81d293cf66e4" providerId="AD" clId="Web-{90691883-63E7-4E55-88FE-75E5FF889CE6}" dt="2019-11-29T05:38:19.239" v="9" actId="1076"/>
          <ac:spMkLst>
            <pc:docMk/>
            <pc:sldMk cId="1575434405" sldId="543"/>
            <ac:spMk id="5" creationId="{6FCFBF7A-1D96-456B-A600-730D341F06DD}"/>
          </ac:spMkLst>
        </pc:spChg>
        <pc:spChg chg="mod">
          <ac:chgData name="カトリ　ヒカル" userId="S::a71127@st.takushoku-u.ac.jp::7925d78e-1930-4a00-8eb4-81d293cf66e4" providerId="AD" clId="Web-{90691883-63E7-4E55-88FE-75E5FF889CE6}" dt="2019-11-29T05:38:46.301" v="19" actId="1076"/>
          <ac:spMkLst>
            <pc:docMk/>
            <pc:sldMk cId="1575434405" sldId="543"/>
            <ac:spMk id="6" creationId="{E950F013-B79A-4152-9A20-74BA1962D819}"/>
          </ac:spMkLst>
        </pc:spChg>
        <pc:spChg chg="mod">
          <ac:chgData name="カトリ　ヒカル" userId="S::a71127@st.takushoku-u.ac.jp::7925d78e-1930-4a00-8eb4-81d293cf66e4" providerId="AD" clId="Web-{90691883-63E7-4E55-88FE-75E5FF889CE6}" dt="2019-11-29T05:38:42.348" v="18" actId="1076"/>
          <ac:spMkLst>
            <pc:docMk/>
            <pc:sldMk cId="1575434405" sldId="543"/>
            <ac:spMk id="9" creationId="{58907305-CFE3-4F14-AD5A-F0CAC064E2F3}"/>
          </ac:spMkLst>
        </pc:spChg>
      </pc:sldChg>
      <pc:sldChg chg="modSp">
        <pc:chgData name="カトリ　ヒカル" userId="S::a71127@st.takushoku-u.ac.jp::7925d78e-1930-4a00-8eb4-81d293cf66e4" providerId="AD" clId="Web-{90691883-63E7-4E55-88FE-75E5FF889CE6}" dt="2019-11-29T06:00:58.185" v="65" actId="20577"/>
        <pc:sldMkLst>
          <pc:docMk/>
          <pc:sldMk cId="808664516" sldId="554"/>
        </pc:sldMkLst>
        <pc:spChg chg="mod">
          <ac:chgData name="カトリ　ヒカル" userId="S::a71127@st.takushoku-u.ac.jp::7925d78e-1930-4a00-8eb4-81d293cf66e4" providerId="AD" clId="Web-{90691883-63E7-4E55-88FE-75E5FF889CE6}" dt="2019-11-29T06:00:58.185" v="65" actId="20577"/>
          <ac:spMkLst>
            <pc:docMk/>
            <pc:sldMk cId="808664516" sldId="554"/>
            <ac:spMk id="6" creationId="{B378CF30-AD75-4C9A-A47D-C83F15814E49}"/>
          </ac:spMkLst>
        </pc:spChg>
        <pc:spChg chg="mod">
          <ac:chgData name="カトリ　ヒカル" userId="S::a71127@st.takushoku-u.ac.jp::7925d78e-1930-4a00-8eb4-81d293cf66e4" providerId="AD" clId="Web-{90691883-63E7-4E55-88FE-75E5FF889CE6}" dt="2019-11-29T05:35:00.099" v="8" actId="1076"/>
          <ac:spMkLst>
            <pc:docMk/>
            <pc:sldMk cId="808664516" sldId="554"/>
            <ac:spMk id="7" creationId="{7E2FB747-7674-456D-BD61-0E5A37DD8BCD}"/>
          </ac:spMkLst>
        </pc:spChg>
      </pc:sldChg>
      <pc:sldChg chg="modSp">
        <pc:chgData name="カトリ　ヒカル" userId="S::a71127@st.takushoku-u.ac.jp::7925d78e-1930-4a00-8eb4-81d293cf66e4" providerId="AD" clId="Web-{90691883-63E7-4E55-88FE-75E5FF889CE6}" dt="2019-11-29T06:00:47.997" v="52" actId="20577"/>
        <pc:sldMkLst>
          <pc:docMk/>
          <pc:sldMk cId="3215337082" sldId="556"/>
        </pc:sldMkLst>
        <pc:spChg chg="mod">
          <ac:chgData name="カトリ　ヒカル" userId="S::a71127@st.takushoku-u.ac.jp::7925d78e-1930-4a00-8eb4-81d293cf66e4" providerId="AD" clId="Web-{90691883-63E7-4E55-88FE-75E5FF889CE6}" dt="2019-11-29T06:00:47.997" v="52" actId="20577"/>
          <ac:spMkLst>
            <pc:docMk/>
            <pc:sldMk cId="3215337082" sldId="556"/>
            <ac:spMk id="3" creationId="{2E150EB1-D44A-408A-B43C-F78ED169F4A2}"/>
          </ac:spMkLst>
        </pc:spChg>
      </pc:sldChg>
    </pc:docChg>
  </pc:docChgLst>
  <pc:docChgLst>
    <pc:chgData name="トゴロ　ソラ" userId="S::a71251@st.takushoku-u.ac.jp::242ed5af-d5a2-4df7-bf70-696bb3194ab2" providerId="AD" clId="Web-{8F9C3CF2-EFD3-5955-C7D0-D8E6A2F90E17}"/>
    <pc:docChg chg="modSld">
      <pc:chgData name="トゴロ　ソラ" userId="S::a71251@st.takushoku-u.ac.jp::242ed5af-d5a2-4df7-bf70-696bb3194ab2" providerId="AD" clId="Web-{8F9C3CF2-EFD3-5955-C7D0-D8E6A2F90E17}" dt="2019-11-21T06:33:13.317" v="143" actId="20577"/>
      <pc:docMkLst>
        <pc:docMk/>
      </pc:docMkLst>
      <pc:sldChg chg="modSp">
        <pc:chgData name="トゴロ　ソラ" userId="S::a71251@st.takushoku-u.ac.jp::242ed5af-d5a2-4df7-bf70-696bb3194ab2" providerId="AD" clId="Web-{8F9C3CF2-EFD3-5955-C7D0-D8E6A2F90E17}" dt="2019-11-21T06:32:47.083" v="98" actId="1076"/>
        <pc:sldMkLst>
          <pc:docMk/>
          <pc:sldMk cId="893309752" sldId="513"/>
        </pc:sldMkLst>
        <pc:spChg chg="mod">
          <ac:chgData name="トゴロ　ソラ" userId="S::a71251@st.takushoku-u.ac.jp::242ed5af-d5a2-4df7-bf70-696bb3194ab2" providerId="AD" clId="Web-{8F9C3CF2-EFD3-5955-C7D0-D8E6A2F90E17}" dt="2019-11-21T06:32:47.083" v="98" actId="1076"/>
          <ac:spMkLst>
            <pc:docMk/>
            <pc:sldMk cId="893309752" sldId="513"/>
            <ac:spMk id="9" creationId="{261E9B2D-D272-402B-801C-A19C5718EB31}"/>
          </ac:spMkLst>
        </pc:spChg>
      </pc:sldChg>
      <pc:sldChg chg="modSp">
        <pc:chgData name="トゴロ　ソラ" userId="S::a71251@st.takushoku-u.ac.jp::242ed5af-d5a2-4df7-bf70-696bb3194ab2" providerId="AD" clId="Web-{8F9C3CF2-EFD3-5955-C7D0-D8E6A2F90E17}" dt="2019-11-21T06:33:08.427" v="141" actId="20577"/>
        <pc:sldMkLst>
          <pc:docMk/>
          <pc:sldMk cId="3787200893" sldId="515"/>
        </pc:sldMkLst>
        <pc:spChg chg="mod">
          <ac:chgData name="トゴロ　ソラ" userId="S::a71251@st.takushoku-u.ac.jp::242ed5af-d5a2-4df7-bf70-696bb3194ab2" providerId="AD" clId="Web-{8F9C3CF2-EFD3-5955-C7D0-D8E6A2F90E17}" dt="2019-11-21T06:33:08.427" v="141" actId="20577"/>
          <ac:spMkLst>
            <pc:docMk/>
            <pc:sldMk cId="3787200893" sldId="515"/>
            <ac:spMk id="9" creationId="{EC37F14B-8692-42FB-A84E-04D82E598EFA}"/>
          </ac:spMkLst>
        </pc:spChg>
      </pc:sldChg>
    </pc:docChg>
  </pc:docChgLst>
  <pc:docChgLst>
    <pc:chgData name="カトリ　ヒカル" userId="S::a71127@st.takushoku-u.ac.jp::7925d78e-1930-4a00-8eb4-81d293cf66e4" providerId="AD" clId="Web-{74E7E177-90F0-41EC-BFCB-2888576EF6EF}"/>
    <pc:docChg chg="addSld delSld modSld sldOrd">
      <pc:chgData name="カトリ　ヒカル" userId="S::a71127@st.takushoku-u.ac.jp::7925d78e-1930-4a00-8eb4-81d293cf66e4" providerId="AD" clId="Web-{74E7E177-90F0-41EC-BFCB-2888576EF6EF}" dt="2019-11-15T11:21:01.062" v="708" actId="1076"/>
      <pc:docMkLst>
        <pc:docMk/>
      </pc:docMkLst>
      <pc:sldChg chg="modSp">
        <pc:chgData name="カトリ　ヒカル" userId="S::a71127@st.takushoku-u.ac.jp::7925d78e-1930-4a00-8eb4-81d293cf66e4" providerId="AD" clId="Web-{74E7E177-90F0-41EC-BFCB-2888576EF6EF}" dt="2019-11-15T10:58:19.859" v="482" actId="14100"/>
        <pc:sldMkLst>
          <pc:docMk/>
          <pc:sldMk cId="2213627459" sldId="351"/>
        </pc:sldMkLst>
        <pc:spChg chg="mod">
          <ac:chgData name="カトリ　ヒカル" userId="S::a71127@st.takushoku-u.ac.jp::7925d78e-1930-4a00-8eb4-81d293cf66e4" providerId="AD" clId="Web-{74E7E177-90F0-41EC-BFCB-2888576EF6EF}" dt="2019-11-15T10:58:19.859" v="482" actId="14100"/>
          <ac:spMkLst>
            <pc:docMk/>
            <pc:sldMk cId="2213627459" sldId="351"/>
            <ac:spMk id="3" creationId="{00000000-0000-0000-0000-000000000000}"/>
          </ac:spMkLst>
        </pc:spChg>
      </pc:sldChg>
      <pc:sldChg chg="modSp">
        <pc:chgData name="カトリ　ヒカル" userId="S::a71127@st.takushoku-u.ac.jp::7925d78e-1930-4a00-8eb4-81d293cf66e4" providerId="AD" clId="Web-{74E7E177-90F0-41EC-BFCB-2888576EF6EF}" dt="2019-11-15T10:31:35.246" v="449" actId="20577"/>
        <pc:sldMkLst>
          <pc:docMk/>
          <pc:sldMk cId="535192712" sldId="388"/>
        </pc:sldMkLst>
        <pc:spChg chg="mod">
          <ac:chgData name="カトリ　ヒカル" userId="S::a71127@st.takushoku-u.ac.jp::7925d78e-1930-4a00-8eb4-81d293cf66e4" providerId="AD" clId="Web-{74E7E177-90F0-41EC-BFCB-2888576EF6EF}" dt="2019-11-15T10:31:35.246" v="449" actId="20577"/>
          <ac:spMkLst>
            <pc:docMk/>
            <pc:sldMk cId="535192712" sldId="388"/>
            <ac:spMk id="3" creationId="{00000000-0000-0000-0000-000000000000}"/>
          </ac:spMkLst>
        </pc:spChg>
      </pc:sldChg>
      <pc:sldChg chg="modSp">
        <pc:chgData name="カトリ　ヒカル" userId="S::a71127@st.takushoku-u.ac.jp::7925d78e-1930-4a00-8eb4-81d293cf66e4" providerId="AD" clId="Web-{74E7E177-90F0-41EC-BFCB-2888576EF6EF}" dt="2019-11-15T08:23:49.197" v="14" actId="20577"/>
        <pc:sldMkLst>
          <pc:docMk/>
          <pc:sldMk cId="2785278914" sldId="401"/>
        </pc:sldMkLst>
        <pc:spChg chg="mod">
          <ac:chgData name="カトリ　ヒカル" userId="S::a71127@st.takushoku-u.ac.jp::7925d78e-1930-4a00-8eb4-81d293cf66e4" providerId="AD" clId="Web-{74E7E177-90F0-41EC-BFCB-2888576EF6EF}" dt="2019-11-15T08:23:49.197" v="14" actId="20577"/>
          <ac:spMkLst>
            <pc:docMk/>
            <pc:sldMk cId="2785278914" sldId="401"/>
            <ac:spMk id="7" creationId="{00D615CB-CBB5-4AE1-9AC8-5CA71C4308B9}"/>
          </ac:spMkLst>
        </pc:spChg>
      </pc:sldChg>
      <pc:sldChg chg="addSp modSp">
        <pc:chgData name="カトリ　ヒカル" userId="S::a71127@st.takushoku-u.ac.jp::7925d78e-1930-4a00-8eb4-81d293cf66e4" providerId="AD" clId="Web-{74E7E177-90F0-41EC-BFCB-2888576EF6EF}" dt="2019-11-15T10:59:58.953" v="565" actId="1076"/>
        <pc:sldMkLst>
          <pc:docMk/>
          <pc:sldMk cId="2837509584" sldId="440"/>
        </pc:sldMkLst>
        <pc:spChg chg="add mod">
          <ac:chgData name="カトリ　ヒカル" userId="S::a71127@st.takushoku-u.ac.jp::7925d78e-1930-4a00-8eb4-81d293cf66e4" providerId="AD" clId="Web-{74E7E177-90F0-41EC-BFCB-2888576EF6EF}" dt="2019-11-15T10:59:58.953" v="565" actId="1076"/>
          <ac:spMkLst>
            <pc:docMk/>
            <pc:sldMk cId="2837509584" sldId="440"/>
            <ac:spMk id="6" creationId="{A0E070CF-E596-4B2B-B571-DCF6EC8371E8}"/>
          </ac:spMkLst>
        </pc:spChg>
      </pc:sldChg>
      <pc:sldChg chg="modSp">
        <pc:chgData name="カトリ　ヒカル" userId="S::a71127@st.takushoku-u.ac.jp::7925d78e-1930-4a00-8eb4-81d293cf66e4" providerId="AD" clId="Web-{74E7E177-90F0-41EC-BFCB-2888576EF6EF}" dt="2019-11-15T11:16:49.890" v="612" actId="14100"/>
        <pc:sldMkLst>
          <pc:docMk/>
          <pc:sldMk cId="3257236463" sldId="447"/>
        </pc:sldMkLst>
        <pc:spChg chg="mod">
          <ac:chgData name="カトリ　ヒカル" userId="S::a71127@st.takushoku-u.ac.jp::7925d78e-1930-4a00-8eb4-81d293cf66e4" providerId="AD" clId="Web-{74E7E177-90F0-41EC-BFCB-2888576EF6EF}" dt="2019-11-15T11:16:49.890" v="612" actId="14100"/>
          <ac:spMkLst>
            <pc:docMk/>
            <pc:sldMk cId="3257236463" sldId="447"/>
            <ac:spMk id="5" creationId="{37A54B45-B10E-4F2B-B667-7CB7437FE6D0}"/>
          </ac:spMkLst>
        </pc:spChg>
      </pc:sldChg>
      <pc:sldChg chg="modSp">
        <pc:chgData name="カトリ　ヒカル" userId="S::a71127@st.takushoku-u.ac.jp::7925d78e-1930-4a00-8eb4-81d293cf66e4" providerId="AD" clId="Web-{74E7E177-90F0-41EC-BFCB-2888576EF6EF}" dt="2019-11-15T11:12:52.812" v="610" actId="14100"/>
        <pc:sldMkLst>
          <pc:docMk/>
          <pc:sldMk cId="1876371353" sldId="448"/>
        </pc:sldMkLst>
        <pc:spChg chg="mod">
          <ac:chgData name="カトリ　ヒカル" userId="S::a71127@st.takushoku-u.ac.jp::7925d78e-1930-4a00-8eb4-81d293cf66e4" providerId="AD" clId="Web-{74E7E177-90F0-41EC-BFCB-2888576EF6EF}" dt="2019-11-15T11:12:26.078" v="609" actId="1076"/>
          <ac:spMkLst>
            <pc:docMk/>
            <pc:sldMk cId="1876371353" sldId="448"/>
            <ac:spMk id="5" creationId="{D5FD1966-ED8D-49CC-80DC-1BED5E716C80}"/>
          </ac:spMkLst>
        </pc:spChg>
        <pc:spChg chg="mod">
          <ac:chgData name="カトリ　ヒカル" userId="S::a71127@st.takushoku-u.ac.jp::7925d78e-1930-4a00-8eb4-81d293cf66e4" providerId="AD" clId="Web-{74E7E177-90F0-41EC-BFCB-2888576EF6EF}" dt="2019-11-15T11:12:16.469" v="607" actId="1076"/>
          <ac:spMkLst>
            <pc:docMk/>
            <pc:sldMk cId="1876371353" sldId="448"/>
            <ac:spMk id="9" creationId="{AD51E774-169D-4C19-B7A2-CEF0F973341F}"/>
          </ac:spMkLst>
        </pc:spChg>
        <pc:picChg chg="mod">
          <ac:chgData name="カトリ　ヒカル" userId="S::a71127@st.takushoku-u.ac.jp::7925d78e-1930-4a00-8eb4-81d293cf66e4" providerId="AD" clId="Web-{74E7E177-90F0-41EC-BFCB-2888576EF6EF}" dt="2019-11-15T11:11:14.844" v="603" actId="1076"/>
          <ac:picMkLst>
            <pc:docMk/>
            <pc:sldMk cId="1876371353" sldId="448"/>
            <ac:picMk id="4" creationId="{0E6AB1C2-E57D-4042-9E79-1DDFA894B792}"/>
          </ac:picMkLst>
        </pc:picChg>
        <pc:picChg chg="mod">
          <ac:chgData name="カトリ　ヒカル" userId="S::a71127@st.takushoku-u.ac.jp::7925d78e-1930-4a00-8eb4-81d293cf66e4" providerId="AD" clId="Web-{74E7E177-90F0-41EC-BFCB-2888576EF6EF}" dt="2019-11-15T11:12:52.812" v="610" actId="14100"/>
          <ac:picMkLst>
            <pc:docMk/>
            <pc:sldMk cId="1876371353" sldId="448"/>
            <ac:picMk id="1029" creationId="{00000000-0000-0000-0000-000000000000}"/>
          </ac:picMkLst>
        </pc:picChg>
      </pc:sldChg>
      <pc:sldChg chg="modSp">
        <pc:chgData name="カトリ　ヒカル" userId="S::a71127@st.takushoku-u.ac.jp::7925d78e-1930-4a00-8eb4-81d293cf66e4" providerId="AD" clId="Web-{74E7E177-90F0-41EC-BFCB-2888576EF6EF}" dt="2019-11-15T11:01:05.375" v="580" actId="20577"/>
        <pc:sldMkLst>
          <pc:docMk/>
          <pc:sldMk cId="1353367702" sldId="457"/>
        </pc:sldMkLst>
        <pc:spChg chg="mod">
          <ac:chgData name="カトリ　ヒカル" userId="S::a71127@st.takushoku-u.ac.jp::7925d78e-1930-4a00-8eb4-81d293cf66e4" providerId="AD" clId="Web-{74E7E177-90F0-41EC-BFCB-2888576EF6EF}" dt="2019-11-15T11:01:05.375" v="580" actId="20577"/>
          <ac:spMkLst>
            <pc:docMk/>
            <pc:sldMk cId="1353367702" sldId="457"/>
            <ac:spMk id="2" creationId="{00000000-0000-0000-0000-000000000000}"/>
          </ac:spMkLst>
        </pc:spChg>
      </pc:sldChg>
      <pc:sldChg chg="modSp">
        <pc:chgData name="カトリ　ヒカル" userId="S::a71127@st.takushoku-u.ac.jp::7925d78e-1930-4a00-8eb4-81d293cf66e4" providerId="AD" clId="Web-{74E7E177-90F0-41EC-BFCB-2888576EF6EF}" dt="2019-11-15T11:09:32.422" v="601" actId="14100"/>
        <pc:sldMkLst>
          <pc:docMk/>
          <pc:sldMk cId="3109934044" sldId="470"/>
        </pc:sldMkLst>
        <pc:spChg chg="mod ord">
          <ac:chgData name="カトリ　ヒカル" userId="S::a71127@st.takushoku-u.ac.jp::7925d78e-1930-4a00-8eb4-81d293cf66e4" providerId="AD" clId="Web-{74E7E177-90F0-41EC-BFCB-2888576EF6EF}" dt="2019-11-15T11:09:32.422" v="601" actId="14100"/>
          <ac:spMkLst>
            <pc:docMk/>
            <pc:sldMk cId="3109934044" sldId="470"/>
            <ac:spMk id="2" creationId="{6DC598C1-F4F0-40E8-B387-664C6E6FAEE5}"/>
          </ac:spMkLst>
        </pc:spChg>
        <pc:spChg chg="mod">
          <ac:chgData name="カトリ　ヒカル" userId="S::a71127@st.takushoku-u.ac.jp::7925d78e-1930-4a00-8eb4-81d293cf66e4" providerId="AD" clId="Web-{74E7E177-90F0-41EC-BFCB-2888576EF6EF}" dt="2019-11-15T11:07:35.359" v="589"/>
          <ac:spMkLst>
            <pc:docMk/>
            <pc:sldMk cId="3109934044" sldId="470"/>
            <ac:spMk id="6" creationId="{7D86EEDB-368A-47E1-900B-2895DAB09B57}"/>
          </ac:spMkLst>
        </pc:spChg>
        <pc:spChg chg="mod">
          <ac:chgData name="カトリ　ヒカル" userId="S::a71127@st.takushoku-u.ac.jp::7925d78e-1930-4a00-8eb4-81d293cf66e4" providerId="AD" clId="Web-{74E7E177-90F0-41EC-BFCB-2888576EF6EF}" dt="2019-11-15T11:07:54.578" v="591" actId="1076"/>
          <ac:spMkLst>
            <pc:docMk/>
            <pc:sldMk cId="3109934044" sldId="470"/>
            <ac:spMk id="7" creationId="{5DC422FE-475E-4193-A383-E558B00AF836}"/>
          </ac:spMkLst>
        </pc:spChg>
        <pc:spChg chg="mod">
          <ac:chgData name="カトリ　ヒカル" userId="S::a71127@st.takushoku-u.ac.jp::7925d78e-1930-4a00-8eb4-81d293cf66e4" providerId="AD" clId="Web-{74E7E177-90F0-41EC-BFCB-2888576EF6EF}" dt="2019-11-15T10:16:13.244" v="432" actId="20577"/>
          <ac:spMkLst>
            <pc:docMk/>
            <pc:sldMk cId="3109934044" sldId="470"/>
            <ac:spMk id="9" creationId="{F428CB67-AAF2-4C72-83B1-1B5FE2C10D95}"/>
          </ac:spMkLst>
        </pc:spChg>
        <pc:spChg chg="mod">
          <ac:chgData name="カトリ　ヒカル" userId="S::a71127@st.takushoku-u.ac.jp::7925d78e-1930-4a00-8eb4-81d293cf66e4" providerId="AD" clId="Web-{74E7E177-90F0-41EC-BFCB-2888576EF6EF}" dt="2019-11-15T08:23:26.213" v="9" actId="20577"/>
          <ac:spMkLst>
            <pc:docMk/>
            <pc:sldMk cId="3109934044" sldId="470"/>
            <ac:spMk id="11" creationId="{7E9F53C7-455B-4FA2-A952-9F5CA9E59B6A}"/>
          </ac:spMkLst>
        </pc:spChg>
        <pc:spChg chg="mod">
          <ac:chgData name="カトリ　ヒカル" userId="S::a71127@st.takushoku-u.ac.jp::7925d78e-1930-4a00-8eb4-81d293cf66e4" providerId="AD" clId="Web-{74E7E177-90F0-41EC-BFCB-2888576EF6EF}" dt="2019-11-15T08:23:15.400" v="4" actId="20577"/>
          <ac:spMkLst>
            <pc:docMk/>
            <pc:sldMk cId="3109934044" sldId="470"/>
            <ac:spMk id="13" creationId="{3FE2A934-4D0E-4D36-862E-00FBE1F97F4F}"/>
          </ac:spMkLst>
        </pc:spChg>
      </pc:sldChg>
      <pc:sldChg chg="modSp">
        <pc:chgData name="カトリ　ヒカル" userId="S::a71127@st.takushoku-u.ac.jp::7925d78e-1930-4a00-8eb4-81d293cf66e4" providerId="AD" clId="Web-{74E7E177-90F0-41EC-BFCB-2888576EF6EF}" dt="2019-11-15T08:59:49.088" v="327" actId="20577"/>
        <pc:sldMkLst>
          <pc:docMk/>
          <pc:sldMk cId="3446415859" sldId="475"/>
        </pc:sldMkLst>
        <pc:spChg chg="mod">
          <ac:chgData name="カトリ　ヒカル" userId="S::a71127@st.takushoku-u.ac.jp::7925d78e-1930-4a00-8eb4-81d293cf66e4" providerId="AD" clId="Web-{74E7E177-90F0-41EC-BFCB-2888576EF6EF}" dt="2019-11-15T08:54:54.166" v="310"/>
          <ac:spMkLst>
            <pc:docMk/>
            <pc:sldMk cId="3446415859" sldId="475"/>
            <ac:spMk id="3" creationId="{921CF516-8AE1-4A49-930F-A5985A839EFE}"/>
          </ac:spMkLst>
        </pc:spChg>
        <pc:spChg chg="mod">
          <ac:chgData name="カトリ　ヒカル" userId="S::a71127@st.takushoku-u.ac.jp::7925d78e-1930-4a00-8eb4-81d293cf66e4" providerId="AD" clId="Web-{74E7E177-90F0-41EC-BFCB-2888576EF6EF}" dt="2019-11-15T08:59:49.088" v="327" actId="20577"/>
          <ac:spMkLst>
            <pc:docMk/>
            <pc:sldMk cId="3446415859" sldId="475"/>
            <ac:spMk id="5" creationId="{FDA90E30-2641-4C30-BB22-23D651831051}"/>
          </ac:spMkLst>
        </pc:spChg>
        <pc:spChg chg="mod">
          <ac:chgData name="カトリ　ヒカル" userId="S::a71127@st.takushoku-u.ac.jp::7925d78e-1930-4a00-8eb4-81d293cf66e4" providerId="AD" clId="Web-{74E7E177-90F0-41EC-BFCB-2888576EF6EF}" dt="2019-11-15T08:55:59.322" v="317"/>
          <ac:spMkLst>
            <pc:docMk/>
            <pc:sldMk cId="3446415859" sldId="475"/>
            <ac:spMk id="6" creationId="{28FB144C-F4EA-4031-ADC1-8863776314C2}"/>
          </ac:spMkLst>
        </pc:spChg>
      </pc:sldChg>
      <pc:sldChg chg="modSp">
        <pc:chgData name="カトリ　ヒカル" userId="S::a71127@st.takushoku-u.ac.jp::7925d78e-1930-4a00-8eb4-81d293cf66e4" providerId="AD" clId="Web-{74E7E177-90F0-41EC-BFCB-2888576EF6EF}" dt="2019-11-15T11:21:01.062" v="708" actId="1076"/>
        <pc:sldMkLst>
          <pc:docMk/>
          <pc:sldMk cId="298327720" sldId="476"/>
        </pc:sldMkLst>
        <pc:spChg chg="mod">
          <ac:chgData name="カトリ　ヒカル" userId="S::a71127@st.takushoku-u.ac.jp::7925d78e-1930-4a00-8eb4-81d293cf66e4" providerId="AD" clId="Web-{74E7E177-90F0-41EC-BFCB-2888576EF6EF}" dt="2019-11-15T11:20:43.828" v="704" actId="20577"/>
          <ac:spMkLst>
            <pc:docMk/>
            <pc:sldMk cId="298327720" sldId="476"/>
            <ac:spMk id="3" creationId="{33819FB8-1CE0-476B-BCCD-54E5824CC15F}"/>
          </ac:spMkLst>
        </pc:spChg>
        <pc:spChg chg="mod">
          <ac:chgData name="カトリ　ヒカル" userId="S::a71127@st.takushoku-u.ac.jp::7925d78e-1930-4a00-8eb4-81d293cf66e4" providerId="AD" clId="Web-{74E7E177-90F0-41EC-BFCB-2888576EF6EF}" dt="2019-11-15T11:21:01.062" v="708" actId="1076"/>
          <ac:spMkLst>
            <pc:docMk/>
            <pc:sldMk cId="298327720" sldId="476"/>
            <ac:spMk id="5" creationId="{A8A751FD-0EB7-49E5-B617-9512144CC01D}"/>
          </ac:spMkLst>
        </pc:spChg>
        <pc:spChg chg="mod">
          <ac:chgData name="カトリ　ヒカル" userId="S::a71127@st.takushoku-u.ac.jp::7925d78e-1930-4a00-8eb4-81d293cf66e4" providerId="AD" clId="Web-{74E7E177-90F0-41EC-BFCB-2888576EF6EF}" dt="2019-11-15T11:20:58.015" v="707" actId="1076"/>
          <ac:spMkLst>
            <pc:docMk/>
            <pc:sldMk cId="298327720" sldId="476"/>
            <ac:spMk id="6" creationId="{1A4D2D32-3307-4CE7-9478-17752AFE877B}"/>
          </ac:spMkLst>
        </pc:spChg>
      </pc:sldChg>
      <pc:sldChg chg="modSp">
        <pc:chgData name="カトリ　ヒカル" userId="S::a71127@st.takushoku-u.ac.jp::7925d78e-1930-4a00-8eb4-81d293cf66e4" providerId="AD" clId="Web-{74E7E177-90F0-41EC-BFCB-2888576EF6EF}" dt="2019-11-15T09:18:32.744" v="349" actId="20577"/>
        <pc:sldMkLst>
          <pc:docMk/>
          <pc:sldMk cId="1834461353" sldId="482"/>
        </pc:sldMkLst>
        <pc:spChg chg="mod">
          <ac:chgData name="カトリ　ヒカル" userId="S::a71127@st.takushoku-u.ac.jp::7925d78e-1930-4a00-8eb4-81d293cf66e4" providerId="AD" clId="Web-{74E7E177-90F0-41EC-BFCB-2888576EF6EF}" dt="2019-11-15T09:18:32.744" v="349" actId="20577"/>
          <ac:spMkLst>
            <pc:docMk/>
            <pc:sldMk cId="1834461353" sldId="482"/>
            <ac:spMk id="6" creationId="{D42515B7-7C8A-439B-90A9-6DCF72557256}"/>
          </ac:spMkLst>
        </pc:spChg>
        <pc:spChg chg="mod">
          <ac:chgData name="カトリ　ヒカル" userId="S::a71127@st.takushoku-u.ac.jp::7925d78e-1930-4a00-8eb4-81d293cf66e4" providerId="AD" clId="Web-{74E7E177-90F0-41EC-BFCB-2888576EF6EF}" dt="2019-11-15T09:17:55.135" v="342" actId="1076"/>
          <ac:spMkLst>
            <pc:docMk/>
            <pc:sldMk cId="1834461353" sldId="482"/>
            <ac:spMk id="19" creationId="{06FEAEFC-3AEF-46C0-9074-1FB78DE09B58}"/>
          </ac:spMkLst>
        </pc:spChg>
        <pc:graphicFrameChg chg="mod">
          <ac:chgData name="カトリ　ヒカル" userId="S::a71127@st.takushoku-u.ac.jp::7925d78e-1930-4a00-8eb4-81d293cf66e4" providerId="AD" clId="Web-{74E7E177-90F0-41EC-BFCB-2888576EF6EF}" dt="2019-11-15T09:17:41.666" v="340" actId="1076"/>
          <ac:graphicFrameMkLst>
            <pc:docMk/>
            <pc:sldMk cId="1834461353" sldId="482"/>
            <ac:graphicFrameMk id="21" creationId="{41168E2E-C768-447A-8E22-D6F6B3F144F7}"/>
          </ac:graphicFrameMkLst>
        </pc:graphicFrameChg>
      </pc:sldChg>
      <pc:sldChg chg="modSp">
        <pc:chgData name="カトリ　ヒカル" userId="S::a71127@st.takushoku-u.ac.jp::7925d78e-1930-4a00-8eb4-81d293cf66e4" providerId="AD" clId="Web-{74E7E177-90F0-41EC-BFCB-2888576EF6EF}" dt="2019-11-15T10:49:54.172" v="479" actId="20577"/>
        <pc:sldMkLst>
          <pc:docMk/>
          <pc:sldMk cId="3855246299" sldId="483"/>
        </pc:sldMkLst>
        <pc:spChg chg="mod">
          <ac:chgData name="カトリ　ヒカル" userId="S::a71127@st.takushoku-u.ac.jp::7925d78e-1930-4a00-8eb4-81d293cf66e4" providerId="AD" clId="Web-{74E7E177-90F0-41EC-BFCB-2888576EF6EF}" dt="2019-11-15T10:49:54.172" v="479" actId="20577"/>
          <ac:spMkLst>
            <pc:docMk/>
            <pc:sldMk cId="3855246299" sldId="483"/>
            <ac:spMk id="4" creationId="{AC0F506A-D460-40AA-BA2C-458305ABF64A}"/>
          </ac:spMkLst>
        </pc:spChg>
        <pc:spChg chg="mod">
          <ac:chgData name="カトリ　ヒカル" userId="S::a71127@st.takushoku-u.ac.jp::7925d78e-1930-4a00-8eb4-81d293cf66e4" providerId="AD" clId="Web-{74E7E177-90F0-41EC-BFCB-2888576EF6EF}" dt="2019-11-15T10:48:56.453" v="472" actId="14100"/>
          <ac:spMkLst>
            <pc:docMk/>
            <pc:sldMk cId="3855246299" sldId="483"/>
            <ac:spMk id="12" creationId="{542DE55C-5028-49F8-9999-0ED1BE1A022E}"/>
          </ac:spMkLst>
        </pc:spChg>
      </pc:sldChg>
      <pc:sldChg chg="del">
        <pc:chgData name="カトリ　ヒカル" userId="S::a71127@st.takushoku-u.ac.jp::7925d78e-1930-4a00-8eb4-81d293cf66e4" providerId="AD" clId="Web-{74E7E177-90F0-41EC-BFCB-2888576EF6EF}" dt="2019-11-15T10:13:59.353" v="429"/>
        <pc:sldMkLst>
          <pc:docMk/>
          <pc:sldMk cId="3588250785" sldId="486"/>
        </pc:sldMkLst>
      </pc:sldChg>
      <pc:sldChg chg="del">
        <pc:chgData name="カトリ　ヒカル" userId="S::a71127@st.takushoku-u.ac.jp::7925d78e-1930-4a00-8eb4-81d293cf66e4" providerId="AD" clId="Web-{74E7E177-90F0-41EC-BFCB-2888576EF6EF}" dt="2019-11-15T09:04:38.056" v="337"/>
        <pc:sldMkLst>
          <pc:docMk/>
          <pc:sldMk cId="2152775119" sldId="487"/>
        </pc:sldMkLst>
      </pc:sldChg>
      <pc:sldChg chg="del">
        <pc:chgData name="カトリ　ヒカル" userId="S::a71127@st.takushoku-u.ac.jp::7925d78e-1930-4a00-8eb4-81d293cf66e4" providerId="AD" clId="Web-{74E7E177-90F0-41EC-BFCB-2888576EF6EF}" dt="2019-11-15T10:13:37.197" v="426"/>
        <pc:sldMkLst>
          <pc:docMk/>
          <pc:sldMk cId="3604316595" sldId="488"/>
        </pc:sldMkLst>
      </pc:sldChg>
      <pc:sldChg chg="del">
        <pc:chgData name="カトリ　ヒカル" userId="S::a71127@st.takushoku-u.ac.jp::7925d78e-1930-4a00-8eb4-81d293cf66e4" providerId="AD" clId="Web-{74E7E177-90F0-41EC-BFCB-2888576EF6EF}" dt="2019-11-15T10:13:17.822" v="423"/>
        <pc:sldMkLst>
          <pc:docMk/>
          <pc:sldMk cId="3812286409" sldId="489"/>
        </pc:sldMkLst>
      </pc:sldChg>
      <pc:sldChg chg="modSp">
        <pc:chgData name="カトリ　ヒカル" userId="S::a71127@st.takushoku-u.ac.jp::7925d78e-1930-4a00-8eb4-81d293cf66e4" providerId="AD" clId="Web-{74E7E177-90F0-41EC-BFCB-2888576EF6EF}" dt="2019-11-15T08:52:02.713" v="308" actId="20577"/>
        <pc:sldMkLst>
          <pc:docMk/>
          <pc:sldMk cId="4108234503" sldId="490"/>
        </pc:sldMkLst>
        <pc:spChg chg="mod">
          <ac:chgData name="カトリ　ヒカル" userId="S::a71127@st.takushoku-u.ac.jp::7925d78e-1930-4a00-8eb4-81d293cf66e4" providerId="AD" clId="Web-{74E7E177-90F0-41EC-BFCB-2888576EF6EF}" dt="2019-11-15T08:52:02.713" v="308" actId="20577"/>
          <ac:spMkLst>
            <pc:docMk/>
            <pc:sldMk cId="4108234503" sldId="490"/>
            <ac:spMk id="2" creationId="{CCEBBF37-EAE1-4D91-99F2-006020CDBAFF}"/>
          </ac:spMkLst>
        </pc:spChg>
      </pc:sldChg>
      <pc:sldChg chg="ord">
        <pc:chgData name="カトリ　ヒカル" userId="S::a71127@st.takushoku-u.ac.jp::7925d78e-1930-4a00-8eb4-81d293cf66e4" providerId="AD" clId="Web-{74E7E177-90F0-41EC-BFCB-2888576EF6EF}" dt="2019-11-15T07:25:08.181" v="0"/>
        <pc:sldMkLst>
          <pc:docMk/>
          <pc:sldMk cId="1867517124" sldId="494"/>
        </pc:sldMkLst>
      </pc:sldChg>
      <pc:sldChg chg="modSp">
        <pc:chgData name="カトリ　ヒカル" userId="S::a71127@st.takushoku-u.ac.jp::7925d78e-1930-4a00-8eb4-81d293cf66e4" providerId="AD" clId="Web-{74E7E177-90F0-41EC-BFCB-2888576EF6EF}" dt="2019-11-15T09:21:55.885" v="353" actId="1076"/>
        <pc:sldMkLst>
          <pc:docMk/>
          <pc:sldMk cId="3118460350" sldId="495"/>
        </pc:sldMkLst>
        <pc:spChg chg="mod">
          <ac:chgData name="カトリ　ヒカル" userId="S::a71127@st.takushoku-u.ac.jp::7925d78e-1930-4a00-8eb4-81d293cf66e4" providerId="AD" clId="Web-{74E7E177-90F0-41EC-BFCB-2888576EF6EF}" dt="2019-11-15T09:21:55.885" v="353" actId="1076"/>
          <ac:spMkLst>
            <pc:docMk/>
            <pc:sldMk cId="3118460350" sldId="495"/>
            <ac:spMk id="3" creationId="{F9F21321-F552-4E60-8F5E-4A8262C79C86}"/>
          </ac:spMkLst>
        </pc:spChg>
      </pc:sldChg>
      <pc:sldChg chg="addSp modSp new">
        <pc:chgData name="カトリ　ヒカル" userId="S::a71127@st.takushoku-u.ac.jp::7925d78e-1930-4a00-8eb4-81d293cf66e4" providerId="AD" clId="Web-{74E7E177-90F0-41EC-BFCB-2888576EF6EF}" dt="2019-11-15T08:46:59.166" v="306" actId="1076"/>
        <pc:sldMkLst>
          <pc:docMk/>
          <pc:sldMk cId="893309752" sldId="513"/>
        </pc:sldMkLst>
        <pc:spChg chg="mod">
          <ac:chgData name="カトリ　ヒカル" userId="S::a71127@st.takushoku-u.ac.jp::7925d78e-1930-4a00-8eb4-81d293cf66e4" providerId="AD" clId="Web-{74E7E177-90F0-41EC-BFCB-2888576EF6EF}" dt="2019-11-15T08:25:35.759" v="86" actId="20577"/>
          <ac:spMkLst>
            <pc:docMk/>
            <pc:sldMk cId="893309752" sldId="513"/>
            <ac:spMk id="2" creationId="{322C1D9E-A994-4E40-8F52-CBDAC0708845}"/>
          </ac:spMkLst>
        </pc:spChg>
        <pc:spChg chg="add mod">
          <ac:chgData name="カトリ　ヒカル" userId="S::a71127@st.takushoku-u.ac.jp::7925d78e-1930-4a00-8eb4-81d293cf66e4" providerId="AD" clId="Web-{74E7E177-90F0-41EC-BFCB-2888576EF6EF}" dt="2019-11-15T08:27:39.775" v="167" actId="1076"/>
          <ac:spMkLst>
            <pc:docMk/>
            <pc:sldMk cId="893309752" sldId="513"/>
            <ac:spMk id="3" creationId="{55AF2FC3-A08D-4676-A0FB-4FDD33D3C21F}"/>
          </ac:spMkLst>
        </pc:spChg>
        <pc:spChg chg="add mod">
          <ac:chgData name="カトリ　ヒカル" userId="S::a71127@st.takushoku-u.ac.jp::7925d78e-1930-4a00-8eb4-81d293cf66e4" providerId="AD" clId="Web-{74E7E177-90F0-41EC-BFCB-2888576EF6EF}" dt="2019-11-15T08:42:01.135" v="183" actId="1076"/>
          <ac:spMkLst>
            <pc:docMk/>
            <pc:sldMk cId="893309752" sldId="513"/>
            <ac:spMk id="6" creationId="{A5263639-8455-452C-B99E-B37AFCA6CA1A}"/>
          </ac:spMkLst>
        </pc:spChg>
        <pc:spChg chg="add mod">
          <ac:chgData name="カトリ　ヒカル" userId="S::a71127@st.takushoku-u.ac.jp::7925d78e-1930-4a00-8eb4-81d293cf66e4" providerId="AD" clId="Web-{74E7E177-90F0-41EC-BFCB-2888576EF6EF}" dt="2019-11-15T08:46:59.166" v="306" actId="1076"/>
          <ac:spMkLst>
            <pc:docMk/>
            <pc:sldMk cId="893309752" sldId="513"/>
            <ac:spMk id="9" creationId="{261E9B2D-D272-402B-801C-A19C5718EB31}"/>
          </ac:spMkLst>
        </pc:spChg>
        <pc:picChg chg="add mod modCrop">
          <ac:chgData name="カトリ　ヒカル" userId="S::a71127@st.takushoku-u.ac.jp::7925d78e-1930-4a00-8eb4-81d293cf66e4" providerId="AD" clId="Web-{74E7E177-90F0-41EC-BFCB-2888576EF6EF}" dt="2019-11-15T08:41:58.728" v="182" actId="1076"/>
          <ac:picMkLst>
            <pc:docMk/>
            <pc:sldMk cId="893309752" sldId="513"/>
            <ac:picMk id="5" creationId="{F2B2F276-45D0-4474-AEFC-EC230B7D28A1}"/>
          </ac:picMkLst>
        </pc:picChg>
        <pc:picChg chg="add mod">
          <ac:chgData name="カトリ　ヒカル" userId="S::a71127@st.takushoku-u.ac.jp::7925d78e-1930-4a00-8eb4-81d293cf66e4" providerId="AD" clId="Web-{74E7E177-90F0-41EC-BFCB-2888576EF6EF}" dt="2019-11-15T08:42:05.463" v="184" actId="1076"/>
          <ac:picMkLst>
            <pc:docMk/>
            <pc:sldMk cId="893309752" sldId="513"/>
            <ac:picMk id="7" creationId="{DA8CD5D6-BC35-4ACC-9612-66FB4AD64389}"/>
          </ac:picMkLst>
        </pc:picChg>
      </pc:sldChg>
      <pc:sldChg chg="addSp delSp modSp">
        <pc:chgData name="カトリ　ヒカル" userId="S::a71127@st.takushoku-u.ac.jp::7925d78e-1930-4a00-8eb4-81d293cf66e4" providerId="AD" clId="Web-{74E7E177-90F0-41EC-BFCB-2888576EF6EF}" dt="2019-11-15T10:05:32.182" v="395" actId="1076"/>
        <pc:sldMkLst>
          <pc:docMk/>
          <pc:sldMk cId="897332195" sldId="514"/>
        </pc:sldMkLst>
        <pc:spChg chg="del">
          <ac:chgData name="カトリ　ヒカル" userId="S::a71127@st.takushoku-u.ac.jp::7925d78e-1930-4a00-8eb4-81d293cf66e4" providerId="AD" clId="Web-{74E7E177-90F0-41EC-BFCB-2888576EF6EF}" dt="2019-11-15T10:05:08.728" v="393"/>
          <ac:spMkLst>
            <pc:docMk/>
            <pc:sldMk cId="897332195" sldId="514"/>
            <ac:spMk id="2" creationId="{51DDFCD9-408B-4E45-9A66-F34AEC999A2E}"/>
          </ac:spMkLst>
        </pc:spChg>
        <pc:graphicFrameChg chg="add mod modGraphic">
          <ac:chgData name="カトリ　ヒカル" userId="S::a71127@st.takushoku-u.ac.jp::7925d78e-1930-4a00-8eb4-81d293cf66e4" providerId="AD" clId="Web-{74E7E177-90F0-41EC-BFCB-2888576EF6EF}" dt="2019-11-15T10:05:32.182" v="395" actId="1076"/>
          <ac:graphicFrameMkLst>
            <pc:docMk/>
            <pc:sldMk cId="897332195" sldId="514"/>
            <ac:graphicFrameMk id="4" creationId="{7AE190C7-6545-48B3-BEB9-0433C6C3FF4A}"/>
          </ac:graphicFrameMkLst>
        </pc:graphicFrameChg>
        <pc:graphicFrameChg chg="mod modGraphic">
          <ac:chgData name="カトリ　ヒカル" userId="S::a71127@st.takushoku-u.ac.jp::7925d78e-1930-4a00-8eb4-81d293cf66e4" providerId="AD" clId="Web-{74E7E177-90F0-41EC-BFCB-2888576EF6EF}" dt="2019-11-15T09:37:22.275" v="373" actId="1076"/>
          <ac:graphicFrameMkLst>
            <pc:docMk/>
            <pc:sldMk cId="897332195" sldId="514"/>
            <ac:graphicFrameMk id="7" creationId="{32DFDB21-6F26-4B6B-9E3F-39B2DF29F4D7}"/>
          </ac:graphicFrameMkLst>
        </pc:graphicFrameChg>
        <pc:graphicFrameChg chg="add del mod modGraphic">
          <ac:chgData name="カトリ　ヒカル" userId="S::a71127@st.takushoku-u.ac.jp::7925d78e-1930-4a00-8eb4-81d293cf66e4" providerId="AD" clId="Web-{74E7E177-90F0-41EC-BFCB-2888576EF6EF}" dt="2019-11-15T09:53:06.619" v="390"/>
          <ac:graphicFrameMkLst>
            <pc:docMk/>
            <pc:sldMk cId="897332195" sldId="514"/>
            <ac:graphicFrameMk id="726" creationId="{BFB9A4CA-BD4F-474E-8001-B894D47B323B}"/>
          </ac:graphicFrameMkLst>
        </pc:graphicFrameChg>
      </pc:sldChg>
      <pc:sldChg chg="addSp modSp">
        <pc:chgData name="カトリ　ヒカル" userId="S::a71127@st.takushoku-u.ac.jp::7925d78e-1930-4a00-8eb4-81d293cf66e4" providerId="AD" clId="Web-{74E7E177-90F0-41EC-BFCB-2888576EF6EF}" dt="2019-11-15T10:13:04.510" v="422" actId="1076"/>
        <pc:sldMkLst>
          <pc:docMk/>
          <pc:sldMk cId="292036401" sldId="516"/>
        </pc:sldMkLst>
        <pc:spChg chg="add mod">
          <ac:chgData name="カトリ　ヒカル" userId="S::a71127@st.takushoku-u.ac.jp::7925d78e-1930-4a00-8eb4-81d293cf66e4" providerId="AD" clId="Web-{74E7E177-90F0-41EC-BFCB-2888576EF6EF}" dt="2019-11-15T10:13:04.510" v="422" actId="1076"/>
          <ac:spMkLst>
            <pc:docMk/>
            <pc:sldMk cId="292036401" sldId="516"/>
            <ac:spMk id="59" creationId="{6365CA37-7601-417C-A14F-177B4B4496EF}"/>
          </ac:spMkLst>
        </pc:spChg>
        <pc:graphicFrameChg chg="add mod modGraphic">
          <ac:chgData name="カトリ　ヒカル" userId="S::a71127@st.takushoku-u.ac.jp::7925d78e-1930-4a00-8eb4-81d293cf66e4" providerId="AD" clId="Web-{74E7E177-90F0-41EC-BFCB-2888576EF6EF}" dt="2019-11-15T10:13:00.807" v="421" actId="1076"/>
          <ac:graphicFrameMkLst>
            <pc:docMk/>
            <pc:sldMk cId="292036401" sldId="516"/>
            <ac:graphicFrameMk id="3" creationId="{CA4C7799-0738-4895-9C73-1F2946547958}"/>
          </ac:graphicFrameMkLst>
        </pc:graphicFrameChg>
      </pc:sldChg>
      <pc:sldChg chg="new del">
        <pc:chgData name="カトリ　ヒカル" userId="S::a71127@st.takushoku-u.ac.jp::7925d78e-1930-4a00-8eb4-81d293cf66e4" providerId="AD" clId="Web-{74E7E177-90F0-41EC-BFCB-2888576EF6EF}" dt="2019-11-15T10:09:18.166" v="405"/>
        <pc:sldMkLst>
          <pc:docMk/>
          <pc:sldMk cId="3598120378" sldId="517"/>
        </pc:sldMkLst>
      </pc:sldChg>
      <pc:sldChg chg="addSp modSp add ord replId">
        <pc:chgData name="カトリ　ヒカル" userId="S::a71127@st.takushoku-u.ac.jp::7925d78e-1930-4a00-8eb4-81d293cf66e4" providerId="AD" clId="Web-{74E7E177-90F0-41EC-BFCB-2888576EF6EF}" dt="2019-11-15T10:13:32.682" v="425" actId="1076"/>
        <pc:sldMkLst>
          <pc:docMk/>
          <pc:sldMk cId="4282079315" sldId="518"/>
        </pc:sldMkLst>
        <pc:spChg chg="add mod">
          <ac:chgData name="カトリ　ヒカル" userId="S::a71127@st.takushoku-u.ac.jp::7925d78e-1930-4a00-8eb4-81d293cf66e4" providerId="AD" clId="Web-{74E7E177-90F0-41EC-BFCB-2888576EF6EF}" dt="2019-11-15T10:13:32.682" v="425" actId="1076"/>
          <ac:spMkLst>
            <pc:docMk/>
            <pc:sldMk cId="4282079315" sldId="518"/>
            <ac:spMk id="24" creationId="{063666DC-4FDC-44B3-81B7-6FF79A72D527}"/>
          </ac:spMkLst>
        </pc:spChg>
        <pc:graphicFrameChg chg="mod">
          <ac:chgData name="カトリ　ヒカル" userId="S::a71127@st.takushoku-u.ac.jp::7925d78e-1930-4a00-8eb4-81d293cf66e4" providerId="AD" clId="Web-{74E7E177-90F0-41EC-BFCB-2888576EF6EF}" dt="2019-11-15T10:07:07.432" v="402" actId="1076"/>
          <ac:graphicFrameMkLst>
            <pc:docMk/>
            <pc:sldMk cId="4282079315" sldId="518"/>
            <ac:graphicFrameMk id="3" creationId="{CA4C7799-0738-4895-9C73-1F2946547958}"/>
          </ac:graphicFrameMkLst>
        </pc:graphicFrameChg>
      </pc:sldChg>
      <pc:sldChg chg="addSp modSp add ord replId">
        <pc:chgData name="カトリ　ヒカル" userId="S::a71127@st.takushoku-u.ac.jp::7925d78e-1930-4a00-8eb4-81d293cf66e4" providerId="AD" clId="Web-{74E7E177-90F0-41EC-BFCB-2888576EF6EF}" dt="2019-11-15T10:21:43.965" v="436" actId="1076"/>
        <pc:sldMkLst>
          <pc:docMk/>
          <pc:sldMk cId="1346107598" sldId="519"/>
        </pc:sldMkLst>
        <pc:spChg chg="add mod">
          <ac:chgData name="カトリ　ヒカル" userId="S::a71127@st.takushoku-u.ac.jp::7925d78e-1930-4a00-8eb4-81d293cf66e4" providerId="AD" clId="Web-{74E7E177-90F0-41EC-BFCB-2888576EF6EF}" dt="2019-11-15T10:21:43.965" v="436" actId="1076"/>
          <ac:spMkLst>
            <pc:docMk/>
            <pc:sldMk cId="1346107598" sldId="519"/>
            <ac:spMk id="9" creationId="{312FB95A-611A-41D5-9A18-336B77385520}"/>
          </ac:spMkLst>
        </pc:spChg>
      </pc:sldChg>
      <pc:sldChg chg="add ord replId">
        <pc:chgData name="カトリ　ヒカル" userId="S::a71127@st.takushoku-u.ac.jp::7925d78e-1930-4a00-8eb4-81d293cf66e4" providerId="AD" clId="Web-{74E7E177-90F0-41EC-BFCB-2888576EF6EF}" dt="2019-11-15T11:03:09.297" v="584"/>
        <pc:sldMkLst>
          <pc:docMk/>
          <pc:sldMk cId="2795622494" sldId="520"/>
        </pc:sldMkLst>
      </pc:sldChg>
    </pc:docChg>
  </pc:docChgLst>
  <pc:docChgLst>
    <pc:chgData name="トゴロ　ソラ" userId="S::a71251@st.takushoku-u.ac.jp::242ed5af-d5a2-4df7-bf70-696bb3194ab2" providerId="AD" clId="Web-{AF1B6391-F48D-AA55-7182-EB4D7287052D}"/>
    <pc:docChg chg="modSld sldOrd">
      <pc:chgData name="トゴロ　ソラ" userId="S::a71251@st.takushoku-u.ac.jp::242ed5af-d5a2-4df7-bf70-696bb3194ab2" providerId="AD" clId="Web-{AF1B6391-F48D-AA55-7182-EB4D7287052D}" dt="2019-12-06T10:11:07.302" v="487" actId="20577"/>
      <pc:docMkLst>
        <pc:docMk/>
      </pc:docMkLst>
      <pc:sldChg chg="ord">
        <pc:chgData name="トゴロ　ソラ" userId="S::a71251@st.takushoku-u.ac.jp::242ed5af-d5a2-4df7-bf70-696bb3194ab2" providerId="AD" clId="Web-{AF1B6391-F48D-AA55-7182-EB4D7287052D}" dt="2019-12-06T05:50:14.779" v="35"/>
        <pc:sldMkLst>
          <pc:docMk/>
          <pc:sldMk cId="1868636228" sldId="256"/>
        </pc:sldMkLst>
      </pc:sldChg>
      <pc:sldChg chg="modSp ord">
        <pc:chgData name="トゴロ　ソラ" userId="S::a71251@st.takushoku-u.ac.jp::242ed5af-d5a2-4df7-bf70-696bb3194ab2" providerId="AD" clId="Web-{AF1B6391-F48D-AA55-7182-EB4D7287052D}" dt="2019-12-06T06:35:06.454" v="78"/>
        <pc:sldMkLst>
          <pc:docMk/>
          <pc:sldMk cId="2213627459" sldId="351"/>
        </pc:sldMkLst>
        <pc:spChg chg="mod">
          <ac:chgData name="トゴロ　ソラ" userId="S::a71251@st.takushoku-u.ac.jp::242ed5af-d5a2-4df7-bf70-696bb3194ab2" providerId="AD" clId="Web-{AF1B6391-F48D-AA55-7182-EB4D7287052D}" dt="2019-12-06T06:08:48.274" v="69" actId="14100"/>
          <ac:spMkLst>
            <pc:docMk/>
            <pc:sldMk cId="2213627459" sldId="351"/>
            <ac:spMk id="3" creationId="{00000000-0000-0000-0000-000000000000}"/>
          </ac:spMkLst>
        </pc:spChg>
      </pc:sldChg>
      <pc:sldChg chg="ord">
        <pc:chgData name="トゴロ　ソラ" userId="S::a71251@st.takushoku-u.ac.jp::242ed5af-d5a2-4df7-bf70-696bb3194ab2" providerId="AD" clId="Web-{AF1B6391-F48D-AA55-7182-EB4D7287052D}" dt="2019-12-06T06:22:30.520" v="76"/>
        <pc:sldMkLst>
          <pc:docMk/>
          <pc:sldMk cId="1935270770" sldId="415"/>
        </pc:sldMkLst>
      </pc:sldChg>
      <pc:sldChg chg="ord">
        <pc:chgData name="トゴロ　ソラ" userId="S::a71251@st.takushoku-u.ac.jp::242ed5af-d5a2-4df7-bf70-696bb3194ab2" providerId="AD" clId="Web-{AF1B6391-F48D-AA55-7182-EB4D7287052D}" dt="2019-12-06T06:35:17.689" v="79"/>
        <pc:sldMkLst>
          <pc:docMk/>
          <pc:sldMk cId="2837509584" sldId="440"/>
        </pc:sldMkLst>
      </pc:sldChg>
      <pc:sldChg chg="ord">
        <pc:chgData name="トゴロ　ソラ" userId="S::a71251@st.takushoku-u.ac.jp::242ed5af-d5a2-4df7-bf70-696bb3194ab2" providerId="AD" clId="Web-{AF1B6391-F48D-AA55-7182-EB4D7287052D}" dt="2019-12-06T06:14:22.913" v="70"/>
        <pc:sldMkLst>
          <pc:docMk/>
          <pc:sldMk cId="2374667565" sldId="453"/>
        </pc:sldMkLst>
      </pc:sldChg>
      <pc:sldChg chg="ord">
        <pc:chgData name="トゴロ　ソラ" userId="S::a71251@st.takushoku-u.ac.jp::242ed5af-d5a2-4df7-bf70-696bb3194ab2" providerId="AD" clId="Web-{AF1B6391-F48D-AA55-7182-EB4D7287052D}" dt="2019-12-06T06:34:58.283" v="77"/>
        <pc:sldMkLst>
          <pc:docMk/>
          <pc:sldMk cId="260116325" sldId="538"/>
        </pc:sldMkLst>
      </pc:sldChg>
      <pc:sldChg chg="modSp">
        <pc:chgData name="トゴロ　ソラ" userId="S::a71251@st.takushoku-u.ac.jp::242ed5af-d5a2-4df7-bf70-696bb3194ab2" providerId="AD" clId="Web-{AF1B6391-F48D-AA55-7182-EB4D7287052D}" dt="2019-12-06T04:51:16.901" v="28" actId="20577"/>
        <pc:sldMkLst>
          <pc:docMk/>
          <pc:sldMk cId="974060584" sldId="548"/>
        </pc:sldMkLst>
        <pc:spChg chg="mod">
          <ac:chgData name="トゴロ　ソラ" userId="S::a71251@st.takushoku-u.ac.jp::242ed5af-d5a2-4df7-bf70-696bb3194ab2" providerId="AD" clId="Web-{AF1B6391-F48D-AA55-7182-EB4D7287052D}" dt="2019-12-06T04:51:16.901" v="28" actId="20577"/>
          <ac:spMkLst>
            <pc:docMk/>
            <pc:sldMk cId="974060584" sldId="548"/>
            <ac:spMk id="4" creationId="{2D119D9F-4E6E-4832-B8A4-C02C1A65779B}"/>
          </ac:spMkLst>
        </pc:spChg>
      </pc:sldChg>
      <pc:sldChg chg="modSp">
        <pc:chgData name="トゴロ　ソラ" userId="S::a71251@st.takushoku-u.ac.jp::242ed5af-d5a2-4df7-bf70-696bb3194ab2" providerId="AD" clId="Web-{AF1B6391-F48D-AA55-7182-EB4D7287052D}" dt="2019-12-06T04:51:30.370" v="32" actId="20577"/>
        <pc:sldMkLst>
          <pc:docMk/>
          <pc:sldMk cId="3148932838" sldId="549"/>
        </pc:sldMkLst>
        <pc:spChg chg="mod">
          <ac:chgData name="トゴロ　ソラ" userId="S::a71251@st.takushoku-u.ac.jp::242ed5af-d5a2-4df7-bf70-696bb3194ab2" providerId="AD" clId="Web-{AF1B6391-F48D-AA55-7182-EB4D7287052D}" dt="2019-12-06T04:51:30.370" v="32" actId="20577"/>
          <ac:spMkLst>
            <pc:docMk/>
            <pc:sldMk cId="3148932838" sldId="549"/>
            <ac:spMk id="8" creationId="{AB346823-CBAD-4B34-B4C4-301314623822}"/>
          </ac:spMkLst>
        </pc:spChg>
      </pc:sldChg>
      <pc:sldChg chg="addSp modSp">
        <pc:chgData name="トゴロ　ソラ" userId="S::a71251@st.takushoku-u.ac.jp::242ed5af-d5a2-4df7-bf70-696bb3194ab2" providerId="AD" clId="Web-{AF1B6391-F48D-AA55-7182-EB4D7287052D}" dt="2019-12-06T10:11:04.958" v="485" actId="20577"/>
        <pc:sldMkLst>
          <pc:docMk/>
          <pc:sldMk cId="3215337082" sldId="556"/>
        </pc:sldMkLst>
        <pc:spChg chg="mod">
          <ac:chgData name="トゴロ　ソラ" userId="S::a71251@st.takushoku-u.ac.jp::242ed5af-d5a2-4df7-bf70-696bb3194ab2" providerId="AD" clId="Web-{AF1B6391-F48D-AA55-7182-EB4D7287052D}" dt="2019-12-06T09:52:41.084" v="100" actId="20577"/>
          <ac:spMkLst>
            <pc:docMk/>
            <pc:sldMk cId="3215337082" sldId="556"/>
            <ac:spMk id="2" creationId="{CAE9CD72-0397-48B0-9AA7-9327F1F98CF7}"/>
          </ac:spMkLst>
        </pc:spChg>
        <pc:spChg chg="add mod">
          <ac:chgData name="トゴロ　ソラ" userId="S::a71251@st.takushoku-u.ac.jp::242ed5af-d5a2-4df7-bf70-696bb3194ab2" providerId="AD" clId="Web-{AF1B6391-F48D-AA55-7182-EB4D7287052D}" dt="2019-12-06T10:11:04.958" v="485" actId="20577"/>
          <ac:spMkLst>
            <pc:docMk/>
            <pc:sldMk cId="3215337082" sldId="556"/>
            <ac:spMk id="3" creationId="{8F3C5617-CD08-4AA3-9C20-86DACC4BA5DD}"/>
          </ac:spMkLst>
        </pc:spChg>
        <pc:spChg chg="add mod">
          <ac:chgData name="トゴロ　ソラ" userId="S::a71251@st.takushoku-u.ac.jp::242ed5af-d5a2-4df7-bf70-696bb3194ab2" providerId="AD" clId="Web-{AF1B6391-F48D-AA55-7182-EB4D7287052D}" dt="2019-12-06T10:10:30.255" v="478" actId="1076"/>
          <ac:spMkLst>
            <pc:docMk/>
            <pc:sldMk cId="3215337082" sldId="556"/>
            <ac:spMk id="4" creationId="{E8126451-F2C2-473D-A4FB-870FFC92FA18}"/>
          </ac:spMkLst>
        </pc:spChg>
        <pc:spChg chg="mod">
          <ac:chgData name="トゴロ　ソラ" userId="S::a71251@st.takushoku-u.ac.jp::242ed5af-d5a2-4df7-bf70-696bb3194ab2" providerId="AD" clId="Web-{AF1B6391-F48D-AA55-7182-EB4D7287052D}" dt="2019-12-06T10:09:33.927" v="474" actId="1076"/>
          <ac:spMkLst>
            <pc:docMk/>
            <pc:sldMk cId="3215337082" sldId="556"/>
            <ac:spMk id="8" creationId="{B734E3AF-B7E2-49ED-BF17-C61D10A3D85B}"/>
          </ac:spMkLst>
        </pc:spChg>
      </pc:sldChg>
      <pc:sldChg chg="ord">
        <pc:chgData name="トゴロ　ソラ" userId="S::a71251@st.takushoku-u.ac.jp::242ed5af-d5a2-4df7-bf70-696bb3194ab2" providerId="AD" clId="Web-{AF1B6391-F48D-AA55-7182-EB4D7287052D}" dt="2019-12-06T05:50:21.950" v="36"/>
        <pc:sldMkLst>
          <pc:docMk/>
          <pc:sldMk cId="2278543803" sldId="559"/>
        </pc:sldMkLst>
      </pc:sldChg>
      <pc:sldChg chg="modSp">
        <pc:chgData name="トゴロ　ソラ" userId="S::a71251@st.takushoku-u.ac.jp::242ed5af-d5a2-4df7-bf70-696bb3194ab2" providerId="AD" clId="Web-{AF1B6391-F48D-AA55-7182-EB4D7287052D}" dt="2019-12-06T04:56:22.761" v="33" actId="14100"/>
        <pc:sldMkLst>
          <pc:docMk/>
          <pc:sldMk cId="2357135525" sldId="571"/>
        </pc:sldMkLst>
        <pc:spChg chg="mod">
          <ac:chgData name="トゴロ　ソラ" userId="S::a71251@st.takushoku-u.ac.jp::242ed5af-d5a2-4df7-bf70-696bb3194ab2" providerId="AD" clId="Web-{AF1B6391-F48D-AA55-7182-EB4D7287052D}" dt="2019-12-06T04:56:22.761" v="33" actId="14100"/>
          <ac:spMkLst>
            <pc:docMk/>
            <pc:sldMk cId="2357135525" sldId="571"/>
            <ac:spMk id="19" creationId="{7966EC61-6E7F-4769-85C4-84D3F4873F5D}"/>
          </ac:spMkLst>
        </pc:spChg>
      </pc:sldChg>
    </pc:docChg>
  </pc:docChgLst>
  <pc:docChgLst>
    <pc:chgData name="カトリ　ヒカル" userId="S::a71127@st.takushoku-u.ac.jp::7925d78e-1930-4a00-8eb4-81d293cf66e4" providerId="AD" clId="Web-{0A3536BE-C896-59DE-F590-2ADD2F5B4819}"/>
    <pc:docChg chg="addSld delSld modSld sldOrd">
      <pc:chgData name="カトリ　ヒカル" userId="S::a71127@st.takushoku-u.ac.jp::7925d78e-1930-4a00-8eb4-81d293cf66e4" providerId="AD" clId="Web-{0A3536BE-C896-59DE-F590-2ADD2F5B4819}" dt="2019-12-13T09:54:44.229" v="1482"/>
      <pc:docMkLst>
        <pc:docMk/>
      </pc:docMkLst>
      <pc:sldChg chg="modSp">
        <pc:chgData name="カトリ　ヒカル" userId="S::a71127@st.takushoku-u.ac.jp::7925d78e-1930-4a00-8eb4-81d293cf66e4" providerId="AD" clId="Web-{0A3536BE-C896-59DE-F590-2ADD2F5B4819}" dt="2019-12-13T07:46:32.308" v="192" actId="20577"/>
        <pc:sldMkLst>
          <pc:docMk/>
          <pc:sldMk cId="877788502" sldId="367"/>
        </pc:sldMkLst>
        <pc:spChg chg="mod">
          <ac:chgData name="カトリ　ヒカル" userId="S::a71127@st.takushoku-u.ac.jp::7925d78e-1930-4a00-8eb4-81d293cf66e4" providerId="AD" clId="Web-{0A3536BE-C896-59DE-F590-2ADD2F5B4819}" dt="2019-12-13T07:46:32.308" v="192" actId="20577"/>
          <ac:spMkLst>
            <pc:docMk/>
            <pc:sldMk cId="877788502" sldId="367"/>
            <ac:spMk id="3" creationId="{00000000-0000-0000-0000-000000000000}"/>
          </ac:spMkLst>
        </pc:spChg>
      </pc:sldChg>
      <pc:sldChg chg="del">
        <pc:chgData name="カトリ　ヒカル" userId="S::a71127@st.takushoku-u.ac.jp::7925d78e-1930-4a00-8eb4-81d293cf66e4" providerId="AD" clId="Web-{0A3536BE-C896-59DE-F590-2ADD2F5B4819}" dt="2019-12-13T07:34:12.887" v="0"/>
        <pc:sldMkLst>
          <pc:docMk/>
          <pc:sldMk cId="2982401324" sldId="602"/>
        </pc:sldMkLst>
      </pc:sldChg>
      <pc:sldChg chg="addSp delSp modSp">
        <pc:chgData name="カトリ　ヒカル" userId="S::a71127@st.takushoku-u.ac.jp::7925d78e-1930-4a00-8eb4-81d293cf66e4" providerId="AD" clId="Web-{0A3536BE-C896-59DE-F590-2ADD2F5B4819}" dt="2019-12-13T09:20:11.370" v="1338" actId="1076"/>
        <pc:sldMkLst>
          <pc:docMk/>
          <pc:sldMk cId="2671216468" sldId="605"/>
        </pc:sldMkLst>
        <pc:spChg chg="del">
          <ac:chgData name="カトリ　ヒカル" userId="S::a71127@st.takushoku-u.ac.jp::7925d78e-1930-4a00-8eb4-81d293cf66e4" providerId="AD" clId="Web-{0A3536BE-C896-59DE-F590-2ADD2F5B4819}" dt="2019-12-13T09:18:51.589" v="1254"/>
          <ac:spMkLst>
            <pc:docMk/>
            <pc:sldMk cId="2671216468" sldId="605"/>
            <ac:spMk id="2" creationId="{337D44E0-30E0-4DD9-BD88-948B993378CD}"/>
          </ac:spMkLst>
        </pc:spChg>
        <pc:spChg chg="del">
          <ac:chgData name="カトリ　ヒカル" userId="S::a71127@st.takushoku-u.ac.jp::7925d78e-1930-4a00-8eb4-81d293cf66e4" providerId="AD" clId="Web-{0A3536BE-C896-59DE-F590-2ADD2F5B4819}" dt="2019-12-13T09:18:46.698" v="1253"/>
          <ac:spMkLst>
            <pc:docMk/>
            <pc:sldMk cId="2671216468" sldId="605"/>
            <ac:spMk id="3" creationId="{FD7CC4C9-F606-4DC4-BA83-323BBFFE6809}"/>
          </ac:spMkLst>
        </pc:spChg>
        <pc:spChg chg="add mod">
          <ac:chgData name="カトリ　ヒカル" userId="S::a71127@st.takushoku-u.ac.jp::7925d78e-1930-4a00-8eb4-81d293cf66e4" providerId="AD" clId="Web-{0A3536BE-C896-59DE-F590-2ADD2F5B4819}" dt="2019-12-13T09:20:11.370" v="1338" actId="1076"/>
          <ac:spMkLst>
            <pc:docMk/>
            <pc:sldMk cId="2671216468" sldId="605"/>
            <ac:spMk id="4" creationId="{DDB58B02-3EC3-4FE0-BAD1-2C2BEB88F2F5}"/>
          </ac:spMkLst>
        </pc:spChg>
      </pc:sldChg>
      <pc:sldChg chg="addSp delSp modSp">
        <pc:chgData name="カトリ　ヒカル" userId="S::a71127@st.takushoku-u.ac.jp::7925d78e-1930-4a00-8eb4-81d293cf66e4" providerId="AD" clId="Web-{0A3536BE-C896-59DE-F590-2ADD2F5B4819}" dt="2019-12-13T07:57:38.043" v="613"/>
        <pc:sldMkLst>
          <pc:docMk/>
          <pc:sldMk cId="741272644" sldId="607"/>
        </pc:sldMkLst>
        <pc:spChg chg="mod">
          <ac:chgData name="カトリ　ヒカル" userId="S::a71127@st.takushoku-u.ac.jp::7925d78e-1930-4a00-8eb4-81d293cf66e4" providerId="AD" clId="Web-{0A3536BE-C896-59DE-F590-2ADD2F5B4819}" dt="2019-12-13T07:49:21.293" v="275" actId="20577"/>
          <ac:spMkLst>
            <pc:docMk/>
            <pc:sldMk cId="741272644" sldId="607"/>
            <ac:spMk id="2" creationId="{4098C34D-0BC7-4754-AAE6-805F0A342110}"/>
          </ac:spMkLst>
        </pc:spChg>
        <pc:spChg chg="mod">
          <ac:chgData name="カトリ　ヒカル" userId="S::a71127@st.takushoku-u.ac.jp::7925d78e-1930-4a00-8eb4-81d293cf66e4" providerId="AD" clId="Web-{0A3536BE-C896-59DE-F590-2ADD2F5B4819}" dt="2019-12-13T07:51:02.730" v="356" actId="20577"/>
          <ac:spMkLst>
            <pc:docMk/>
            <pc:sldMk cId="741272644" sldId="607"/>
            <ac:spMk id="3" creationId="{542411C6-81D8-44A5-825A-A417FD254E12}"/>
          </ac:spMkLst>
        </pc:spChg>
        <pc:spChg chg="add mod">
          <ac:chgData name="カトリ　ヒカル" userId="S::a71127@st.takushoku-u.ac.jp::7925d78e-1930-4a00-8eb4-81d293cf66e4" providerId="AD" clId="Web-{0A3536BE-C896-59DE-F590-2ADD2F5B4819}" dt="2019-12-13T07:56:08.308" v="507" actId="14100"/>
          <ac:spMkLst>
            <pc:docMk/>
            <pc:sldMk cId="741272644" sldId="607"/>
            <ac:spMk id="5" creationId="{8A878A70-0BBC-4B11-9619-B123BE6C847D}"/>
          </ac:spMkLst>
        </pc:spChg>
        <pc:spChg chg="add mod">
          <ac:chgData name="カトリ　ヒカル" userId="S::a71127@st.takushoku-u.ac.jp::7925d78e-1930-4a00-8eb4-81d293cf66e4" providerId="AD" clId="Web-{0A3536BE-C896-59DE-F590-2ADD2F5B4819}" dt="2019-12-13T07:56:25.402" v="511" actId="1076"/>
          <ac:spMkLst>
            <pc:docMk/>
            <pc:sldMk cId="741272644" sldId="607"/>
            <ac:spMk id="7" creationId="{7EBB0B43-CD79-4753-93BF-5D137F133AC6}"/>
          </ac:spMkLst>
        </pc:spChg>
        <pc:spChg chg="add mod">
          <ac:chgData name="カトリ　ヒカル" userId="S::a71127@st.takushoku-u.ac.jp::7925d78e-1930-4a00-8eb4-81d293cf66e4" providerId="AD" clId="Web-{0A3536BE-C896-59DE-F590-2ADD2F5B4819}" dt="2019-12-13T07:57:34.574" v="612" actId="1076"/>
          <ac:spMkLst>
            <pc:docMk/>
            <pc:sldMk cId="741272644" sldId="607"/>
            <ac:spMk id="9" creationId="{E1C7C4EA-ABD3-401E-AD48-77EAE9F4A6C3}"/>
          </ac:spMkLst>
        </pc:spChg>
        <pc:picChg chg="del mod">
          <ac:chgData name="カトリ　ヒカル" userId="S::a71127@st.takushoku-u.ac.jp::7925d78e-1930-4a00-8eb4-81d293cf66e4" providerId="AD" clId="Web-{0A3536BE-C896-59DE-F590-2ADD2F5B4819}" dt="2019-12-13T07:57:38.043" v="613"/>
          <ac:picMkLst>
            <pc:docMk/>
            <pc:sldMk cId="741272644" sldId="607"/>
            <ac:picMk id="8" creationId="{5F2CF992-0AF3-4F3A-86A4-E1FB03DDF17B}"/>
          </ac:picMkLst>
        </pc:picChg>
      </pc:sldChg>
      <pc:sldChg chg="addSp modSp add">
        <pc:chgData name="カトリ　ヒカル" userId="S::a71127@st.takushoku-u.ac.jp::7925d78e-1930-4a00-8eb4-81d293cf66e4" providerId="AD" clId="Web-{0A3536BE-C896-59DE-F590-2ADD2F5B4819}" dt="2019-12-13T08:54:30.042" v="1040" actId="1076"/>
        <pc:sldMkLst>
          <pc:docMk/>
          <pc:sldMk cId="923805706" sldId="609"/>
        </pc:sldMkLst>
        <pc:spChg chg="mod">
          <ac:chgData name="カトリ　ヒカル" userId="S::a71127@st.takushoku-u.ac.jp::7925d78e-1930-4a00-8eb4-81d293cf66e4" providerId="AD" clId="Web-{0A3536BE-C896-59DE-F590-2ADD2F5B4819}" dt="2019-12-13T08:18:22.933" v="667" actId="20577"/>
          <ac:spMkLst>
            <pc:docMk/>
            <pc:sldMk cId="923805706" sldId="609"/>
            <ac:spMk id="2" creationId="{E95FD529-34F3-4B94-9C24-C3CB411D101F}"/>
          </ac:spMkLst>
        </pc:spChg>
        <pc:spChg chg="add mod">
          <ac:chgData name="カトリ　ヒカル" userId="S::a71127@st.takushoku-u.ac.jp::7925d78e-1930-4a00-8eb4-81d293cf66e4" providerId="AD" clId="Web-{0A3536BE-C896-59DE-F590-2ADD2F5B4819}" dt="2019-12-13T08:22:37.636" v="768" actId="1076"/>
          <ac:spMkLst>
            <pc:docMk/>
            <pc:sldMk cId="923805706" sldId="609"/>
            <ac:spMk id="3" creationId="{8A159413-C37F-41D4-B67C-8287C1098750}"/>
          </ac:spMkLst>
        </pc:spChg>
        <pc:spChg chg="add mod">
          <ac:chgData name="カトリ　ヒカル" userId="S::a71127@st.takushoku-u.ac.jp::7925d78e-1930-4a00-8eb4-81d293cf66e4" providerId="AD" clId="Web-{0A3536BE-C896-59DE-F590-2ADD2F5B4819}" dt="2019-12-13T08:22:49.609" v="770" actId="1076"/>
          <ac:spMkLst>
            <pc:docMk/>
            <pc:sldMk cId="923805706" sldId="609"/>
            <ac:spMk id="4" creationId="{E0F915A8-CB6A-4219-8AC8-BAD97D474D90}"/>
          </ac:spMkLst>
        </pc:spChg>
        <pc:spChg chg="add mod">
          <ac:chgData name="カトリ　ヒカル" userId="S::a71127@st.takushoku-u.ac.jp::7925d78e-1930-4a00-8eb4-81d293cf66e4" providerId="AD" clId="Web-{0A3536BE-C896-59DE-F590-2ADD2F5B4819}" dt="2019-12-13T08:23:17.902" v="774" actId="1076"/>
          <ac:spMkLst>
            <pc:docMk/>
            <pc:sldMk cId="923805706" sldId="609"/>
            <ac:spMk id="5" creationId="{ABCED894-B873-4F77-A2BB-BF431CBD10DE}"/>
          </ac:spMkLst>
        </pc:spChg>
        <pc:spChg chg="add mod">
          <ac:chgData name="カトリ　ヒカル" userId="S::a71127@st.takushoku-u.ac.jp::7925d78e-1930-4a00-8eb4-81d293cf66e4" providerId="AD" clId="Web-{0A3536BE-C896-59DE-F590-2ADD2F5B4819}" dt="2019-12-13T08:54:30.042" v="1040" actId="1076"/>
          <ac:spMkLst>
            <pc:docMk/>
            <pc:sldMk cId="923805706" sldId="609"/>
            <ac:spMk id="8" creationId="{F80EB45A-1D03-4833-9BD4-3FE1DAF5D861}"/>
          </ac:spMkLst>
        </pc:spChg>
        <pc:picChg chg="add mod">
          <ac:chgData name="カトリ　ヒカル" userId="S::a71127@st.takushoku-u.ac.jp::7925d78e-1930-4a00-8eb4-81d293cf66e4" providerId="AD" clId="Web-{0A3536BE-C896-59DE-F590-2ADD2F5B4819}" dt="2019-12-13T08:21:24.199" v="673" actId="1076"/>
          <ac:picMkLst>
            <pc:docMk/>
            <pc:sldMk cId="923805706" sldId="609"/>
            <ac:picMk id="6" creationId="{B72E5DE3-D6CD-44E6-B08E-A48074CD83A3}"/>
          </ac:picMkLst>
        </pc:picChg>
      </pc:sldChg>
      <pc:sldChg chg="add replId">
        <pc:chgData name="カトリ　ヒカル" userId="S::a71127@st.takushoku-u.ac.jp::7925d78e-1930-4a00-8eb4-81d293cf66e4" providerId="AD" clId="Web-{0A3536BE-C896-59DE-F590-2ADD2F5B4819}" dt="2019-12-13T08:12:19.324" v="615"/>
        <pc:sldMkLst>
          <pc:docMk/>
          <pc:sldMk cId="2218760285" sldId="610"/>
        </pc:sldMkLst>
      </pc:sldChg>
      <pc:sldChg chg="addSp delSp modSp new">
        <pc:chgData name="カトリ　ヒカル" userId="S::a71127@st.takushoku-u.ac.jp::7925d78e-1930-4a00-8eb4-81d293cf66e4" providerId="AD" clId="Web-{0A3536BE-C896-59DE-F590-2ADD2F5B4819}" dt="2019-12-13T08:59:03.495" v="1060" actId="1076"/>
        <pc:sldMkLst>
          <pc:docMk/>
          <pc:sldMk cId="137200486" sldId="614"/>
        </pc:sldMkLst>
        <pc:spChg chg="mod">
          <ac:chgData name="カトリ　ヒカル" userId="S::a71127@st.takushoku-u.ac.jp::7925d78e-1930-4a00-8eb4-81d293cf66e4" providerId="AD" clId="Web-{0A3536BE-C896-59DE-F590-2ADD2F5B4819}" dt="2019-12-13T08:22:21.105" v="763" actId="20577"/>
          <ac:spMkLst>
            <pc:docMk/>
            <pc:sldMk cId="137200486" sldId="614"/>
            <ac:spMk id="2" creationId="{C82AC05B-153B-410D-9E84-035FEC702061}"/>
          </ac:spMkLst>
        </pc:spChg>
        <pc:spChg chg="add mod">
          <ac:chgData name="カトリ　ヒカル" userId="S::a71127@st.takushoku-u.ac.jp::7925d78e-1930-4a00-8eb4-81d293cf66e4" providerId="AD" clId="Web-{0A3536BE-C896-59DE-F590-2ADD2F5B4819}" dt="2019-12-13T08:31:06.417" v="839" actId="1076"/>
          <ac:spMkLst>
            <pc:docMk/>
            <pc:sldMk cId="137200486" sldId="614"/>
            <ac:spMk id="3" creationId="{728F49C3-8BF2-4B3B-AB5E-85143237F89C}"/>
          </ac:spMkLst>
        </pc:spChg>
        <pc:spChg chg="add mod">
          <ac:chgData name="カトリ　ヒカル" userId="S::a71127@st.takushoku-u.ac.jp::7925d78e-1930-4a00-8eb4-81d293cf66e4" providerId="AD" clId="Web-{0A3536BE-C896-59DE-F590-2ADD2F5B4819}" dt="2019-12-13T08:35:39.886" v="1007" actId="1076"/>
          <ac:spMkLst>
            <pc:docMk/>
            <pc:sldMk cId="137200486" sldId="614"/>
            <ac:spMk id="4" creationId="{06BC38E4-B66D-49A2-9FBF-19A3D44B3135}"/>
          </ac:spMkLst>
        </pc:spChg>
        <pc:spChg chg="add mod">
          <ac:chgData name="カトリ　ヒカル" userId="S::a71127@st.takushoku-u.ac.jp::7925d78e-1930-4a00-8eb4-81d293cf66e4" providerId="AD" clId="Web-{0A3536BE-C896-59DE-F590-2ADD2F5B4819}" dt="2019-12-13T08:35:08.777" v="1006" actId="1076"/>
          <ac:spMkLst>
            <pc:docMk/>
            <pc:sldMk cId="137200486" sldId="614"/>
            <ac:spMk id="5" creationId="{6DB06141-7D70-43C5-8A7C-D19A3BE4A867}"/>
          </ac:spMkLst>
        </pc:spChg>
        <pc:spChg chg="add del mod">
          <ac:chgData name="カトリ　ヒカル" userId="S::a71127@st.takushoku-u.ac.jp::7925d78e-1930-4a00-8eb4-81d293cf66e4" providerId="AD" clId="Web-{0A3536BE-C896-59DE-F590-2ADD2F5B4819}" dt="2019-12-13T08:44:55.292" v="1016"/>
          <ac:spMkLst>
            <pc:docMk/>
            <pc:sldMk cId="137200486" sldId="614"/>
            <ac:spMk id="8" creationId="{C76FFE72-A6AC-44DD-91DD-1AC7F4FCCBF6}"/>
          </ac:spMkLst>
        </pc:spChg>
        <pc:spChg chg="add mod">
          <ac:chgData name="カトリ　ヒカル" userId="S::a71127@st.takushoku-u.ac.jp::7925d78e-1930-4a00-8eb4-81d293cf66e4" providerId="AD" clId="Web-{0A3536BE-C896-59DE-F590-2ADD2F5B4819}" dt="2019-12-13T08:49:32.823" v="1036" actId="1076"/>
          <ac:spMkLst>
            <pc:docMk/>
            <pc:sldMk cId="137200486" sldId="614"/>
            <ac:spMk id="11" creationId="{6AA732E8-F903-4CAD-A8AA-CE82883E32CC}"/>
          </ac:spMkLst>
        </pc:spChg>
        <pc:spChg chg="add del mod">
          <ac:chgData name="カトリ　ヒカル" userId="S::a71127@st.takushoku-u.ac.jp::7925d78e-1930-4a00-8eb4-81d293cf66e4" providerId="AD" clId="Web-{0A3536BE-C896-59DE-F590-2ADD2F5B4819}" dt="2019-12-13T08:58:32.745" v="1055"/>
          <ac:spMkLst>
            <pc:docMk/>
            <pc:sldMk cId="137200486" sldId="614"/>
            <ac:spMk id="14" creationId="{9760793B-A886-49D2-8E70-A5B4F712ECE5}"/>
          </ac:spMkLst>
        </pc:spChg>
        <pc:picChg chg="add del mod">
          <ac:chgData name="カトリ　ヒカル" userId="S::a71127@st.takushoku-u.ac.jp::7925d78e-1930-4a00-8eb4-81d293cf66e4" providerId="AD" clId="Web-{0A3536BE-C896-59DE-F590-2ADD2F5B4819}" dt="2019-12-13T08:37:09.121" v="1010"/>
          <ac:picMkLst>
            <pc:docMk/>
            <pc:sldMk cId="137200486" sldId="614"/>
            <ac:picMk id="6" creationId="{8F5D0672-DCEE-437F-89D4-73E2AE23F09A}"/>
          </ac:picMkLst>
        </pc:picChg>
        <pc:picChg chg="add del mod modCrop">
          <ac:chgData name="カトリ　ヒカル" userId="S::a71127@st.takushoku-u.ac.jp::7925d78e-1930-4a00-8eb4-81d293cf66e4" providerId="AD" clId="Web-{0A3536BE-C896-59DE-F590-2ADD2F5B4819}" dt="2019-12-13T08:58:25.371" v="1052"/>
          <ac:picMkLst>
            <pc:docMk/>
            <pc:sldMk cId="137200486" sldId="614"/>
            <ac:picMk id="9" creationId="{E4726C00-9B16-4E8A-A370-5C4B6B398DC3}"/>
          </ac:picMkLst>
        </pc:picChg>
        <pc:picChg chg="add mod modCrop">
          <ac:chgData name="カトリ　ヒカル" userId="S::a71127@st.takushoku-u.ac.jp::7925d78e-1930-4a00-8eb4-81d293cf66e4" providerId="AD" clId="Web-{0A3536BE-C896-59DE-F590-2ADD2F5B4819}" dt="2019-12-13T08:59:03.495" v="1060" actId="1076"/>
          <ac:picMkLst>
            <pc:docMk/>
            <pc:sldMk cId="137200486" sldId="614"/>
            <ac:picMk id="12" creationId="{4231CD61-0BC4-420C-8778-F821D3925DC0}"/>
          </ac:picMkLst>
        </pc:picChg>
        <pc:picChg chg="add mod">
          <ac:chgData name="カトリ　ヒカル" userId="S::a71127@st.takushoku-u.ac.jp::7925d78e-1930-4a00-8eb4-81d293cf66e4" providerId="AD" clId="Web-{0A3536BE-C896-59DE-F590-2ADD2F5B4819}" dt="2019-12-13T08:58:57.808" v="1059" actId="1076"/>
          <ac:picMkLst>
            <pc:docMk/>
            <pc:sldMk cId="137200486" sldId="614"/>
            <ac:picMk id="15" creationId="{115B3AF4-69FC-4181-AB27-7BC96C0FE25E}"/>
          </ac:picMkLst>
        </pc:picChg>
      </pc:sldChg>
      <pc:sldChg chg="addSp modSp new">
        <pc:chgData name="カトリ　ヒカル" userId="S::a71127@st.takushoku-u.ac.jp::7925d78e-1930-4a00-8eb4-81d293cf66e4" providerId="AD" clId="Web-{0A3536BE-C896-59DE-F590-2ADD2F5B4819}" dt="2019-12-13T09:18:08.011" v="1252" actId="1076"/>
        <pc:sldMkLst>
          <pc:docMk/>
          <pc:sldMk cId="3317504622" sldId="616"/>
        </pc:sldMkLst>
        <pc:spChg chg="mod">
          <ac:chgData name="カトリ　ヒカル" userId="S::a71127@st.takushoku-u.ac.jp::7925d78e-1930-4a00-8eb4-81d293cf66e4" providerId="AD" clId="Web-{0A3536BE-C896-59DE-F590-2ADD2F5B4819}" dt="2019-12-13T09:08:18.479" v="1117" actId="20577"/>
          <ac:spMkLst>
            <pc:docMk/>
            <pc:sldMk cId="3317504622" sldId="616"/>
            <ac:spMk id="2" creationId="{8A979A25-9510-40D7-BB56-BA64932211C5}"/>
          </ac:spMkLst>
        </pc:spChg>
        <pc:spChg chg="add mod">
          <ac:chgData name="カトリ　ヒカル" userId="S::a71127@st.takushoku-u.ac.jp::7925d78e-1930-4a00-8eb4-81d293cf66e4" providerId="AD" clId="Web-{0A3536BE-C896-59DE-F590-2ADD2F5B4819}" dt="2019-12-13T09:10:56.729" v="1166" actId="1076"/>
          <ac:spMkLst>
            <pc:docMk/>
            <pc:sldMk cId="3317504622" sldId="616"/>
            <ac:spMk id="3" creationId="{BF65FA20-7D1F-4565-BC63-EA4EFE6244BD}"/>
          </ac:spMkLst>
        </pc:spChg>
        <pc:spChg chg="add mod">
          <ac:chgData name="カトリ　ヒカル" userId="S::a71127@st.takushoku-u.ac.jp::7925d78e-1930-4a00-8eb4-81d293cf66e4" providerId="AD" clId="Web-{0A3536BE-C896-59DE-F590-2ADD2F5B4819}" dt="2019-12-13T09:16:12.761" v="1244" actId="1076"/>
          <ac:spMkLst>
            <pc:docMk/>
            <pc:sldMk cId="3317504622" sldId="616"/>
            <ac:spMk id="4" creationId="{F12F7E03-60DC-4D72-B95A-C37DF998256F}"/>
          </ac:spMkLst>
        </pc:spChg>
        <pc:spChg chg="add mod">
          <ac:chgData name="カトリ　ヒカル" userId="S::a71127@st.takushoku-u.ac.jp::7925d78e-1930-4a00-8eb4-81d293cf66e4" providerId="AD" clId="Web-{0A3536BE-C896-59DE-F590-2ADD2F5B4819}" dt="2019-12-13T09:18:08.011" v="1252" actId="1076"/>
          <ac:spMkLst>
            <pc:docMk/>
            <pc:sldMk cId="3317504622" sldId="616"/>
            <ac:spMk id="5" creationId="{996DB499-C26E-40FF-82E6-DD07F9FCF8C8}"/>
          </ac:spMkLst>
        </pc:spChg>
        <pc:picChg chg="add mod">
          <ac:chgData name="カトリ　ヒカル" userId="S::a71127@st.takushoku-u.ac.jp::7925d78e-1930-4a00-8eb4-81d293cf66e4" providerId="AD" clId="Web-{0A3536BE-C896-59DE-F590-2ADD2F5B4819}" dt="2019-12-13T09:17:57.761" v="1249" actId="1076"/>
          <ac:picMkLst>
            <pc:docMk/>
            <pc:sldMk cId="3317504622" sldId="616"/>
            <ac:picMk id="6" creationId="{DAC08E88-4658-4497-9A8C-C1632B2AD7C2}"/>
          </ac:picMkLst>
        </pc:picChg>
      </pc:sldChg>
      <pc:sldChg chg="addSp modSp new ord">
        <pc:chgData name="カトリ　ヒカル" userId="S::a71127@st.takushoku-u.ac.jp::7925d78e-1930-4a00-8eb4-81d293cf66e4" providerId="AD" clId="Web-{0A3536BE-C896-59DE-F590-2ADD2F5B4819}" dt="2019-12-13T09:43:40.214" v="1433"/>
        <pc:sldMkLst>
          <pc:docMk/>
          <pc:sldMk cId="3811435799" sldId="618"/>
        </pc:sldMkLst>
        <pc:spChg chg="mod">
          <ac:chgData name="カトリ　ヒカル" userId="S::a71127@st.takushoku-u.ac.jp::7925d78e-1930-4a00-8eb4-81d293cf66e4" providerId="AD" clId="Web-{0A3536BE-C896-59DE-F590-2ADD2F5B4819}" dt="2019-12-13T09:26:42.979" v="1342" actId="20577"/>
          <ac:spMkLst>
            <pc:docMk/>
            <pc:sldMk cId="3811435799" sldId="618"/>
            <ac:spMk id="2" creationId="{5304DBC1-EC64-448E-9225-030B3BC40132}"/>
          </ac:spMkLst>
        </pc:spChg>
        <pc:spChg chg="add mod">
          <ac:chgData name="カトリ　ヒカル" userId="S::a71127@st.takushoku-u.ac.jp::7925d78e-1930-4a00-8eb4-81d293cf66e4" providerId="AD" clId="Web-{0A3536BE-C896-59DE-F590-2ADD2F5B4819}" dt="2019-12-13T09:30:42.635" v="1429" actId="1076"/>
          <ac:spMkLst>
            <pc:docMk/>
            <pc:sldMk cId="3811435799" sldId="618"/>
            <ac:spMk id="3" creationId="{93B6CE0F-3DF0-4D08-937C-D79E79EA60E4}"/>
          </ac:spMkLst>
        </pc:spChg>
      </pc:sldChg>
      <pc:sldChg chg="addSp modSp new ord">
        <pc:chgData name="カトリ　ヒカル" userId="S::a71127@st.takushoku-u.ac.jp::7925d78e-1930-4a00-8eb4-81d293cf66e4" providerId="AD" clId="Web-{0A3536BE-C896-59DE-F590-2ADD2F5B4819}" dt="2019-12-13T09:54:44.229" v="1482"/>
        <pc:sldMkLst>
          <pc:docMk/>
          <pc:sldMk cId="432758699" sldId="620"/>
        </pc:sldMkLst>
        <pc:spChg chg="mod">
          <ac:chgData name="カトリ　ヒカル" userId="S::a71127@st.takushoku-u.ac.jp::7925d78e-1930-4a00-8eb4-81d293cf66e4" providerId="AD" clId="Web-{0A3536BE-C896-59DE-F590-2ADD2F5B4819}" dt="2019-12-13T09:45:09.901" v="1463" actId="20577"/>
          <ac:spMkLst>
            <pc:docMk/>
            <pc:sldMk cId="432758699" sldId="620"/>
            <ac:spMk id="2" creationId="{6F7998C8-D85E-4382-9714-48286EFAD0B8}"/>
          </ac:spMkLst>
        </pc:spChg>
        <pc:spChg chg="add mod">
          <ac:chgData name="カトリ　ヒカル" userId="S::a71127@st.takushoku-u.ac.jp::7925d78e-1930-4a00-8eb4-81d293cf66e4" providerId="AD" clId="Web-{0A3536BE-C896-59DE-F590-2ADD2F5B4819}" dt="2019-12-13T09:53:06.280" v="1480" actId="20577"/>
          <ac:spMkLst>
            <pc:docMk/>
            <pc:sldMk cId="432758699" sldId="620"/>
            <ac:spMk id="3" creationId="{6670BAB8-48C3-467F-98FB-D4284DDF2103}"/>
          </ac:spMkLst>
        </pc:spChg>
      </pc:sldChg>
    </pc:docChg>
  </pc:docChgLst>
  <pc:docChgLst>
    <pc:chgData name="ミヤモト　ショウゴ" userId="S::a71352@st.takushoku-u.ac.jp::d1b9f636-ea46-465c-ba2a-61856f725e73" providerId="AD" clId="Web-{893877F7-7193-7F46-9A86-B0C42B035D18}"/>
    <pc:docChg chg="delSld">
      <pc:chgData name="ミヤモト　ショウゴ" userId="S::a71352@st.takushoku-u.ac.jp::d1b9f636-ea46-465c-ba2a-61856f725e73" providerId="AD" clId="Web-{893877F7-7193-7F46-9A86-B0C42B035D18}" dt="2019-12-04T12:11:32.105" v="4"/>
      <pc:docMkLst>
        <pc:docMk/>
      </pc:docMkLst>
      <pc:sldChg chg="del">
        <pc:chgData name="ミヤモト　ショウゴ" userId="S::a71352@st.takushoku-u.ac.jp::d1b9f636-ea46-465c-ba2a-61856f725e73" providerId="AD" clId="Web-{893877F7-7193-7F46-9A86-B0C42B035D18}" dt="2019-12-04T12:09:58.527" v="1"/>
        <pc:sldMkLst>
          <pc:docMk/>
          <pc:sldMk cId="2630907104" sldId="350"/>
        </pc:sldMkLst>
      </pc:sldChg>
      <pc:sldChg chg="del">
        <pc:chgData name="ミヤモト　ショウゴ" userId="S::a71352@st.takushoku-u.ac.jp::d1b9f636-ea46-465c-ba2a-61856f725e73" providerId="AD" clId="Web-{893877F7-7193-7F46-9A86-B0C42B035D18}" dt="2019-12-04T12:11:01.136" v="3"/>
        <pc:sldMkLst>
          <pc:docMk/>
          <pc:sldMk cId="1239759746" sldId="386"/>
        </pc:sldMkLst>
      </pc:sldChg>
      <pc:sldChg chg="del">
        <pc:chgData name="ミヤモト　ショウゴ" userId="S::a71352@st.takushoku-u.ac.jp::d1b9f636-ea46-465c-ba2a-61856f725e73" providerId="AD" clId="Web-{893877F7-7193-7F46-9A86-B0C42B035D18}" dt="2019-12-04T12:11:32.105" v="4"/>
        <pc:sldMkLst>
          <pc:docMk/>
          <pc:sldMk cId="604673134" sldId="425"/>
        </pc:sldMkLst>
      </pc:sldChg>
      <pc:sldChg chg="del">
        <pc:chgData name="ミヤモト　ショウゴ" userId="S::a71352@st.takushoku-u.ac.jp::d1b9f636-ea46-465c-ba2a-61856f725e73" providerId="AD" clId="Web-{893877F7-7193-7F46-9A86-B0C42B035D18}" dt="2019-12-04T12:10:53.386" v="2"/>
        <pc:sldMkLst>
          <pc:docMk/>
          <pc:sldMk cId="3704393224" sldId="431"/>
        </pc:sldMkLst>
      </pc:sldChg>
      <pc:sldChg chg="del">
        <pc:chgData name="ミヤモト　ショウゴ" userId="S::a71352@st.takushoku-u.ac.jp::d1b9f636-ea46-465c-ba2a-61856f725e73" providerId="AD" clId="Web-{893877F7-7193-7F46-9A86-B0C42B035D18}" dt="2019-12-04T12:09:51.199" v="0"/>
        <pc:sldMkLst>
          <pc:docMk/>
          <pc:sldMk cId="2401858234" sldId="511"/>
        </pc:sldMkLst>
      </pc:sldChg>
    </pc:docChg>
  </pc:docChgLst>
  <pc:docChgLst>
    <pc:chgData name="カトリ　ヒカル" userId="S::a71127@st.takushoku-u.ac.jp::7925d78e-1930-4a00-8eb4-81d293cf66e4" providerId="AD" clId="Web-{6916B961-0EC1-56CA-9BA1-78192F3C4897}"/>
    <pc:docChg chg="modSld">
      <pc:chgData name="カトリ　ヒカル" userId="S::a71127@st.takushoku-u.ac.jp::7925d78e-1930-4a00-8eb4-81d293cf66e4" providerId="AD" clId="Web-{6916B961-0EC1-56CA-9BA1-78192F3C4897}" dt="2019-12-06T12:15:22.550" v="299" actId="1076"/>
      <pc:docMkLst>
        <pc:docMk/>
      </pc:docMkLst>
      <pc:sldChg chg="addSp modSp">
        <pc:chgData name="カトリ　ヒカル" userId="S::a71127@st.takushoku-u.ac.jp::7925d78e-1930-4a00-8eb4-81d293cf66e4" providerId="AD" clId="Web-{6916B961-0EC1-56CA-9BA1-78192F3C4897}" dt="2019-12-06T12:14:51.393" v="296"/>
        <pc:sldMkLst>
          <pc:docMk/>
          <pc:sldMk cId="1416322713" sldId="508"/>
        </pc:sldMkLst>
        <pc:spChg chg="mod">
          <ac:chgData name="カトリ　ヒカル" userId="S::a71127@st.takushoku-u.ac.jp::7925d78e-1930-4a00-8eb4-81d293cf66e4" providerId="AD" clId="Web-{6916B961-0EC1-56CA-9BA1-78192F3C4897}" dt="2019-12-06T12:14:37.003" v="294" actId="1076"/>
          <ac:spMkLst>
            <pc:docMk/>
            <pc:sldMk cId="1416322713" sldId="508"/>
            <ac:spMk id="3" creationId="{A790299F-3BA0-4C2D-834B-D10B21BDE438}"/>
          </ac:spMkLst>
        </pc:spChg>
        <pc:spChg chg="mod">
          <ac:chgData name="カトリ　ヒカル" userId="S::a71127@st.takushoku-u.ac.jp::7925d78e-1930-4a00-8eb4-81d293cf66e4" providerId="AD" clId="Web-{6916B961-0EC1-56CA-9BA1-78192F3C4897}" dt="2019-12-06T12:14:45.346" v="295" actId="1076"/>
          <ac:spMkLst>
            <pc:docMk/>
            <pc:sldMk cId="1416322713" sldId="508"/>
            <ac:spMk id="4" creationId="{7E38994C-4DCC-422A-9667-563F81E28580}"/>
          </ac:spMkLst>
        </pc:spChg>
        <pc:spChg chg="mod">
          <ac:chgData name="カトリ　ヒカル" userId="S::a71127@st.takushoku-u.ac.jp::7925d78e-1930-4a00-8eb4-81d293cf66e4" providerId="AD" clId="Web-{6916B961-0EC1-56CA-9BA1-78192F3C4897}" dt="2019-12-06T12:14:51.393" v="296"/>
          <ac:spMkLst>
            <pc:docMk/>
            <pc:sldMk cId="1416322713" sldId="508"/>
            <ac:spMk id="5" creationId="{479EB0E2-C135-4E36-A0E7-90378B4EF051}"/>
          </ac:spMkLst>
        </pc:spChg>
        <pc:picChg chg="add mod">
          <ac:chgData name="カトリ　ヒカル" userId="S::a71127@st.takushoku-u.ac.jp::7925d78e-1930-4a00-8eb4-81d293cf66e4" providerId="AD" clId="Web-{6916B961-0EC1-56CA-9BA1-78192F3C4897}" dt="2019-12-06T12:05:08.528" v="176" actId="14100"/>
          <ac:picMkLst>
            <pc:docMk/>
            <pc:sldMk cId="1416322713" sldId="508"/>
            <ac:picMk id="6" creationId="{D2344724-195B-495B-8CEB-52BB4FCCF144}"/>
          </ac:picMkLst>
        </pc:picChg>
      </pc:sldChg>
      <pc:sldChg chg="modSp">
        <pc:chgData name="カトリ　ヒカル" userId="S::a71127@st.takushoku-u.ac.jp::7925d78e-1930-4a00-8eb4-81d293cf66e4" providerId="AD" clId="Web-{6916B961-0EC1-56CA-9BA1-78192F3C4897}" dt="2019-12-06T12:03:16.777" v="167" actId="20577"/>
        <pc:sldMkLst>
          <pc:docMk/>
          <pc:sldMk cId="3215337082" sldId="556"/>
        </pc:sldMkLst>
        <pc:spChg chg="mod">
          <ac:chgData name="カトリ　ヒカル" userId="S::a71127@st.takushoku-u.ac.jp::7925d78e-1930-4a00-8eb4-81d293cf66e4" providerId="AD" clId="Web-{6916B961-0EC1-56CA-9BA1-78192F3C4897}" dt="2019-12-06T12:03:16.777" v="167" actId="20577"/>
          <ac:spMkLst>
            <pc:docMk/>
            <pc:sldMk cId="3215337082" sldId="556"/>
            <ac:spMk id="3" creationId="{8F3C5617-CD08-4AA3-9C20-86DACC4BA5DD}"/>
          </ac:spMkLst>
        </pc:spChg>
        <pc:spChg chg="mod">
          <ac:chgData name="カトリ　ヒカル" userId="S::a71127@st.takushoku-u.ac.jp::7925d78e-1930-4a00-8eb4-81d293cf66e4" providerId="AD" clId="Web-{6916B961-0EC1-56CA-9BA1-78192F3C4897}" dt="2019-12-06T12:00:05.899" v="48" actId="1076"/>
          <ac:spMkLst>
            <pc:docMk/>
            <pc:sldMk cId="3215337082" sldId="556"/>
            <ac:spMk id="8" creationId="{B734E3AF-B7E2-49ED-BF17-C61D10A3D85B}"/>
          </ac:spMkLst>
        </pc:spChg>
      </pc:sldChg>
      <pc:sldChg chg="modSp">
        <pc:chgData name="カトリ　ヒカル" userId="S::a71127@st.takushoku-u.ac.jp::7925d78e-1930-4a00-8eb4-81d293cf66e4" providerId="AD" clId="Web-{6916B961-0EC1-56CA-9BA1-78192F3C4897}" dt="2019-12-06T12:15:22.550" v="299" actId="1076"/>
        <pc:sldMkLst>
          <pc:docMk/>
          <pc:sldMk cId="2749465154" sldId="566"/>
        </pc:sldMkLst>
        <pc:spChg chg="mod">
          <ac:chgData name="カトリ　ヒカル" userId="S::a71127@st.takushoku-u.ac.jp::7925d78e-1930-4a00-8eb4-81d293cf66e4" providerId="AD" clId="Web-{6916B961-0EC1-56CA-9BA1-78192F3C4897}" dt="2019-12-06T12:15:15.347" v="297" actId="1076"/>
          <ac:spMkLst>
            <pc:docMk/>
            <pc:sldMk cId="2749465154" sldId="566"/>
            <ac:spMk id="3" creationId="{23261B6B-43E4-4969-931E-30C9379BFE94}"/>
          </ac:spMkLst>
        </pc:spChg>
        <pc:spChg chg="mod">
          <ac:chgData name="カトリ　ヒカル" userId="S::a71127@st.takushoku-u.ac.jp::7925d78e-1930-4a00-8eb4-81d293cf66e4" providerId="AD" clId="Web-{6916B961-0EC1-56CA-9BA1-78192F3C4897}" dt="2019-12-06T12:15:22.550" v="299" actId="1076"/>
          <ac:spMkLst>
            <pc:docMk/>
            <pc:sldMk cId="2749465154" sldId="566"/>
            <ac:spMk id="4" creationId="{22EC0142-50A3-4A02-8ED9-55F8E74BCD46}"/>
          </ac:spMkLst>
        </pc:spChg>
        <pc:spChg chg="mod">
          <ac:chgData name="カトリ　ヒカル" userId="S::a71127@st.takushoku-u.ac.jp::7925d78e-1930-4a00-8eb4-81d293cf66e4" providerId="AD" clId="Web-{6916B961-0EC1-56CA-9BA1-78192F3C4897}" dt="2019-12-06T12:15:19.175" v="298" actId="1076"/>
          <ac:spMkLst>
            <pc:docMk/>
            <pc:sldMk cId="2749465154" sldId="566"/>
            <ac:spMk id="5" creationId="{E8FC1AC5-6DBA-4404-A020-3CE986756936}"/>
          </ac:spMkLst>
        </pc:spChg>
      </pc:sldChg>
      <pc:sldChg chg="modSp">
        <pc:chgData name="カトリ　ヒカル" userId="S::a71127@st.takushoku-u.ac.jp::7925d78e-1930-4a00-8eb4-81d293cf66e4" providerId="AD" clId="Web-{6916B961-0EC1-56CA-9BA1-78192F3C4897}" dt="2019-12-06T12:10:49.455" v="282"/>
        <pc:sldMkLst>
          <pc:docMk/>
          <pc:sldMk cId="2532454296" sldId="578"/>
        </pc:sldMkLst>
        <pc:spChg chg="mod">
          <ac:chgData name="カトリ　ヒカル" userId="S::a71127@st.takushoku-u.ac.jp::7925d78e-1930-4a00-8eb4-81d293cf66e4" providerId="AD" clId="Web-{6916B961-0EC1-56CA-9BA1-78192F3C4897}" dt="2019-12-06T12:09:34.532" v="270" actId="14100"/>
          <ac:spMkLst>
            <pc:docMk/>
            <pc:sldMk cId="2532454296" sldId="578"/>
            <ac:spMk id="13" creationId="{29F91B4F-057D-4BA1-9A96-EE772429155B}"/>
          </ac:spMkLst>
        </pc:spChg>
        <pc:spChg chg="mod">
          <ac:chgData name="カトリ　ヒカル" userId="S::a71127@st.takushoku-u.ac.jp::7925d78e-1930-4a00-8eb4-81d293cf66e4" providerId="AD" clId="Web-{6916B961-0EC1-56CA-9BA1-78192F3C4897}" dt="2019-12-06T12:09:24.048" v="267" actId="14100"/>
          <ac:spMkLst>
            <pc:docMk/>
            <pc:sldMk cId="2532454296" sldId="578"/>
            <ac:spMk id="14" creationId="{F5B62B9B-2874-4B3D-A577-6AD219FE584C}"/>
          </ac:spMkLst>
        </pc:spChg>
        <pc:spChg chg="mod">
          <ac:chgData name="カトリ　ヒカル" userId="S::a71127@st.takushoku-u.ac.jp::7925d78e-1930-4a00-8eb4-81d293cf66e4" providerId="AD" clId="Web-{6916B961-0EC1-56CA-9BA1-78192F3C4897}" dt="2019-12-06T12:10:49.455" v="282"/>
          <ac:spMkLst>
            <pc:docMk/>
            <pc:sldMk cId="2532454296" sldId="578"/>
            <ac:spMk id="15" creationId="{5C9CA505-6666-4128-AF09-49A147A8ED69}"/>
          </ac:spMkLst>
        </pc:spChg>
        <pc:spChg chg="mod">
          <ac:chgData name="カトリ　ヒカル" userId="S::a71127@st.takushoku-u.ac.jp::7925d78e-1930-4a00-8eb4-81d293cf66e4" providerId="AD" clId="Web-{6916B961-0EC1-56CA-9BA1-78192F3C4897}" dt="2019-12-06T12:10:37.924" v="281"/>
          <ac:spMkLst>
            <pc:docMk/>
            <pc:sldMk cId="2532454296" sldId="578"/>
            <ac:spMk id="16" creationId="{891DA2E3-B840-45E9-B64B-234B8C4BA4BD}"/>
          </ac:spMkLst>
        </pc:spChg>
        <pc:spChg chg="mod">
          <ac:chgData name="カトリ　ヒカル" userId="S::a71127@st.takushoku-u.ac.jp::7925d78e-1930-4a00-8eb4-81d293cf66e4" providerId="AD" clId="Web-{6916B961-0EC1-56CA-9BA1-78192F3C4897}" dt="2019-12-06T12:10:10.892" v="278" actId="1076"/>
          <ac:spMkLst>
            <pc:docMk/>
            <pc:sldMk cId="2532454296" sldId="578"/>
            <ac:spMk id="17" creationId="{7F1AE0DC-69A1-403B-9FD8-C58B786E7ABD}"/>
          </ac:spMkLst>
        </pc:spChg>
        <pc:spChg chg="mod">
          <ac:chgData name="カトリ　ヒカル" userId="S::a71127@st.takushoku-u.ac.jp::7925d78e-1930-4a00-8eb4-81d293cf66e4" providerId="AD" clId="Web-{6916B961-0EC1-56CA-9BA1-78192F3C4897}" dt="2019-12-06T12:09:51.720" v="274" actId="1076"/>
          <ac:spMkLst>
            <pc:docMk/>
            <pc:sldMk cId="2532454296" sldId="578"/>
            <ac:spMk id="18" creationId="{BCBA0A54-7B28-4789-8B2B-1984737BAD25}"/>
          </ac:spMkLst>
        </pc:spChg>
      </pc:sldChg>
      <pc:sldChg chg="modSp">
        <pc:chgData name="カトリ　ヒカル" userId="S::a71127@st.takushoku-u.ac.jp::7925d78e-1930-4a00-8eb4-81d293cf66e4" providerId="AD" clId="Web-{6916B961-0EC1-56CA-9BA1-78192F3C4897}" dt="2019-12-06T12:12:35.337" v="286" actId="1076"/>
        <pc:sldMkLst>
          <pc:docMk/>
          <pc:sldMk cId="3180613873" sldId="581"/>
        </pc:sldMkLst>
        <pc:spChg chg="mod">
          <ac:chgData name="カトリ　ヒカル" userId="S::a71127@st.takushoku-u.ac.jp::7925d78e-1930-4a00-8eb4-81d293cf66e4" providerId="AD" clId="Web-{6916B961-0EC1-56CA-9BA1-78192F3C4897}" dt="2019-12-06T12:12:35.337" v="286" actId="1076"/>
          <ac:spMkLst>
            <pc:docMk/>
            <pc:sldMk cId="3180613873" sldId="581"/>
            <ac:spMk id="3" creationId="{132A9E63-B580-436D-B8C5-3CA2D0169BD0}"/>
          </ac:spMkLst>
        </pc:spChg>
        <pc:spChg chg="mod">
          <ac:chgData name="カトリ　ヒカル" userId="S::a71127@st.takushoku-u.ac.jp::7925d78e-1930-4a00-8eb4-81d293cf66e4" providerId="AD" clId="Web-{6916B961-0EC1-56CA-9BA1-78192F3C4897}" dt="2019-12-06T12:12:24.571" v="285" actId="1076"/>
          <ac:spMkLst>
            <pc:docMk/>
            <pc:sldMk cId="3180613873" sldId="581"/>
            <ac:spMk id="5" creationId="{07CCBC59-3772-41E7-AB45-92FB9147C9A7}"/>
          </ac:spMkLst>
        </pc:spChg>
        <pc:spChg chg="mod">
          <ac:chgData name="カトリ　ヒカル" userId="S::a71127@st.takushoku-u.ac.jp::7925d78e-1930-4a00-8eb4-81d293cf66e4" providerId="AD" clId="Web-{6916B961-0EC1-56CA-9BA1-78192F3C4897}" dt="2019-12-06T12:12:17.899" v="284" actId="1076"/>
          <ac:spMkLst>
            <pc:docMk/>
            <pc:sldMk cId="3180613873" sldId="581"/>
            <ac:spMk id="7" creationId="{C2CFE4A8-2F61-4E35-B652-14BF30B2FA26}"/>
          </ac:spMkLst>
        </pc:spChg>
        <pc:spChg chg="mod">
          <ac:chgData name="カトリ　ヒカル" userId="S::a71127@st.takushoku-u.ac.jp::7925d78e-1930-4a00-8eb4-81d293cf66e4" providerId="AD" clId="Web-{6916B961-0EC1-56CA-9BA1-78192F3C4897}" dt="2019-12-06T12:12:12.383" v="283" actId="1076"/>
          <ac:spMkLst>
            <pc:docMk/>
            <pc:sldMk cId="3180613873" sldId="581"/>
            <ac:spMk id="9" creationId="{BB14606B-ED52-4206-99B9-F6F8BCD33130}"/>
          </ac:spMkLst>
        </pc:spChg>
      </pc:sldChg>
    </pc:docChg>
  </pc:docChgLst>
  <pc:docChgLst>
    <pc:chgData name="カトリ　ヒカル" userId="S::a71127@st.takushoku-u.ac.jp::7925d78e-1930-4a00-8eb4-81d293cf66e4" providerId="AD" clId="Web-{3D2693CE-61E5-4A6F-8A78-5205A0C265F6}"/>
    <pc:docChg chg="modSld">
      <pc:chgData name="カトリ　ヒカル" userId="S::a71127@st.takushoku-u.ac.jp::7925d78e-1930-4a00-8eb4-81d293cf66e4" providerId="AD" clId="Web-{3D2693CE-61E5-4A6F-8A78-5205A0C265F6}" dt="2019-11-22T10:50:18.018" v="514" actId="20577"/>
      <pc:docMkLst>
        <pc:docMk/>
      </pc:docMkLst>
      <pc:sldChg chg="modSp">
        <pc:chgData name="カトリ　ヒカル" userId="S::a71127@st.takushoku-u.ac.jp::7925d78e-1930-4a00-8eb4-81d293cf66e4" providerId="AD" clId="Web-{3D2693CE-61E5-4A6F-8A78-5205A0C265F6}" dt="2019-11-22T09:52:38.381" v="142" actId="20577"/>
        <pc:sldMkLst>
          <pc:docMk/>
          <pc:sldMk cId="1868636228" sldId="256"/>
        </pc:sldMkLst>
        <pc:spChg chg="mod">
          <ac:chgData name="カトリ　ヒカル" userId="S::a71127@st.takushoku-u.ac.jp::7925d78e-1930-4a00-8eb4-81d293cf66e4" providerId="AD" clId="Web-{3D2693CE-61E5-4A6F-8A78-5205A0C265F6}" dt="2019-11-22T09:52:00.194" v="123" actId="20577"/>
          <ac:spMkLst>
            <pc:docMk/>
            <pc:sldMk cId="1868636228" sldId="256"/>
            <ac:spMk id="2" creationId="{00000000-0000-0000-0000-000000000000}"/>
          </ac:spMkLst>
        </pc:spChg>
        <pc:spChg chg="mod">
          <ac:chgData name="カトリ　ヒカル" userId="S::a71127@st.takushoku-u.ac.jp::7925d78e-1930-4a00-8eb4-81d293cf66e4" providerId="AD" clId="Web-{3D2693CE-61E5-4A6F-8A78-5205A0C265F6}" dt="2019-11-22T09:52:38.381" v="142" actId="20577"/>
          <ac:spMkLst>
            <pc:docMk/>
            <pc:sldMk cId="1868636228" sldId="256"/>
            <ac:spMk id="3" creationId="{00000000-0000-0000-0000-000000000000}"/>
          </ac:spMkLst>
        </pc:spChg>
      </pc:sldChg>
      <pc:sldChg chg="modSp">
        <pc:chgData name="カトリ　ヒカル" userId="S::a71127@st.takushoku-u.ac.jp::7925d78e-1930-4a00-8eb4-81d293cf66e4" providerId="AD" clId="Web-{3D2693CE-61E5-4A6F-8A78-5205A0C265F6}" dt="2019-11-22T09:57:30.835" v="145" actId="20577"/>
        <pc:sldMkLst>
          <pc:docMk/>
          <pc:sldMk cId="2837509584" sldId="440"/>
        </pc:sldMkLst>
        <pc:spChg chg="mod">
          <ac:chgData name="カトリ　ヒカル" userId="S::a71127@st.takushoku-u.ac.jp::7925d78e-1930-4a00-8eb4-81d293cf66e4" providerId="AD" clId="Web-{3D2693CE-61E5-4A6F-8A78-5205A0C265F6}" dt="2019-11-22T09:57:30.835" v="145" actId="20577"/>
          <ac:spMkLst>
            <pc:docMk/>
            <pc:sldMk cId="2837509584" sldId="440"/>
            <ac:spMk id="4" creationId="{00000000-0000-0000-0000-000000000000}"/>
          </ac:spMkLst>
        </pc:spChg>
      </pc:sldChg>
      <pc:sldChg chg="modSp">
        <pc:chgData name="カトリ　ヒカル" userId="S::a71127@st.takushoku-u.ac.jp::7925d78e-1930-4a00-8eb4-81d293cf66e4" providerId="AD" clId="Web-{3D2693CE-61E5-4A6F-8A78-5205A0C265F6}" dt="2019-11-22T10:02:11.164" v="149" actId="20577"/>
        <pc:sldMkLst>
          <pc:docMk/>
          <pc:sldMk cId="1223396340" sldId="449"/>
        </pc:sldMkLst>
        <pc:spChg chg="mod">
          <ac:chgData name="カトリ　ヒカル" userId="S::a71127@st.takushoku-u.ac.jp::7925d78e-1930-4a00-8eb4-81d293cf66e4" providerId="AD" clId="Web-{3D2693CE-61E5-4A6F-8A78-5205A0C265F6}" dt="2019-11-22T10:02:11.164" v="149" actId="20577"/>
          <ac:spMkLst>
            <pc:docMk/>
            <pc:sldMk cId="1223396340" sldId="449"/>
            <ac:spMk id="6" creationId="{ABD8D25F-62C1-404A-BA1D-1F844C7CE190}"/>
          </ac:spMkLst>
        </pc:spChg>
      </pc:sldChg>
      <pc:sldChg chg="modSp">
        <pc:chgData name="カトリ　ヒカル" userId="S::a71127@st.takushoku-u.ac.jp::7925d78e-1930-4a00-8eb4-81d293cf66e4" providerId="AD" clId="Web-{3D2693CE-61E5-4A6F-8A78-5205A0C265F6}" dt="2019-11-22T07:30:04.360" v="28" actId="20577"/>
        <pc:sldMkLst>
          <pc:docMk/>
          <pc:sldMk cId="3180461395" sldId="465"/>
        </pc:sldMkLst>
        <pc:spChg chg="mod">
          <ac:chgData name="カトリ　ヒカル" userId="S::a71127@st.takushoku-u.ac.jp::7925d78e-1930-4a00-8eb4-81d293cf66e4" providerId="AD" clId="Web-{3D2693CE-61E5-4A6F-8A78-5205A0C265F6}" dt="2019-11-22T07:30:04.360" v="28" actId="20577"/>
          <ac:spMkLst>
            <pc:docMk/>
            <pc:sldMk cId="3180461395" sldId="465"/>
            <ac:spMk id="4" creationId="{BE254004-2EF1-4974-B054-E624952CE5B6}"/>
          </ac:spMkLst>
        </pc:spChg>
      </pc:sldChg>
      <pc:sldChg chg="modSp">
        <pc:chgData name="カトリ　ヒカル" userId="S::a71127@st.takushoku-u.ac.jp::7925d78e-1930-4a00-8eb4-81d293cf66e4" providerId="AD" clId="Web-{3D2693CE-61E5-4A6F-8A78-5205A0C265F6}" dt="2019-11-22T08:26:28.329" v="119" actId="14100"/>
        <pc:sldMkLst>
          <pc:docMk/>
          <pc:sldMk cId="3109934044" sldId="470"/>
        </pc:sldMkLst>
        <pc:spChg chg="mod">
          <ac:chgData name="カトリ　ヒカル" userId="S::a71127@st.takushoku-u.ac.jp::7925d78e-1930-4a00-8eb4-81d293cf66e4" providerId="AD" clId="Web-{3D2693CE-61E5-4A6F-8A78-5205A0C265F6}" dt="2019-11-22T08:26:28.329" v="119" actId="14100"/>
          <ac:spMkLst>
            <pc:docMk/>
            <pc:sldMk cId="3109934044" sldId="470"/>
            <ac:spMk id="6" creationId="{7D86EEDB-368A-47E1-900B-2895DAB09B57}"/>
          </ac:spMkLst>
        </pc:spChg>
      </pc:sldChg>
      <pc:sldChg chg="addSp delSp modSp">
        <pc:chgData name="カトリ　ヒカル" userId="S::a71127@st.takushoku-u.ac.jp::7925d78e-1930-4a00-8eb4-81d293cf66e4" providerId="AD" clId="Web-{3D2693CE-61E5-4A6F-8A78-5205A0C265F6}" dt="2019-11-22T08:07:43.313" v="116" actId="20577"/>
        <pc:sldMkLst>
          <pc:docMk/>
          <pc:sldMk cId="1187733159" sldId="474"/>
        </pc:sldMkLst>
        <pc:spChg chg="add del mod">
          <ac:chgData name="カトリ　ヒカル" userId="S::a71127@st.takushoku-u.ac.jp::7925d78e-1930-4a00-8eb4-81d293cf66e4" providerId="AD" clId="Web-{3D2693CE-61E5-4A6F-8A78-5205A0C265F6}" dt="2019-11-22T08:06:44.095" v="108"/>
          <ac:spMkLst>
            <pc:docMk/>
            <pc:sldMk cId="1187733159" sldId="474"/>
            <ac:spMk id="5" creationId="{AA1905EE-44E8-4422-8A9C-04C066C3403E}"/>
          </ac:spMkLst>
        </pc:spChg>
        <pc:spChg chg="mod">
          <ac:chgData name="カトリ　ヒカル" userId="S::a71127@st.takushoku-u.ac.jp::7925d78e-1930-4a00-8eb4-81d293cf66e4" providerId="AD" clId="Web-{3D2693CE-61E5-4A6F-8A78-5205A0C265F6}" dt="2019-11-22T08:07:43.313" v="116" actId="20577"/>
          <ac:spMkLst>
            <pc:docMk/>
            <pc:sldMk cId="1187733159" sldId="474"/>
            <ac:spMk id="9" creationId="{D639B280-2B94-44A6-AF7E-229632831E4C}"/>
          </ac:spMkLst>
        </pc:spChg>
        <pc:spChg chg="add mod">
          <ac:chgData name="カトリ　ヒカル" userId="S::a71127@st.takushoku-u.ac.jp::7925d78e-1930-4a00-8eb4-81d293cf66e4" providerId="AD" clId="Web-{3D2693CE-61E5-4A6F-8A78-5205A0C265F6}" dt="2019-11-22T08:07:27.767" v="113"/>
          <ac:spMkLst>
            <pc:docMk/>
            <pc:sldMk cId="1187733159" sldId="474"/>
            <ac:spMk id="12" creationId="{B384067D-650C-41B3-99D5-14564B44A61F}"/>
          </ac:spMkLst>
        </pc:spChg>
      </pc:sldChg>
      <pc:sldChg chg="modSp">
        <pc:chgData name="カトリ　ヒカル" userId="S::a71127@st.takushoku-u.ac.jp::7925d78e-1930-4a00-8eb4-81d293cf66e4" providerId="AD" clId="Web-{3D2693CE-61E5-4A6F-8A78-5205A0C265F6}" dt="2019-11-22T08:48:02.822" v="120"/>
        <pc:sldMkLst>
          <pc:docMk/>
          <pc:sldMk cId="4108234503" sldId="490"/>
        </pc:sldMkLst>
        <pc:spChg chg="mod">
          <ac:chgData name="カトリ　ヒカル" userId="S::a71127@st.takushoku-u.ac.jp::7925d78e-1930-4a00-8eb4-81d293cf66e4" providerId="AD" clId="Web-{3D2693CE-61E5-4A6F-8A78-5205A0C265F6}" dt="2019-11-22T08:48:02.822" v="120"/>
          <ac:spMkLst>
            <pc:docMk/>
            <pc:sldMk cId="4108234503" sldId="490"/>
            <ac:spMk id="7" creationId="{DE312505-F128-4F23-98B4-5805719ABC68}"/>
          </ac:spMkLst>
        </pc:spChg>
      </pc:sldChg>
      <pc:sldChg chg="modSp">
        <pc:chgData name="カトリ　ヒカル" userId="S::a71127@st.takushoku-u.ac.jp::7925d78e-1930-4a00-8eb4-81d293cf66e4" providerId="AD" clId="Web-{3D2693CE-61E5-4A6F-8A78-5205A0C265F6}" dt="2019-11-22T07:30:10.954" v="42" actId="20577"/>
        <pc:sldMkLst>
          <pc:docMk/>
          <pc:sldMk cId="3118460350" sldId="495"/>
        </pc:sldMkLst>
        <pc:spChg chg="mod">
          <ac:chgData name="カトリ　ヒカル" userId="S::a71127@st.takushoku-u.ac.jp::7925d78e-1930-4a00-8eb4-81d293cf66e4" providerId="AD" clId="Web-{3D2693CE-61E5-4A6F-8A78-5205A0C265F6}" dt="2019-11-22T07:30:10.954" v="42" actId="20577"/>
          <ac:spMkLst>
            <pc:docMk/>
            <pc:sldMk cId="3118460350" sldId="495"/>
            <ac:spMk id="3" creationId="{F9F21321-F552-4E60-8F5E-4A8262C79C86}"/>
          </ac:spMkLst>
        </pc:spChg>
      </pc:sldChg>
      <pc:sldChg chg="addSp delSp modSp">
        <pc:chgData name="カトリ　ヒカル" userId="S::a71127@st.takushoku-u.ac.jp::7925d78e-1930-4a00-8eb4-81d293cf66e4" providerId="AD" clId="Web-{3D2693CE-61E5-4A6F-8A78-5205A0C265F6}" dt="2019-11-22T10:50:16.518" v="512" actId="20577"/>
        <pc:sldMkLst>
          <pc:docMk/>
          <pc:sldMk cId="2618520386" sldId="537"/>
        </pc:sldMkLst>
        <pc:spChg chg="mod">
          <ac:chgData name="カトリ　ヒカル" userId="S::a71127@st.takushoku-u.ac.jp::7925d78e-1930-4a00-8eb4-81d293cf66e4" providerId="AD" clId="Web-{3D2693CE-61E5-4A6F-8A78-5205A0C265F6}" dt="2019-11-22T10:49:16.533" v="500" actId="1076"/>
          <ac:spMkLst>
            <pc:docMk/>
            <pc:sldMk cId="2618520386" sldId="537"/>
            <ac:spMk id="2" creationId="{00000000-0000-0000-0000-000000000000}"/>
          </ac:spMkLst>
        </pc:spChg>
        <pc:spChg chg="mod">
          <ac:chgData name="カトリ　ヒカル" userId="S::a71127@st.takushoku-u.ac.jp::7925d78e-1930-4a00-8eb4-81d293cf66e4" providerId="AD" clId="Web-{3D2693CE-61E5-4A6F-8A78-5205A0C265F6}" dt="2019-11-22T10:50:16.518" v="512" actId="20577"/>
          <ac:spMkLst>
            <pc:docMk/>
            <pc:sldMk cId="2618520386" sldId="537"/>
            <ac:spMk id="4" creationId="{00000000-0000-0000-0000-000000000000}"/>
          </ac:spMkLst>
        </pc:spChg>
        <pc:spChg chg="del">
          <ac:chgData name="カトリ　ヒカル" userId="S::a71127@st.takushoku-u.ac.jp::7925d78e-1930-4a00-8eb4-81d293cf66e4" providerId="AD" clId="Web-{3D2693CE-61E5-4A6F-8A78-5205A0C265F6}" dt="2019-11-22T10:38:37.969" v="166"/>
          <ac:spMkLst>
            <pc:docMk/>
            <pc:sldMk cId="2618520386" sldId="537"/>
            <ac:spMk id="6" creationId="{00000000-0000-0000-0000-000000000000}"/>
          </ac:spMkLst>
        </pc:spChg>
        <pc:spChg chg="del mod">
          <ac:chgData name="カトリ　ヒカル" userId="S::a71127@st.takushoku-u.ac.jp::7925d78e-1930-4a00-8eb4-81d293cf66e4" providerId="AD" clId="Web-{3D2693CE-61E5-4A6F-8A78-5205A0C265F6}" dt="2019-11-22T10:47:59.877" v="486"/>
          <ac:spMkLst>
            <pc:docMk/>
            <pc:sldMk cId="2618520386" sldId="537"/>
            <ac:spMk id="6" creationId="{683F2A32-E0FC-4034-857A-EDBBE5367B9F}"/>
          </ac:spMkLst>
        </pc:spChg>
        <pc:spChg chg="add mod">
          <ac:chgData name="カトリ　ヒカル" userId="S::a71127@st.takushoku-u.ac.jp::7925d78e-1930-4a00-8eb4-81d293cf66e4" providerId="AD" clId="Web-{3D2693CE-61E5-4A6F-8A78-5205A0C265F6}" dt="2019-11-22T10:49:34.033" v="502" actId="14100"/>
          <ac:spMkLst>
            <pc:docMk/>
            <pc:sldMk cId="2618520386" sldId="537"/>
            <ac:spMk id="11" creationId="{F482DC4C-D52F-4A63-B6DC-4E152FDB2A5E}"/>
          </ac:spMkLst>
        </pc:spChg>
        <pc:picChg chg="mod modCrop">
          <ac:chgData name="カトリ　ヒカル" userId="S::a71127@st.takushoku-u.ac.jp::7925d78e-1930-4a00-8eb4-81d293cf66e4" providerId="AD" clId="Web-{3D2693CE-61E5-4A6F-8A78-5205A0C265F6}" dt="2019-11-22T10:48:16.830" v="490" actId="1076"/>
          <ac:picMkLst>
            <pc:docMk/>
            <pc:sldMk cId="2618520386" sldId="537"/>
            <ac:picMk id="5" creationId="{00000000-0000-0000-0000-000000000000}"/>
          </ac:picMkLst>
        </pc:picChg>
        <pc:picChg chg="add del mod modCrop">
          <ac:chgData name="カトリ　ヒカル" userId="S::a71127@st.takushoku-u.ac.jp::7925d78e-1930-4a00-8eb4-81d293cf66e4" providerId="AD" clId="Web-{3D2693CE-61E5-4A6F-8A78-5205A0C265F6}" dt="2019-11-22T10:39:15.781" v="170"/>
          <ac:picMkLst>
            <pc:docMk/>
            <pc:sldMk cId="2618520386" sldId="537"/>
            <ac:picMk id="7" creationId="{358B76FC-A3F6-4F33-A469-56C82F811905}"/>
          </ac:picMkLst>
        </pc:picChg>
        <pc:picChg chg="add mod">
          <ac:chgData name="カトリ　ヒカル" userId="S::a71127@st.takushoku-u.ac.jp::7925d78e-1930-4a00-8eb4-81d293cf66e4" providerId="AD" clId="Web-{3D2693CE-61E5-4A6F-8A78-5205A0C265F6}" dt="2019-11-22T10:45:21.799" v="341" actId="1076"/>
          <ac:picMkLst>
            <pc:docMk/>
            <pc:sldMk cId="2618520386" sldId="537"/>
            <ac:picMk id="10" creationId="{99FE7EA3-33A4-43E8-AE78-6903F03D490D}"/>
          </ac:picMkLst>
        </pc:picChg>
      </pc:sldChg>
    </pc:docChg>
  </pc:docChgLst>
  <pc:docChgLst>
    <pc:chgData name="カトリ　ヒカル" userId="S::a71127@st.takushoku-u.ac.jp::7925d78e-1930-4a00-8eb4-81d293cf66e4" providerId="AD" clId="Web-{90C3F66E-D830-AF00-64D6-7C7183433195}"/>
    <pc:docChg chg="modSld">
      <pc:chgData name="カトリ　ヒカル" userId="S::a71127@st.takushoku-u.ac.jp::7925d78e-1930-4a00-8eb4-81d293cf66e4" providerId="AD" clId="Web-{90C3F66E-D830-AF00-64D6-7C7183433195}" dt="2019-12-18T09:41:52.027" v="92" actId="20577"/>
      <pc:docMkLst>
        <pc:docMk/>
      </pc:docMkLst>
      <pc:sldChg chg="modSp">
        <pc:chgData name="カトリ　ヒカル" userId="S::a71127@st.takushoku-u.ac.jp::7925d78e-1930-4a00-8eb4-81d293cf66e4" providerId="AD" clId="Web-{90C3F66E-D830-AF00-64D6-7C7183433195}" dt="2019-12-18T09:41:49.511" v="90" actId="20577"/>
        <pc:sldMkLst>
          <pc:docMk/>
          <pc:sldMk cId="2458794475" sldId="720"/>
        </pc:sldMkLst>
        <pc:spChg chg="mod">
          <ac:chgData name="カトリ　ヒカル" userId="S::a71127@st.takushoku-u.ac.jp::7925d78e-1930-4a00-8eb4-81d293cf66e4" providerId="AD" clId="Web-{90C3F66E-D830-AF00-64D6-7C7183433195}" dt="2019-12-18T09:41:49.511" v="90" actId="20577"/>
          <ac:spMkLst>
            <pc:docMk/>
            <pc:sldMk cId="2458794475" sldId="720"/>
            <ac:spMk id="2" creationId="{C4D0C439-F916-4492-918A-F94C2D0E1D4E}"/>
          </ac:spMkLst>
        </pc:spChg>
      </pc:sldChg>
    </pc:docChg>
  </pc:docChgLst>
  <pc:docChgLst>
    <pc:chgData name="ヨコオ　レイ" userId="S::a71377@st.takushoku-u.ac.jp::5ef8c68c-7bdf-4008-854e-3343d3eda687" providerId="AD" clId="Web-{AF37FA8D-BCD7-49C2-8946-0EFCC204D856}"/>
    <pc:docChg chg="addSld modSld">
      <pc:chgData name="ヨコオ　レイ" userId="S::a71377@st.takushoku-u.ac.jp::5ef8c68c-7bdf-4008-854e-3343d3eda687" providerId="AD" clId="Web-{AF37FA8D-BCD7-49C2-8946-0EFCC204D856}" dt="2019-11-15T11:16:53.861" v="1061" actId="20577"/>
      <pc:docMkLst>
        <pc:docMk/>
      </pc:docMkLst>
      <pc:sldChg chg="modSp">
        <pc:chgData name="ヨコオ　レイ" userId="S::a71377@st.takushoku-u.ac.jp::5ef8c68c-7bdf-4008-854e-3343d3eda687" providerId="AD" clId="Web-{AF37FA8D-BCD7-49C2-8946-0EFCC204D856}" dt="2019-11-15T10:29:45.155" v="876" actId="1076"/>
        <pc:sldMkLst>
          <pc:docMk/>
          <pc:sldMk cId="535192712" sldId="388"/>
        </pc:sldMkLst>
        <pc:spChg chg="mod">
          <ac:chgData name="ヨコオ　レイ" userId="S::a71377@st.takushoku-u.ac.jp::5ef8c68c-7bdf-4008-854e-3343d3eda687" providerId="AD" clId="Web-{AF37FA8D-BCD7-49C2-8946-0EFCC204D856}" dt="2019-11-15T10:29:45.155" v="876" actId="1076"/>
          <ac:spMkLst>
            <pc:docMk/>
            <pc:sldMk cId="535192712" sldId="388"/>
            <ac:spMk id="3" creationId="{00000000-0000-0000-0000-000000000000}"/>
          </ac:spMkLst>
        </pc:spChg>
      </pc:sldChg>
      <pc:sldChg chg="addSp modSp">
        <pc:chgData name="ヨコオ　レイ" userId="S::a71377@st.takushoku-u.ac.jp::5ef8c68c-7bdf-4008-854e-3343d3eda687" providerId="AD" clId="Web-{AF37FA8D-BCD7-49C2-8946-0EFCC204D856}" dt="2019-11-15T11:02:59.033" v="1027" actId="20577"/>
        <pc:sldMkLst>
          <pc:docMk/>
          <pc:sldMk cId="655137428" sldId="413"/>
        </pc:sldMkLst>
        <pc:spChg chg="mod">
          <ac:chgData name="ヨコオ　レイ" userId="S::a71377@st.takushoku-u.ac.jp::5ef8c68c-7bdf-4008-854e-3343d3eda687" providerId="AD" clId="Web-{AF37FA8D-BCD7-49C2-8946-0EFCC204D856}" dt="2019-11-15T10:53:08.798" v="947" actId="20577"/>
          <ac:spMkLst>
            <pc:docMk/>
            <pc:sldMk cId="655137428" sldId="413"/>
            <ac:spMk id="2" creationId="{00000000-0000-0000-0000-000000000000}"/>
          </ac:spMkLst>
        </pc:spChg>
        <pc:spChg chg="mod">
          <ac:chgData name="ヨコオ　レイ" userId="S::a71377@st.takushoku-u.ac.jp::5ef8c68c-7bdf-4008-854e-3343d3eda687" providerId="AD" clId="Web-{AF37FA8D-BCD7-49C2-8946-0EFCC204D856}" dt="2019-11-15T10:55:36.407" v="973" actId="20577"/>
          <ac:spMkLst>
            <pc:docMk/>
            <pc:sldMk cId="655137428" sldId="413"/>
            <ac:spMk id="4" creationId="{00000000-0000-0000-0000-000000000000}"/>
          </ac:spMkLst>
        </pc:spChg>
        <pc:spChg chg="add mod">
          <ac:chgData name="ヨコオ　レイ" userId="S::a71377@st.takushoku-u.ac.jp::5ef8c68c-7bdf-4008-854e-3343d3eda687" providerId="AD" clId="Web-{AF37FA8D-BCD7-49C2-8946-0EFCC204D856}" dt="2019-11-15T10:55:12.626" v="964" actId="20577"/>
          <ac:spMkLst>
            <pc:docMk/>
            <pc:sldMk cId="655137428" sldId="413"/>
            <ac:spMk id="5" creationId="{467C93F7-C25A-45B3-95B8-73952DC90E5A}"/>
          </ac:spMkLst>
        </pc:spChg>
        <pc:spChg chg="mod">
          <ac:chgData name="ヨコオ　レイ" userId="S::a71377@st.takushoku-u.ac.jp::5ef8c68c-7bdf-4008-854e-3343d3eda687" providerId="AD" clId="Web-{AF37FA8D-BCD7-49C2-8946-0EFCC204D856}" dt="2019-11-15T08:22:03.728" v="359" actId="1076"/>
          <ac:spMkLst>
            <pc:docMk/>
            <pc:sldMk cId="655137428" sldId="413"/>
            <ac:spMk id="6" creationId="{00000000-0000-0000-0000-000000000000}"/>
          </ac:spMkLst>
        </pc:spChg>
        <pc:spChg chg="add mod">
          <ac:chgData name="ヨコオ　レイ" userId="S::a71377@st.takushoku-u.ac.jp::5ef8c68c-7bdf-4008-854e-3343d3eda687" providerId="AD" clId="Web-{AF37FA8D-BCD7-49C2-8946-0EFCC204D856}" dt="2019-11-15T11:02:45.846" v="990" actId="1076"/>
          <ac:spMkLst>
            <pc:docMk/>
            <pc:sldMk cId="655137428" sldId="413"/>
            <ac:spMk id="7" creationId="{EECB02F0-157A-41B1-A800-7168E991FA88}"/>
          </ac:spMkLst>
        </pc:spChg>
        <pc:spChg chg="mod">
          <ac:chgData name="ヨコオ　レイ" userId="S::a71377@st.takushoku-u.ac.jp::5ef8c68c-7bdf-4008-854e-3343d3eda687" providerId="AD" clId="Web-{AF37FA8D-BCD7-49C2-8946-0EFCC204D856}" dt="2019-11-15T11:02:59.033" v="1027" actId="20577"/>
          <ac:spMkLst>
            <pc:docMk/>
            <pc:sldMk cId="655137428" sldId="413"/>
            <ac:spMk id="9" creationId="{18F9FE13-F188-4FA8-AD9E-DA9D5F667396}"/>
          </ac:spMkLst>
        </pc:spChg>
      </pc:sldChg>
      <pc:sldChg chg="modSp">
        <pc:chgData name="ヨコオ　レイ" userId="S::a71377@st.takushoku-u.ac.jp::5ef8c68c-7bdf-4008-854e-3343d3eda687" providerId="AD" clId="Web-{AF37FA8D-BCD7-49C2-8946-0EFCC204D856}" dt="2019-11-15T11:16:49.674" v="1059" actId="20577"/>
        <pc:sldMkLst>
          <pc:docMk/>
          <pc:sldMk cId="1876371353" sldId="448"/>
        </pc:sldMkLst>
        <pc:spChg chg="mod">
          <ac:chgData name="ヨコオ　レイ" userId="S::a71377@st.takushoku-u.ac.jp::5ef8c68c-7bdf-4008-854e-3343d3eda687" providerId="AD" clId="Web-{AF37FA8D-BCD7-49C2-8946-0EFCC204D856}" dt="2019-11-15T11:13:20.065" v="1040" actId="1076"/>
          <ac:spMkLst>
            <pc:docMk/>
            <pc:sldMk cId="1876371353" sldId="448"/>
            <ac:spMk id="9" creationId="{AD51E774-169D-4C19-B7A2-CEF0F973341F}"/>
          </ac:spMkLst>
        </pc:spChg>
        <pc:spChg chg="mod">
          <ac:chgData name="ヨコオ　レイ" userId="S::a71377@st.takushoku-u.ac.jp::5ef8c68c-7bdf-4008-854e-3343d3eda687" providerId="AD" clId="Web-{AF37FA8D-BCD7-49C2-8946-0EFCC204D856}" dt="2019-11-15T11:16:49.674" v="1059" actId="20577"/>
          <ac:spMkLst>
            <pc:docMk/>
            <pc:sldMk cId="1876371353" sldId="448"/>
            <ac:spMk id="10" creationId="{00000000-0000-0000-0000-000000000000}"/>
          </ac:spMkLst>
        </pc:spChg>
        <pc:picChg chg="mod">
          <ac:chgData name="ヨコオ　レイ" userId="S::a71377@st.takushoku-u.ac.jp::5ef8c68c-7bdf-4008-854e-3343d3eda687" providerId="AD" clId="Web-{AF37FA8D-BCD7-49C2-8946-0EFCC204D856}" dt="2019-11-15T11:13:24.971" v="1042" actId="14100"/>
          <ac:picMkLst>
            <pc:docMk/>
            <pc:sldMk cId="1876371353" sldId="448"/>
            <ac:picMk id="4" creationId="{0E6AB1C2-E57D-4042-9E79-1DDFA894B792}"/>
          </ac:picMkLst>
        </pc:picChg>
        <pc:picChg chg="mod">
          <ac:chgData name="ヨコオ　レイ" userId="S::a71377@st.takushoku-u.ac.jp::5ef8c68c-7bdf-4008-854e-3343d3eda687" providerId="AD" clId="Web-{AF37FA8D-BCD7-49C2-8946-0EFCC204D856}" dt="2019-11-15T11:13:27.518" v="1043" actId="14100"/>
          <ac:picMkLst>
            <pc:docMk/>
            <pc:sldMk cId="1876371353" sldId="448"/>
            <ac:picMk id="1029" creationId="{00000000-0000-0000-0000-000000000000}"/>
          </ac:picMkLst>
        </pc:picChg>
      </pc:sldChg>
      <pc:sldChg chg="modSp">
        <pc:chgData name="ヨコオ　レイ" userId="S::a71377@st.takushoku-u.ac.jp::5ef8c68c-7bdf-4008-854e-3343d3eda687" providerId="AD" clId="Web-{AF37FA8D-BCD7-49C2-8946-0EFCC204D856}" dt="2019-11-15T06:40:00.955" v="92" actId="20577"/>
        <pc:sldMkLst>
          <pc:docMk/>
          <pc:sldMk cId="1258427085" sldId="458"/>
        </pc:sldMkLst>
        <pc:spChg chg="mod">
          <ac:chgData name="ヨコオ　レイ" userId="S::a71377@st.takushoku-u.ac.jp::5ef8c68c-7bdf-4008-854e-3343d3eda687" providerId="AD" clId="Web-{AF37FA8D-BCD7-49C2-8946-0EFCC204D856}" dt="2019-11-15T06:40:00.955" v="92" actId="20577"/>
          <ac:spMkLst>
            <pc:docMk/>
            <pc:sldMk cId="1258427085" sldId="458"/>
            <ac:spMk id="4" creationId="{00000000-0000-0000-0000-000000000000}"/>
          </ac:spMkLst>
        </pc:spChg>
      </pc:sldChg>
      <pc:sldChg chg="modSp">
        <pc:chgData name="ヨコオ　レイ" userId="S::a71377@st.takushoku-u.ac.jp::5ef8c68c-7bdf-4008-854e-3343d3eda687" providerId="AD" clId="Web-{AF37FA8D-BCD7-49C2-8946-0EFCC204D856}" dt="2019-11-15T08:45:40.088" v="423"/>
        <pc:sldMkLst>
          <pc:docMk/>
          <pc:sldMk cId="1834461353" sldId="482"/>
        </pc:sldMkLst>
        <pc:graphicFrameChg chg="modGraphic">
          <ac:chgData name="ヨコオ　レイ" userId="S::a71377@st.takushoku-u.ac.jp::5ef8c68c-7bdf-4008-854e-3343d3eda687" providerId="AD" clId="Web-{AF37FA8D-BCD7-49C2-8946-0EFCC204D856}" dt="2019-11-15T08:45:40.088" v="423"/>
          <ac:graphicFrameMkLst>
            <pc:docMk/>
            <pc:sldMk cId="1834461353" sldId="482"/>
            <ac:graphicFrameMk id="21" creationId="{41168E2E-C768-447A-8E22-D6F6B3F144F7}"/>
          </ac:graphicFrameMkLst>
        </pc:graphicFrameChg>
      </pc:sldChg>
      <pc:sldChg chg="modSp">
        <pc:chgData name="ヨコオ　レイ" userId="S::a71377@st.takushoku-u.ac.jp::5ef8c68c-7bdf-4008-854e-3343d3eda687" providerId="AD" clId="Web-{AF37FA8D-BCD7-49C2-8946-0EFCC204D856}" dt="2019-11-15T07:45:40.244" v="212" actId="20577"/>
        <pc:sldMkLst>
          <pc:docMk/>
          <pc:sldMk cId="3118460350" sldId="495"/>
        </pc:sldMkLst>
        <pc:spChg chg="mod">
          <ac:chgData name="ヨコオ　レイ" userId="S::a71377@st.takushoku-u.ac.jp::5ef8c68c-7bdf-4008-854e-3343d3eda687" providerId="AD" clId="Web-{AF37FA8D-BCD7-49C2-8946-0EFCC204D856}" dt="2019-11-15T07:45:40.244" v="212" actId="20577"/>
          <ac:spMkLst>
            <pc:docMk/>
            <pc:sldMk cId="3118460350" sldId="495"/>
            <ac:spMk id="3" creationId="{F9F21321-F552-4E60-8F5E-4A8262C79C86}"/>
          </ac:spMkLst>
        </pc:spChg>
      </pc:sldChg>
      <pc:sldChg chg="modSp">
        <pc:chgData name="ヨコオ　レイ" userId="S::a71377@st.takushoku-u.ac.jp::5ef8c68c-7bdf-4008-854e-3343d3eda687" providerId="AD" clId="Web-{AF37FA8D-BCD7-49C2-8946-0EFCC204D856}" dt="2019-11-15T07:08:11.540" v="105" actId="20577"/>
        <pc:sldMkLst>
          <pc:docMk/>
          <pc:sldMk cId="1416322713" sldId="508"/>
        </pc:sldMkLst>
        <pc:spChg chg="mod">
          <ac:chgData name="ヨコオ　レイ" userId="S::a71377@st.takushoku-u.ac.jp::5ef8c68c-7bdf-4008-854e-3343d3eda687" providerId="AD" clId="Web-{AF37FA8D-BCD7-49C2-8946-0EFCC204D856}" dt="2019-11-15T07:08:11.540" v="105" actId="20577"/>
          <ac:spMkLst>
            <pc:docMk/>
            <pc:sldMk cId="1416322713" sldId="508"/>
            <ac:spMk id="3" creationId="{A790299F-3BA0-4C2D-834B-D10B21BDE438}"/>
          </ac:spMkLst>
        </pc:spChg>
      </pc:sldChg>
      <pc:sldChg chg="modSp">
        <pc:chgData name="ヨコオ　レイ" userId="S::a71377@st.takushoku-u.ac.jp::5ef8c68c-7bdf-4008-854e-3343d3eda687" providerId="AD" clId="Web-{AF37FA8D-BCD7-49C2-8946-0EFCC204D856}" dt="2019-11-15T07:40:32.509" v="108" actId="1076"/>
        <pc:sldMkLst>
          <pc:docMk/>
          <pc:sldMk cId="388692777" sldId="512"/>
        </pc:sldMkLst>
        <pc:spChg chg="mod">
          <ac:chgData name="ヨコオ　レイ" userId="S::a71377@st.takushoku-u.ac.jp::5ef8c68c-7bdf-4008-854e-3343d3eda687" providerId="AD" clId="Web-{AF37FA8D-BCD7-49C2-8946-0EFCC204D856}" dt="2019-11-15T06:19:20.174" v="16" actId="20577"/>
          <ac:spMkLst>
            <pc:docMk/>
            <pc:sldMk cId="388692777" sldId="512"/>
            <ac:spMk id="6" creationId="{42D4D66C-2DDB-4BE2-96BA-6DFE11C39DE2}"/>
          </ac:spMkLst>
        </pc:spChg>
        <pc:picChg chg="mod">
          <ac:chgData name="ヨコオ　レイ" userId="S::a71377@st.takushoku-u.ac.jp::5ef8c68c-7bdf-4008-854e-3343d3eda687" providerId="AD" clId="Web-{AF37FA8D-BCD7-49C2-8946-0EFCC204D856}" dt="2019-11-15T07:40:32.509" v="108" actId="1076"/>
          <ac:picMkLst>
            <pc:docMk/>
            <pc:sldMk cId="388692777" sldId="512"/>
            <ac:picMk id="3" creationId="{9592D8AF-05E7-449A-9734-B087CE8D9AE6}"/>
          </ac:picMkLst>
        </pc:picChg>
      </pc:sldChg>
      <pc:sldChg chg="addSp delSp modSp new">
        <pc:chgData name="ヨコオ　レイ" userId="S::a71377@st.takushoku-u.ac.jp::5ef8c68c-7bdf-4008-854e-3343d3eda687" providerId="AD" clId="Web-{AF37FA8D-BCD7-49C2-8946-0EFCC204D856}" dt="2019-11-15T10:18:01.789" v="702" actId="1076"/>
        <pc:sldMkLst>
          <pc:docMk/>
          <pc:sldMk cId="3787200893" sldId="515"/>
        </pc:sldMkLst>
        <pc:spChg chg="mod">
          <ac:chgData name="ヨコオ　レイ" userId="S::a71377@st.takushoku-u.ac.jp::5ef8c68c-7bdf-4008-854e-3343d3eda687" providerId="AD" clId="Web-{AF37FA8D-BCD7-49C2-8946-0EFCC204D856}" dt="2019-11-15T09:50:51.522" v="443" actId="20577"/>
          <ac:spMkLst>
            <pc:docMk/>
            <pc:sldMk cId="3787200893" sldId="515"/>
            <ac:spMk id="2" creationId="{6FBEB3FB-C36F-41CD-AB02-4A3030ABAC4D}"/>
          </ac:spMkLst>
        </pc:spChg>
        <pc:spChg chg="add mod">
          <ac:chgData name="ヨコオ　レイ" userId="S::a71377@st.takushoku-u.ac.jp::5ef8c68c-7bdf-4008-854e-3343d3eda687" providerId="AD" clId="Web-{AF37FA8D-BCD7-49C2-8946-0EFCC204D856}" dt="2019-11-15T09:56:40.662" v="454" actId="20577"/>
          <ac:spMkLst>
            <pc:docMk/>
            <pc:sldMk cId="3787200893" sldId="515"/>
            <ac:spMk id="3" creationId="{9413A270-C0F2-4AEB-BF04-D02C0FBC651B}"/>
          </ac:spMkLst>
        </pc:spChg>
        <pc:spChg chg="add mod">
          <ac:chgData name="ヨコオ　レイ" userId="S::a71377@st.takushoku-u.ac.jp::5ef8c68c-7bdf-4008-854e-3343d3eda687" providerId="AD" clId="Web-{AF37FA8D-BCD7-49C2-8946-0EFCC204D856}" dt="2019-11-15T09:57:01.287" v="459" actId="20577"/>
          <ac:spMkLst>
            <pc:docMk/>
            <pc:sldMk cId="3787200893" sldId="515"/>
            <ac:spMk id="4" creationId="{58954A5C-DA68-4174-8AFA-57029D2F61F2}"/>
          </ac:spMkLst>
        </pc:spChg>
        <pc:spChg chg="add del mod">
          <ac:chgData name="ヨコオ　レイ" userId="S::a71377@st.takushoku-u.ac.jp::5ef8c68c-7bdf-4008-854e-3343d3eda687" providerId="AD" clId="Web-{AF37FA8D-BCD7-49C2-8946-0EFCC204D856}" dt="2019-11-15T10:13:16.289" v="689" actId="14100"/>
          <ac:spMkLst>
            <pc:docMk/>
            <pc:sldMk cId="3787200893" sldId="515"/>
            <ac:spMk id="5" creationId="{DA7148F1-0D45-4186-A2E8-201DDF6A2DF8}"/>
          </ac:spMkLst>
        </pc:spChg>
        <pc:spChg chg="add mod">
          <ac:chgData name="ヨコオ　レイ" userId="S::a71377@st.takushoku-u.ac.jp::5ef8c68c-7bdf-4008-854e-3343d3eda687" providerId="AD" clId="Web-{AF37FA8D-BCD7-49C2-8946-0EFCC204D856}" dt="2019-11-15T10:13:34.742" v="692" actId="1076"/>
          <ac:spMkLst>
            <pc:docMk/>
            <pc:sldMk cId="3787200893" sldId="515"/>
            <ac:spMk id="8" creationId="{2754C8CC-BB45-430F-B7AB-A4EA4E6C207A}"/>
          </ac:spMkLst>
        </pc:spChg>
        <pc:spChg chg="add mod">
          <ac:chgData name="ヨコオ　レイ" userId="S::a71377@st.takushoku-u.ac.jp::5ef8c68c-7bdf-4008-854e-3343d3eda687" providerId="AD" clId="Web-{AF37FA8D-BCD7-49C2-8946-0EFCC204D856}" dt="2019-11-15T10:13:48.883" v="693" actId="1076"/>
          <ac:spMkLst>
            <pc:docMk/>
            <pc:sldMk cId="3787200893" sldId="515"/>
            <ac:spMk id="9" creationId="{EC37F14B-8692-42FB-A84E-04D82E598EFA}"/>
          </ac:spMkLst>
        </pc:spChg>
        <pc:picChg chg="add del mod">
          <ac:chgData name="ヨコオ　レイ" userId="S::a71377@st.takushoku-u.ac.jp::5ef8c68c-7bdf-4008-854e-3343d3eda687" providerId="AD" clId="Web-{AF37FA8D-BCD7-49C2-8946-0EFCC204D856}" dt="2019-11-15T10:12:47.476" v="680"/>
          <ac:picMkLst>
            <pc:docMk/>
            <pc:sldMk cId="3787200893" sldId="515"/>
            <ac:picMk id="6" creationId="{4652D00F-243D-477E-B27F-884332632945}"/>
          </ac:picMkLst>
        </pc:picChg>
        <pc:picChg chg="add mod">
          <ac:chgData name="ヨコオ　レイ" userId="S::a71377@st.takushoku-u.ac.jp::5ef8c68c-7bdf-4008-854e-3343d3eda687" providerId="AD" clId="Web-{AF37FA8D-BCD7-49C2-8946-0EFCC204D856}" dt="2019-11-15T10:18:01.789" v="702" actId="1076"/>
          <ac:picMkLst>
            <pc:docMk/>
            <pc:sldMk cId="3787200893" sldId="515"/>
            <ac:picMk id="10" creationId="{03A95C2E-17A9-4B89-8DF9-B11371368124}"/>
          </ac:picMkLst>
        </pc:picChg>
      </pc:sldChg>
    </pc:docChg>
  </pc:docChgLst>
  <pc:docChgLst>
    <pc:chgData name="トゴロ　ソラ" userId="S::a71251@st.takushoku-u.ac.jp::242ed5af-d5a2-4df7-bf70-696bb3194ab2" providerId="AD" clId="Web-{22540509-2CEB-1C97-B597-252CA60262AB}"/>
    <pc:docChg chg="modSld sldOrd">
      <pc:chgData name="トゴロ　ソラ" userId="S::a71251@st.takushoku-u.ac.jp::242ed5af-d5a2-4df7-bf70-696bb3194ab2" providerId="AD" clId="Web-{22540509-2CEB-1C97-B597-252CA60262AB}" dt="2019-11-28T11:41:09.361" v="32"/>
      <pc:docMkLst>
        <pc:docMk/>
      </pc:docMkLst>
      <pc:sldChg chg="modSp">
        <pc:chgData name="トゴロ　ソラ" userId="S::a71251@st.takushoku-u.ac.jp::242ed5af-d5a2-4df7-bf70-696bb3194ab2" providerId="AD" clId="Web-{22540509-2CEB-1C97-B597-252CA60262AB}" dt="2019-11-28T09:30:52.191" v="30" actId="20577"/>
        <pc:sldMkLst>
          <pc:docMk/>
          <pc:sldMk cId="4273837264" sldId="357"/>
        </pc:sldMkLst>
        <pc:spChg chg="mod">
          <ac:chgData name="トゴロ　ソラ" userId="S::a71251@st.takushoku-u.ac.jp::242ed5af-d5a2-4df7-bf70-696bb3194ab2" providerId="AD" clId="Web-{22540509-2CEB-1C97-B597-252CA60262AB}" dt="2019-11-28T09:30:52.191" v="30" actId="20577"/>
          <ac:spMkLst>
            <pc:docMk/>
            <pc:sldMk cId="4273837264" sldId="357"/>
            <ac:spMk id="3" creationId="{00000000-0000-0000-0000-000000000000}"/>
          </ac:spMkLst>
        </pc:spChg>
      </pc:sldChg>
      <pc:sldChg chg="ord">
        <pc:chgData name="トゴロ　ソラ" userId="S::a71251@st.takushoku-u.ac.jp::242ed5af-d5a2-4df7-bf70-696bb3194ab2" providerId="AD" clId="Web-{22540509-2CEB-1C97-B597-252CA60262AB}" dt="2019-11-28T08:58:09.633" v="3"/>
        <pc:sldMkLst>
          <pc:docMk/>
          <pc:sldMk cId="1075380613" sldId="459"/>
        </pc:sldMkLst>
      </pc:sldChg>
      <pc:sldChg chg="ord">
        <pc:chgData name="トゴロ　ソラ" userId="S::a71251@st.takushoku-u.ac.jp::242ed5af-d5a2-4df7-bf70-696bb3194ab2" providerId="AD" clId="Web-{22540509-2CEB-1C97-B597-252CA60262AB}" dt="2019-11-28T11:41:09.361" v="32"/>
        <pc:sldMkLst>
          <pc:docMk/>
          <pc:sldMk cId="298327720" sldId="476"/>
        </pc:sldMkLst>
      </pc:sldChg>
      <pc:sldChg chg="ord">
        <pc:chgData name="トゴロ　ソラ" userId="S::a71251@st.takushoku-u.ac.jp::242ed5af-d5a2-4df7-bf70-696bb3194ab2" providerId="AD" clId="Web-{22540509-2CEB-1C97-B597-252CA60262AB}" dt="2019-11-28T08:57:38.351" v="1"/>
        <pc:sldMkLst>
          <pc:docMk/>
          <pc:sldMk cId="893309752" sldId="513"/>
        </pc:sldMkLst>
      </pc:sldChg>
      <pc:sldChg chg="ord">
        <pc:chgData name="トゴロ　ソラ" userId="S::a71251@st.takushoku-u.ac.jp::242ed5af-d5a2-4df7-bf70-696bb3194ab2" providerId="AD" clId="Web-{22540509-2CEB-1C97-B597-252CA60262AB}" dt="2019-11-28T09:09:31.027" v="4"/>
        <pc:sldMkLst>
          <pc:docMk/>
          <pc:sldMk cId="2450999518" sldId="532"/>
        </pc:sldMkLst>
      </pc:sldChg>
      <pc:sldChg chg="modSp">
        <pc:chgData name="トゴロ　ソラ" userId="S::a71251@st.takushoku-u.ac.jp::242ed5af-d5a2-4df7-bf70-696bb3194ab2" providerId="AD" clId="Web-{22540509-2CEB-1C97-B597-252CA60262AB}" dt="2019-11-28T09:11:13.653" v="28" actId="14100"/>
        <pc:sldMkLst>
          <pc:docMk/>
          <pc:sldMk cId="1575434405" sldId="543"/>
        </pc:sldMkLst>
        <pc:spChg chg="mod">
          <ac:chgData name="トゴロ　ソラ" userId="S::a71251@st.takushoku-u.ac.jp::242ed5af-d5a2-4df7-bf70-696bb3194ab2" providerId="AD" clId="Web-{22540509-2CEB-1C97-B597-252CA60262AB}" dt="2019-11-28T09:11:13.653" v="28" actId="14100"/>
          <ac:spMkLst>
            <pc:docMk/>
            <pc:sldMk cId="1575434405" sldId="543"/>
            <ac:spMk id="4" creationId="{8EED984A-4DA7-4F48-8E3A-B8289A8E6BFB}"/>
          </ac:spMkLst>
        </pc:spChg>
        <pc:spChg chg="mod">
          <ac:chgData name="トゴロ　ソラ" userId="S::a71251@st.takushoku-u.ac.jp::242ed5af-d5a2-4df7-bf70-696bb3194ab2" providerId="AD" clId="Web-{22540509-2CEB-1C97-B597-252CA60262AB}" dt="2019-11-28T09:10:29.387" v="25" actId="20577"/>
          <ac:spMkLst>
            <pc:docMk/>
            <pc:sldMk cId="1575434405" sldId="543"/>
            <ac:spMk id="5" creationId="{6FCFBF7A-1D96-456B-A600-730D341F06DD}"/>
          </ac:spMkLst>
        </pc:spChg>
      </pc:sldChg>
      <pc:sldChg chg="ord">
        <pc:chgData name="トゴロ　ソラ" userId="S::a71251@st.takushoku-u.ac.jp::242ed5af-d5a2-4df7-bf70-696bb3194ab2" providerId="AD" clId="Web-{22540509-2CEB-1C97-B597-252CA60262AB}" dt="2019-11-28T08:57:51.180" v="2"/>
        <pc:sldMkLst>
          <pc:docMk/>
          <pc:sldMk cId="1097970331" sldId="547"/>
        </pc:sldMkLst>
      </pc:sldChg>
    </pc:docChg>
  </pc:docChgLst>
  <pc:docChgLst>
    <pc:chgData name="ミヤモト　ショウゴ" userId="S::a71352@st.takushoku-u.ac.jp::d1b9f636-ea46-465c-ba2a-61856f725e73" providerId="AD" clId="Web-{20573C52-2AB1-0442-52CE-61DD3D3D8DA0}"/>
    <pc:docChg chg="">
      <pc:chgData name="ミヤモト　ショウゴ" userId="S::a71352@st.takushoku-u.ac.jp::d1b9f636-ea46-465c-ba2a-61856f725e73" providerId="AD" clId="Web-{20573C52-2AB1-0442-52CE-61DD3D3D8DA0}" dt="2019-10-22T11:41:25.964" v="0"/>
      <pc:docMkLst>
        <pc:docMk/>
      </pc:docMkLst>
      <pc:sldChg chg="addCm">
        <pc:chgData name="ミヤモト　ショウゴ" userId="S::a71352@st.takushoku-u.ac.jp::d1b9f636-ea46-465c-ba2a-61856f725e73" providerId="AD" clId="Web-{20573C52-2AB1-0442-52CE-61DD3D3D8DA0}" dt="2019-10-22T11:41:25.964" v="0"/>
        <pc:sldMkLst>
          <pc:docMk/>
          <pc:sldMk cId="3495577191" sldId="469"/>
        </pc:sldMkLst>
      </pc:sldChg>
    </pc:docChg>
  </pc:docChgLst>
  <pc:docChgLst>
    <pc:chgData clId="Web-{27879B94-1C16-3473-9691-F5FC4FA0A69F}"/>
    <pc:docChg chg="sldOrd">
      <pc:chgData name="" userId="" providerId="" clId="Web-{27879B94-1C16-3473-9691-F5FC4FA0A69F}" dt="2019-12-05T08:59:53.040" v="0"/>
      <pc:docMkLst>
        <pc:docMk/>
      </pc:docMkLst>
      <pc:sldChg chg="ord">
        <pc:chgData name="" userId="" providerId="" clId="Web-{27879B94-1C16-3473-9691-F5FC4FA0A69F}" dt="2019-12-05T08:59:53.040" v="0"/>
        <pc:sldMkLst>
          <pc:docMk/>
          <pc:sldMk cId="2374667565" sldId="453"/>
        </pc:sldMkLst>
      </pc:sldChg>
    </pc:docChg>
  </pc:docChgLst>
  <pc:docChgLst>
    <pc:chgData name="ミヤモト　ショウゴ" userId="S::a71352@st.takushoku-u.ac.jp::d1b9f636-ea46-465c-ba2a-61856f725e73" providerId="AD" clId="Web-{AADC66B4-3618-4A4D-C10F-9E317E20047F}"/>
    <pc:docChg chg="modSld">
      <pc:chgData name="ミヤモト　ショウゴ" userId="S::a71352@st.takushoku-u.ac.jp::d1b9f636-ea46-465c-ba2a-61856f725e73" providerId="AD" clId="Web-{AADC66B4-3618-4A4D-C10F-9E317E20047F}" dt="2019-11-02T07:36:11.254" v="43" actId="20577"/>
      <pc:docMkLst>
        <pc:docMk/>
      </pc:docMkLst>
      <pc:sldChg chg="modSp">
        <pc:chgData name="ミヤモト　ショウゴ" userId="S::a71352@st.takushoku-u.ac.jp::d1b9f636-ea46-465c-ba2a-61856f725e73" providerId="AD" clId="Web-{AADC66B4-3618-4A4D-C10F-9E317E20047F}" dt="2019-11-02T07:36:11.254" v="43" actId="20577"/>
        <pc:sldMkLst>
          <pc:docMk/>
          <pc:sldMk cId="877788502" sldId="367"/>
        </pc:sldMkLst>
        <pc:spChg chg="mod">
          <ac:chgData name="ミヤモト　ショウゴ" userId="S::a71352@st.takushoku-u.ac.jp::d1b9f636-ea46-465c-ba2a-61856f725e73" providerId="AD" clId="Web-{AADC66B4-3618-4A4D-C10F-9E317E20047F}" dt="2019-11-02T07:36:11.254" v="43" actId="20577"/>
          <ac:spMkLst>
            <pc:docMk/>
            <pc:sldMk cId="877788502" sldId="367"/>
            <ac:spMk id="3" creationId="{00000000-0000-0000-0000-000000000000}"/>
          </ac:spMkLst>
        </pc:spChg>
      </pc:sldChg>
      <pc:sldChg chg="modSp">
        <pc:chgData name="ミヤモト　ショウゴ" userId="S::a71352@st.takushoku-u.ac.jp::d1b9f636-ea46-465c-ba2a-61856f725e73" providerId="AD" clId="Web-{AADC66B4-3618-4A4D-C10F-9E317E20047F}" dt="2019-11-02T05:01:14.109" v="10" actId="20577"/>
        <pc:sldMkLst>
          <pc:docMk/>
          <pc:sldMk cId="2785278914" sldId="401"/>
        </pc:sldMkLst>
        <pc:spChg chg="mod">
          <ac:chgData name="ミヤモト　ショウゴ" userId="S::a71352@st.takushoku-u.ac.jp::d1b9f636-ea46-465c-ba2a-61856f725e73" providerId="AD" clId="Web-{AADC66B4-3618-4A4D-C10F-9E317E20047F}" dt="2019-11-02T05:00:58.499" v="8" actId="14100"/>
          <ac:spMkLst>
            <pc:docMk/>
            <pc:sldMk cId="2785278914" sldId="401"/>
            <ac:spMk id="4" creationId="{FA9100EA-3B10-4E64-B5AE-D00954324DA1}"/>
          </ac:spMkLst>
        </pc:spChg>
        <pc:spChg chg="mod">
          <ac:chgData name="ミヤモト　ショウゴ" userId="S::a71352@st.takushoku-u.ac.jp::d1b9f636-ea46-465c-ba2a-61856f725e73" providerId="AD" clId="Web-{AADC66B4-3618-4A4D-C10F-9E317E20047F}" dt="2019-11-02T05:01:05.172" v="9" actId="1076"/>
          <ac:spMkLst>
            <pc:docMk/>
            <pc:sldMk cId="2785278914" sldId="401"/>
            <ac:spMk id="6" creationId="{74EBFE53-8847-49E2-97A5-0027B11695D9}"/>
          </ac:spMkLst>
        </pc:spChg>
        <pc:spChg chg="mod">
          <ac:chgData name="ミヤモト　ショウゴ" userId="S::a71352@st.takushoku-u.ac.jp::d1b9f636-ea46-465c-ba2a-61856f725e73" providerId="AD" clId="Web-{AADC66B4-3618-4A4D-C10F-9E317E20047F}" dt="2019-11-02T05:01:14.109" v="10" actId="20577"/>
          <ac:spMkLst>
            <pc:docMk/>
            <pc:sldMk cId="2785278914" sldId="401"/>
            <ac:spMk id="7" creationId="{00D615CB-CBB5-4AE1-9AC8-5CA71C4308B9}"/>
          </ac:spMkLst>
        </pc:spChg>
      </pc:sldChg>
      <pc:sldChg chg="modSp">
        <pc:chgData name="ミヤモト　ショウゴ" userId="S::a71352@st.takushoku-u.ac.jp::d1b9f636-ea46-465c-ba2a-61856f725e73" providerId="AD" clId="Web-{AADC66B4-3618-4A4D-C10F-9E317E20047F}" dt="2019-11-02T05:04:01.193" v="26" actId="20577"/>
        <pc:sldMkLst>
          <pc:docMk/>
          <pc:sldMk cId="4118133197" sldId="464"/>
        </pc:sldMkLst>
        <pc:spChg chg="mod">
          <ac:chgData name="ミヤモト　ショウゴ" userId="S::a71352@st.takushoku-u.ac.jp::d1b9f636-ea46-465c-ba2a-61856f725e73" providerId="AD" clId="Web-{AADC66B4-3618-4A4D-C10F-9E317E20047F}" dt="2019-11-02T05:04:01.193" v="26" actId="20577"/>
          <ac:spMkLst>
            <pc:docMk/>
            <pc:sldMk cId="4118133197" sldId="464"/>
            <ac:spMk id="7" creationId="{BD872702-B730-43EB-BC2F-18CBD72297CC}"/>
          </ac:spMkLst>
        </pc:spChg>
      </pc:sldChg>
      <pc:sldChg chg="modSp">
        <pc:chgData name="ミヤモト　ショウゴ" userId="S::a71352@st.takushoku-u.ac.jp::d1b9f636-ea46-465c-ba2a-61856f725e73" providerId="AD" clId="Web-{AADC66B4-3618-4A4D-C10F-9E317E20047F}" dt="2019-11-02T06:01:04.801" v="37" actId="20577"/>
        <pc:sldMkLst>
          <pc:docMk/>
          <pc:sldMk cId="3449609832" sldId="472"/>
        </pc:sldMkLst>
        <pc:spChg chg="mod">
          <ac:chgData name="ミヤモト　ショウゴ" userId="S::a71352@st.takushoku-u.ac.jp::d1b9f636-ea46-465c-ba2a-61856f725e73" providerId="AD" clId="Web-{AADC66B4-3618-4A4D-C10F-9E317E20047F}" dt="2019-11-02T06:01:04.801" v="37" actId="20577"/>
          <ac:spMkLst>
            <pc:docMk/>
            <pc:sldMk cId="3449609832" sldId="472"/>
            <ac:spMk id="5" creationId="{47539A0F-AD69-4606-8F2F-44134F3B812C}"/>
          </ac:spMkLst>
        </pc:spChg>
      </pc:sldChg>
      <pc:sldChg chg="modSp">
        <pc:chgData name="ミヤモト　ショウゴ" userId="S::a71352@st.takushoku-u.ac.jp::d1b9f636-ea46-465c-ba2a-61856f725e73" providerId="AD" clId="Web-{AADC66B4-3618-4A4D-C10F-9E317E20047F}" dt="2019-11-02T05:04:52.242" v="32" actId="1076"/>
        <pc:sldMkLst>
          <pc:docMk/>
          <pc:sldMk cId="4108234503" sldId="490"/>
        </pc:sldMkLst>
        <pc:spChg chg="mod">
          <ac:chgData name="ミヤモト　ショウゴ" userId="S::a71352@st.takushoku-u.ac.jp::d1b9f636-ea46-465c-ba2a-61856f725e73" providerId="AD" clId="Web-{AADC66B4-3618-4A4D-C10F-9E317E20047F}" dt="2019-11-02T05:03:27.365" v="21" actId="20577"/>
          <ac:spMkLst>
            <pc:docMk/>
            <pc:sldMk cId="4108234503" sldId="490"/>
            <ac:spMk id="5" creationId="{78B2DC7E-50BB-4CEB-B138-82E3402CB81A}"/>
          </ac:spMkLst>
        </pc:spChg>
        <pc:spChg chg="mod">
          <ac:chgData name="ミヤモト　ショウゴ" userId="S::a71352@st.takushoku-u.ac.jp::d1b9f636-ea46-465c-ba2a-61856f725e73" providerId="AD" clId="Web-{AADC66B4-3618-4A4D-C10F-9E317E20047F}" dt="2019-11-02T05:04:52.242" v="32" actId="1076"/>
          <ac:spMkLst>
            <pc:docMk/>
            <pc:sldMk cId="4108234503" sldId="490"/>
            <ac:spMk id="6" creationId="{D63BCEFC-0F39-40F5-ADA8-FE79544EC991}"/>
          </ac:spMkLst>
        </pc:spChg>
        <pc:spChg chg="mod">
          <ac:chgData name="ミヤモト　ショウゴ" userId="S::a71352@st.takushoku-u.ac.jp::d1b9f636-ea46-465c-ba2a-61856f725e73" providerId="AD" clId="Web-{AADC66B4-3618-4A4D-C10F-9E317E20047F}" dt="2019-11-02T05:04:37.412" v="31" actId="14100"/>
          <ac:spMkLst>
            <pc:docMk/>
            <pc:sldMk cId="4108234503" sldId="490"/>
            <ac:spMk id="7" creationId="{DE312505-F128-4F23-98B4-5805719ABC68}"/>
          </ac:spMkLst>
        </pc:spChg>
      </pc:sldChg>
    </pc:docChg>
  </pc:docChgLst>
  <pc:docChgLst>
    <pc:chgData name="カトリ　ヒカル" userId="S::a71127@st.takushoku-u.ac.jp::7925d78e-1930-4a00-8eb4-81d293cf66e4" providerId="AD" clId="Web-{82FD8CE1-E86F-5772-C7FA-6F4DDB5C3C88}"/>
    <pc:docChg chg="addSld delSld modSld sldOrd">
      <pc:chgData name="カトリ　ヒカル" userId="S::a71127@st.takushoku-u.ac.jp::7925d78e-1930-4a00-8eb4-81d293cf66e4" providerId="AD" clId="Web-{82FD8CE1-E86F-5772-C7FA-6F4DDB5C3C88}" dt="2019-12-18T12:26:02.302" v="1343" actId="1076"/>
      <pc:docMkLst>
        <pc:docMk/>
      </pc:docMkLst>
      <pc:sldChg chg="modSp">
        <pc:chgData name="カトリ　ヒカル" userId="S::a71127@st.takushoku-u.ac.jp::7925d78e-1930-4a00-8eb4-81d293cf66e4" providerId="AD" clId="Web-{82FD8CE1-E86F-5772-C7FA-6F4DDB5C3C88}" dt="2019-12-18T12:07:30.721" v="1140" actId="20577"/>
        <pc:sldMkLst>
          <pc:docMk/>
          <pc:sldMk cId="1906869744" sldId="536"/>
        </pc:sldMkLst>
        <pc:spChg chg="mod">
          <ac:chgData name="カトリ　ヒカル" userId="S::a71127@st.takushoku-u.ac.jp::7925d78e-1930-4a00-8eb4-81d293cf66e4" providerId="AD" clId="Web-{82FD8CE1-E86F-5772-C7FA-6F4DDB5C3C88}" dt="2019-12-18T12:07:30.721" v="1140" actId="20577"/>
          <ac:spMkLst>
            <pc:docMk/>
            <pc:sldMk cId="1906869744" sldId="536"/>
            <ac:spMk id="2" creationId="{00000000-0000-0000-0000-000000000000}"/>
          </ac:spMkLst>
        </pc:spChg>
      </pc:sldChg>
      <pc:sldChg chg="modSp">
        <pc:chgData name="カトリ　ヒカル" userId="S::a71127@st.takushoku-u.ac.jp::7925d78e-1930-4a00-8eb4-81d293cf66e4" providerId="AD" clId="Web-{82FD8CE1-E86F-5772-C7FA-6F4DDB5C3C88}" dt="2019-12-18T12:08:38.080" v="1167" actId="20577"/>
        <pc:sldMkLst>
          <pc:docMk/>
          <pc:sldMk cId="974060584" sldId="548"/>
        </pc:sldMkLst>
        <pc:spChg chg="mod">
          <ac:chgData name="カトリ　ヒカル" userId="S::a71127@st.takushoku-u.ac.jp::7925d78e-1930-4a00-8eb4-81d293cf66e4" providerId="AD" clId="Web-{82FD8CE1-E86F-5772-C7FA-6F4DDB5C3C88}" dt="2019-12-18T12:08:38.080" v="1167" actId="20577"/>
          <ac:spMkLst>
            <pc:docMk/>
            <pc:sldMk cId="974060584" sldId="548"/>
            <ac:spMk id="2" creationId="{40BA3D7B-B78B-4730-A57A-C67CB5E8FD2D}"/>
          </ac:spMkLst>
        </pc:spChg>
      </pc:sldChg>
      <pc:sldChg chg="modSp">
        <pc:chgData name="カトリ　ヒカル" userId="S::a71127@st.takushoku-u.ac.jp::7925d78e-1930-4a00-8eb4-81d293cf66e4" providerId="AD" clId="Web-{82FD8CE1-E86F-5772-C7FA-6F4DDB5C3C88}" dt="2019-12-18T12:08:02.534" v="1158" actId="20577"/>
        <pc:sldMkLst>
          <pc:docMk/>
          <pc:sldMk cId="3148932838" sldId="549"/>
        </pc:sldMkLst>
        <pc:spChg chg="mod">
          <ac:chgData name="カトリ　ヒカル" userId="S::a71127@st.takushoku-u.ac.jp::7925d78e-1930-4a00-8eb4-81d293cf66e4" providerId="AD" clId="Web-{82FD8CE1-E86F-5772-C7FA-6F4DDB5C3C88}" dt="2019-12-18T12:08:02.534" v="1158" actId="20577"/>
          <ac:spMkLst>
            <pc:docMk/>
            <pc:sldMk cId="3148932838" sldId="549"/>
            <ac:spMk id="2" creationId="{32652BD5-A1C6-4C91-B86B-A08BC0950E8E}"/>
          </ac:spMkLst>
        </pc:spChg>
      </pc:sldChg>
      <pc:sldChg chg="modSp">
        <pc:chgData name="カトリ　ヒカル" userId="S::a71127@st.takushoku-u.ac.jp::7925d78e-1930-4a00-8eb4-81d293cf66e4" providerId="AD" clId="Web-{82FD8CE1-E86F-5772-C7FA-6F4DDB5C3C88}" dt="2019-12-18T12:08:48.158" v="1172" actId="20577"/>
        <pc:sldMkLst>
          <pc:docMk/>
          <pc:sldMk cId="3705187417" sldId="586"/>
        </pc:sldMkLst>
        <pc:spChg chg="mod">
          <ac:chgData name="カトリ　ヒカル" userId="S::a71127@st.takushoku-u.ac.jp::7925d78e-1930-4a00-8eb4-81d293cf66e4" providerId="AD" clId="Web-{82FD8CE1-E86F-5772-C7FA-6F4DDB5C3C88}" dt="2019-12-18T12:08:48.158" v="1172" actId="20577"/>
          <ac:spMkLst>
            <pc:docMk/>
            <pc:sldMk cId="3705187417" sldId="586"/>
            <ac:spMk id="2" creationId="{7A785EB9-8A31-4EE2-86C0-469386BB6456}"/>
          </ac:spMkLst>
        </pc:spChg>
        <pc:spChg chg="mod">
          <ac:chgData name="カトリ　ヒカル" userId="S::a71127@st.takushoku-u.ac.jp::7925d78e-1930-4a00-8eb4-81d293cf66e4" providerId="AD" clId="Web-{82FD8CE1-E86F-5772-C7FA-6F4DDB5C3C88}" dt="2019-12-18T11:42:59.608" v="860" actId="1076"/>
          <ac:spMkLst>
            <pc:docMk/>
            <pc:sldMk cId="3705187417" sldId="586"/>
            <ac:spMk id="6" creationId="{5B2C48D8-2ADA-4808-BA79-71EEB6D323F6}"/>
          </ac:spMkLst>
        </pc:spChg>
      </pc:sldChg>
      <pc:sldChg chg="modSp">
        <pc:chgData name="カトリ　ヒカル" userId="S::a71127@st.takushoku-u.ac.jp::7925d78e-1930-4a00-8eb4-81d293cf66e4" providerId="AD" clId="Web-{82FD8CE1-E86F-5772-C7FA-6F4DDB5C3C88}" dt="2019-12-18T12:07:47.377" v="1149" actId="20577"/>
        <pc:sldMkLst>
          <pc:docMk/>
          <pc:sldMk cId="2874790902" sldId="588"/>
        </pc:sldMkLst>
        <pc:spChg chg="mod">
          <ac:chgData name="カトリ　ヒカル" userId="S::a71127@st.takushoku-u.ac.jp::7925d78e-1930-4a00-8eb4-81d293cf66e4" providerId="AD" clId="Web-{82FD8CE1-E86F-5772-C7FA-6F4DDB5C3C88}" dt="2019-12-18T12:07:47.377" v="1149" actId="20577"/>
          <ac:spMkLst>
            <pc:docMk/>
            <pc:sldMk cId="2874790902" sldId="588"/>
            <ac:spMk id="2" creationId="{117175FB-06E3-462C-BAF6-A8761973BEAE}"/>
          </ac:spMkLst>
        </pc:spChg>
        <pc:spChg chg="mod">
          <ac:chgData name="カトリ　ヒカル" userId="S::a71127@st.takushoku-u.ac.jp::7925d78e-1930-4a00-8eb4-81d293cf66e4" providerId="AD" clId="Web-{82FD8CE1-E86F-5772-C7FA-6F4DDB5C3C88}" dt="2019-12-18T11:44:18.592" v="862" actId="1076"/>
          <ac:spMkLst>
            <pc:docMk/>
            <pc:sldMk cId="2874790902" sldId="588"/>
            <ac:spMk id="8" creationId="{83270AFF-4C68-4EBE-8A74-D8306FD189AD}"/>
          </ac:spMkLst>
        </pc:spChg>
      </pc:sldChg>
      <pc:sldChg chg="modSp">
        <pc:chgData name="カトリ　ヒカル" userId="S::a71127@st.takushoku-u.ac.jp::7925d78e-1930-4a00-8eb4-81d293cf66e4" providerId="AD" clId="Web-{82FD8CE1-E86F-5772-C7FA-6F4DDB5C3C88}" dt="2019-12-18T12:09:01.237" v="1177" actId="20577"/>
        <pc:sldMkLst>
          <pc:docMk/>
          <pc:sldMk cId="3831030086" sldId="589"/>
        </pc:sldMkLst>
        <pc:spChg chg="mod">
          <ac:chgData name="カトリ　ヒカル" userId="S::a71127@st.takushoku-u.ac.jp::7925d78e-1930-4a00-8eb4-81d293cf66e4" providerId="AD" clId="Web-{82FD8CE1-E86F-5772-C7FA-6F4DDB5C3C88}" dt="2019-12-18T12:09:01.237" v="1177" actId="20577"/>
          <ac:spMkLst>
            <pc:docMk/>
            <pc:sldMk cId="3831030086" sldId="589"/>
            <ac:spMk id="2" creationId="{027B7D84-86FA-435A-80B2-7AC0E98A1453}"/>
          </ac:spMkLst>
        </pc:spChg>
      </pc:sldChg>
      <pc:sldChg chg="modSp">
        <pc:chgData name="カトリ　ヒカル" userId="S::a71127@st.takushoku-u.ac.jp::7925d78e-1930-4a00-8eb4-81d293cf66e4" providerId="AD" clId="Web-{82FD8CE1-E86F-5772-C7FA-6F4DDB5C3C88}" dt="2019-12-18T12:09:11.190" v="1182" actId="20577"/>
        <pc:sldMkLst>
          <pc:docMk/>
          <pc:sldMk cId="2296231505" sldId="590"/>
        </pc:sldMkLst>
        <pc:spChg chg="mod">
          <ac:chgData name="カトリ　ヒカル" userId="S::a71127@st.takushoku-u.ac.jp::7925d78e-1930-4a00-8eb4-81d293cf66e4" providerId="AD" clId="Web-{82FD8CE1-E86F-5772-C7FA-6F4DDB5C3C88}" dt="2019-12-18T12:09:11.190" v="1182" actId="20577"/>
          <ac:spMkLst>
            <pc:docMk/>
            <pc:sldMk cId="2296231505" sldId="590"/>
            <ac:spMk id="2" creationId="{6BDE6DFA-D9F8-4E48-B34B-B0A094660BB4}"/>
          </ac:spMkLst>
        </pc:spChg>
      </pc:sldChg>
      <pc:sldChg chg="modSp">
        <pc:chgData name="カトリ　ヒカル" userId="S::a71127@st.takushoku-u.ac.jp::7925d78e-1930-4a00-8eb4-81d293cf66e4" providerId="AD" clId="Web-{82FD8CE1-E86F-5772-C7FA-6F4DDB5C3C88}" dt="2019-12-18T12:11:06.830" v="1225" actId="20577"/>
        <pc:sldMkLst>
          <pc:docMk/>
          <pc:sldMk cId="3111536107" sldId="591"/>
        </pc:sldMkLst>
        <pc:spChg chg="mod">
          <ac:chgData name="カトリ　ヒカル" userId="S::a71127@st.takushoku-u.ac.jp::7925d78e-1930-4a00-8eb4-81d293cf66e4" providerId="AD" clId="Web-{82FD8CE1-E86F-5772-C7FA-6F4DDB5C3C88}" dt="2019-12-18T12:09:24.315" v="1193" actId="20577"/>
          <ac:spMkLst>
            <pc:docMk/>
            <pc:sldMk cId="3111536107" sldId="591"/>
            <ac:spMk id="2" creationId="{44F73ABA-0AE2-4071-AFAD-2C210865D4C7}"/>
          </ac:spMkLst>
        </pc:spChg>
        <pc:spChg chg="mod">
          <ac:chgData name="カトリ　ヒカル" userId="S::a71127@st.takushoku-u.ac.jp::7925d78e-1930-4a00-8eb4-81d293cf66e4" providerId="AD" clId="Web-{82FD8CE1-E86F-5772-C7FA-6F4DDB5C3C88}" dt="2019-12-18T12:11:06.830" v="1225" actId="20577"/>
          <ac:spMkLst>
            <pc:docMk/>
            <pc:sldMk cId="3111536107" sldId="591"/>
            <ac:spMk id="5" creationId="{823B4F75-2154-4E78-88E6-03B70D66608A}"/>
          </ac:spMkLst>
        </pc:spChg>
      </pc:sldChg>
      <pc:sldChg chg="ord">
        <pc:chgData name="カトリ　ヒカル" userId="S::a71127@st.takushoku-u.ac.jp::7925d78e-1930-4a00-8eb4-81d293cf66e4" providerId="AD" clId="Web-{82FD8CE1-E86F-5772-C7FA-6F4DDB5C3C88}" dt="2019-12-18T12:16:22.193" v="1269"/>
        <pc:sldMkLst>
          <pc:docMk/>
          <pc:sldMk cId="1237807544" sldId="617"/>
        </pc:sldMkLst>
      </pc:sldChg>
      <pc:sldChg chg="modSp">
        <pc:chgData name="カトリ　ヒカル" userId="S::a71127@st.takushoku-u.ac.jp::7925d78e-1930-4a00-8eb4-81d293cf66e4" providerId="AD" clId="Web-{82FD8CE1-E86F-5772-C7FA-6F4DDB5C3C88}" dt="2019-12-18T12:14:24.392" v="1264" actId="20577"/>
        <pc:sldMkLst>
          <pc:docMk/>
          <pc:sldMk cId="3999476889" sldId="667"/>
        </pc:sldMkLst>
        <pc:spChg chg="mod">
          <ac:chgData name="カトリ　ヒカル" userId="S::a71127@st.takushoku-u.ac.jp::7925d78e-1930-4a00-8eb4-81d293cf66e4" providerId="AD" clId="Web-{82FD8CE1-E86F-5772-C7FA-6F4DDB5C3C88}" dt="2019-12-18T12:14:24.392" v="1264" actId="20577"/>
          <ac:spMkLst>
            <pc:docMk/>
            <pc:sldMk cId="3999476889" sldId="667"/>
            <ac:spMk id="2" creationId="{487F4FA2-B858-429F-AED0-A96B91A31063}"/>
          </ac:spMkLst>
        </pc:spChg>
        <pc:spChg chg="mod">
          <ac:chgData name="カトリ　ヒカル" userId="S::a71127@st.takushoku-u.ac.jp::7925d78e-1930-4a00-8eb4-81d293cf66e4" providerId="AD" clId="Web-{82FD8CE1-E86F-5772-C7FA-6F4DDB5C3C88}" dt="2019-12-18T11:29:49.045" v="564" actId="20577"/>
          <ac:spMkLst>
            <pc:docMk/>
            <pc:sldMk cId="3999476889" sldId="667"/>
            <ac:spMk id="5" creationId="{96F8DB95-4B21-4B2E-B7DF-BBBFE3024C5A}"/>
          </ac:spMkLst>
        </pc:spChg>
      </pc:sldChg>
      <pc:sldChg chg="delSp modSp">
        <pc:chgData name="カトリ　ヒカル" userId="S::a71127@st.takushoku-u.ac.jp::7925d78e-1930-4a00-8eb4-81d293cf66e4" providerId="AD" clId="Web-{82FD8CE1-E86F-5772-C7FA-6F4DDB5C3C88}" dt="2019-12-18T11:33:47.997" v="640" actId="1076"/>
        <pc:sldMkLst>
          <pc:docMk/>
          <pc:sldMk cId="3159947626" sldId="668"/>
        </pc:sldMkLst>
        <pc:spChg chg="mod">
          <ac:chgData name="カトリ　ヒカル" userId="S::a71127@st.takushoku-u.ac.jp::7925d78e-1930-4a00-8eb4-81d293cf66e4" providerId="AD" clId="Web-{82FD8CE1-E86F-5772-C7FA-6F4DDB5C3C88}" dt="2019-12-18T11:33:47.997" v="640" actId="1076"/>
          <ac:spMkLst>
            <pc:docMk/>
            <pc:sldMk cId="3159947626" sldId="668"/>
            <ac:spMk id="6" creationId="{1CC9DA7E-15AA-47C7-A4D9-DFA9DE8D0392}"/>
          </ac:spMkLst>
        </pc:spChg>
        <pc:spChg chg="del">
          <ac:chgData name="カトリ　ヒカル" userId="S::a71127@st.takushoku-u.ac.jp::7925d78e-1930-4a00-8eb4-81d293cf66e4" providerId="AD" clId="Web-{82FD8CE1-E86F-5772-C7FA-6F4DDB5C3C88}" dt="2019-12-18T11:33:23.263" v="637"/>
          <ac:spMkLst>
            <pc:docMk/>
            <pc:sldMk cId="3159947626" sldId="668"/>
            <ac:spMk id="8" creationId="{15B367E1-49DA-4526-B871-2809DE4C2DE6}"/>
          </ac:spMkLst>
        </pc:spChg>
      </pc:sldChg>
      <pc:sldChg chg="del">
        <pc:chgData name="カトリ　ヒカル" userId="S::a71127@st.takushoku-u.ac.jp::7925d78e-1930-4a00-8eb4-81d293cf66e4" providerId="AD" clId="Web-{82FD8CE1-E86F-5772-C7FA-6F4DDB5C3C88}" dt="2019-12-18T12:23:44.146" v="1341"/>
        <pc:sldMkLst>
          <pc:docMk/>
          <pc:sldMk cId="2534673980" sldId="685"/>
        </pc:sldMkLst>
      </pc:sldChg>
      <pc:sldChg chg="modSp">
        <pc:chgData name="カトリ　ヒカル" userId="S::a71127@st.takushoku-u.ac.jp::7925d78e-1930-4a00-8eb4-81d293cf66e4" providerId="AD" clId="Web-{82FD8CE1-E86F-5772-C7FA-6F4DDB5C3C88}" dt="2019-12-18T12:21:02.364" v="1340" actId="20577"/>
        <pc:sldMkLst>
          <pc:docMk/>
          <pc:sldMk cId="3207780448" sldId="692"/>
        </pc:sldMkLst>
        <pc:graphicFrameChg chg="modGraphic">
          <ac:chgData name="カトリ　ヒカル" userId="S::a71127@st.takushoku-u.ac.jp::7925d78e-1930-4a00-8eb4-81d293cf66e4" providerId="AD" clId="Web-{82FD8CE1-E86F-5772-C7FA-6F4DDB5C3C88}" dt="2019-12-18T12:21:02.364" v="1340" actId="20577"/>
          <ac:graphicFrameMkLst>
            <pc:docMk/>
            <pc:sldMk cId="3207780448" sldId="692"/>
            <ac:graphicFrameMk id="3" creationId="{F155941A-41DA-4F33-B260-4DAAFE7B41CB}"/>
          </ac:graphicFrameMkLst>
        </pc:graphicFrameChg>
      </pc:sldChg>
      <pc:sldChg chg="ord">
        <pc:chgData name="カトリ　ヒカル" userId="S::a71127@st.takushoku-u.ac.jp::7925d78e-1930-4a00-8eb4-81d293cf66e4" providerId="AD" clId="Web-{82FD8CE1-E86F-5772-C7FA-6F4DDB5C3C88}" dt="2019-12-18T12:15:45.705" v="1268"/>
        <pc:sldMkLst>
          <pc:docMk/>
          <pc:sldMk cId="3097137977" sldId="704"/>
        </pc:sldMkLst>
      </pc:sldChg>
      <pc:sldChg chg="modSp">
        <pc:chgData name="カトリ　ヒカル" userId="S::a71127@st.takushoku-u.ac.jp::7925d78e-1930-4a00-8eb4-81d293cf66e4" providerId="AD" clId="Web-{82FD8CE1-E86F-5772-C7FA-6F4DDB5C3C88}" dt="2019-12-18T12:26:02.302" v="1343" actId="1076"/>
        <pc:sldMkLst>
          <pc:docMk/>
          <pc:sldMk cId="3856047719" sldId="713"/>
        </pc:sldMkLst>
        <pc:spChg chg="mod">
          <ac:chgData name="カトリ　ヒカル" userId="S::a71127@st.takushoku-u.ac.jp::7925d78e-1930-4a00-8eb4-81d293cf66e4" providerId="AD" clId="Web-{82FD8CE1-E86F-5772-C7FA-6F4DDB5C3C88}" dt="2019-12-18T12:26:02.302" v="1343" actId="1076"/>
          <ac:spMkLst>
            <pc:docMk/>
            <pc:sldMk cId="3856047719" sldId="713"/>
            <ac:spMk id="3" creationId="{27A60250-5FCC-42B5-87D1-66272ED4496C}"/>
          </ac:spMkLst>
        </pc:spChg>
      </pc:sldChg>
      <pc:sldChg chg="modSp">
        <pc:chgData name="カトリ　ヒカル" userId="S::a71127@st.takushoku-u.ac.jp::7925d78e-1930-4a00-8eb4-81d293cf66e4" providerId="AD" clId="Web-{82FD8CE1-E86F-5772-C7FA-6F4DDB5C3C88}" dt="2019-12-18T11:35:32.732" v="655"/>
        <pc:sldMkLst>
          <pc:docMk/>
          <pc:sldMk cId="604253892" sldId="715"/>
        </pc:sldMkLst>
        <pc:spChg chg="mod">
          <ac:chgData name="カトリ　ヒカル" userId="S::a71127@st.takushoku-u.ac.jp::7925d78e-1930-4a00-8eb4-81d293cf66e4" providerId="AD" clId="Web-{82FD8CE1-E86F-5772-C7FA-6F4DDB5C3C88}" dt="2019-12-18T11:35:32.732" v="655"/>
          <ac:spMkLst>
            <pc:docMk/>
            <pc:sldMk cId="604253892" sldId="715"/>
            <ac:spMk id="6" creationId="{DDD78863-B891-4A2F-8627-8D11623720CB}"/>
          </ac:spMkLst>
        </pc:spChg>
        <pc:spChg chg="mod">
          <ac:chgData name="カトリ　ヒカル" userId="S::a71127@st.takushoku-u.ac.jp::7925d78e-1930-4a00-8eb4-81d293cf66e4" providerId="AD" clId="Web-{82FD8CE1-E86F-5772-C7FA-6F4DDB5C3C88}" dt="2019-12-18T11:30:08.935" v="565" actId="14100"/>
          <ac:spMkLst>
            <pc:docMk/>
            <pc:sldMk cId="604253892" sldId="715"/>
            <ac:spMk id="10" creationId="{1775D2D3-05D3-4985-9EC0-C60A7E56E8DC}"/>
          </ac:spMkLst>
        </pc:spChg>
      </pc:sldChg>
      <pc:sldChg chg="modSp">
        <pc:chgData name="カトリ　ヒカル" userId="S::a71127@st.takushoku-u.ac.jp::7925d78e-1930-4a00-8eb4-81d293cf66e4" providerId="AD" clId="Web-{82FD8CE1-E86F-5772-C7FA-6F4DDB5C3C88}" dt="2019-12-18T11:32:02.685" v="623" actId="20577"/>
        <pc:sldMkLst>
          <pc:docMk/>
          <pc:sldMk cId="3628743500" sldId="716"/>
        </pc:sldMkLst>
        <pc:spChg chg="mod">
          <ac:chgData name="カトリ　ヒカル" userId="S::a71127@st.takushoku-u.ac.jp::7925d78e-1930-4a00-8eb4-81d293cf66e4" providerId="AD" clId="Web-{82FD8CE1-E86F-5772-C7FA-6F4DDB5C3C88}" dt="2019-12-18T11:31:40.310" v="618" actId="20577"/>
          <ac:spMkLst>
            <pc:docMk/>
            <pc:sldMk cId="3628743500" sldId="716"/>
            <ac:spMk id="2" creationId="{F28BC920-D841-491C-9EAD-7960C28A2358}"/>
          </ac:spMkLst>
        </pc:spChg>
        <pc:spChg chg="mod">
          <ac:chgData name="カトリ　ヒカル" userId="S::a71127@st.takushoku-u.ac.jp::7925d78e-1930-4a00-8eb4-81d293cf66e4" providerId="AD" clId="Web-{82FD8CE1-E86F-5772-C7FA-6F4DDB5C3C88}" dt="2019-12-18T11:32:02.685" v="623" actId="20577"/>
          <ac:spMkLst>
            <pc:docMk/>
            <pc:sldMk cId="3628743500" sldId="716"/>
            <ac:spMk id="3" creationId="{B32292D2-2025-439D-98A9-27D122484CF5}"/>
          </ac:spMkLst>
        </pc:spChg>
        <pc:spChg chg="mod">
          <ac:chgData name="カトリ　ヒカル" userId="S::a71127@st.takushoku-u.ac.jp::7925d78e-1930-4a00-8eb4-81d293cf66e4" providerId="AD" clId="Web-{82FD8CE1-E86F-5772-C7FA-6F4DDB5C3C88}" dt="2019-12-18T11:31:47.170" v="621" actId="14100"/>
          <ac:spMkLst>
            <pc:docMk/>
            <pc:sldMk cId="3628743500" sldId="716"/>
            <ac:spMk id="4" creationId="{DA371CDB-126A-4370-8D43-A7033A16CBCB}"/>
          </ac:spMkLst>
        </pc:spChg>
        <pc:spChg chg="mod">
          <ac:chgData name="カトリ　ヒカル" userId="S::a71127@st.takushoku-u.ac.jp::7925d78e-1930-4a00-8eb4-81d293cf66e4" providerId="AD" clId="Web-{82FD8CE1-E86F-5772-C7FA-6F4DDB5C3C88}" dt="2019-12-18T11:31:17.170" v="570" actId="1076"/>
          <ac:spMkLst>
            <pc:docMk/>
            <pc:sldMk cId="3628743500" sldId="716"/>
            <ac:spMk id="5" creationId="{56EA0E1B-DD5A-40F2-A480-46BF41F40CDD}"/>
          </ac:spMkLst>
        </pc:spChg>
      </pc:sldChg>
      <pc:sldChg chg="addSp modSp del">
        <pc:chgData name="カトリ　ヒカル" userId="S::a71127@st.takushoku-u.ac.jp::7925d78e-1930-4a00-8eb4-81d293cf66e4" providerId="AD" clId="Web-{82FD8CE1-E86F-5772-C7FA-6F4DDB5C3C88}" dt="2019-12-18T10:14:33.293" v="397"/>
        <pc:sldMkLst>
          <pc:docMk/>
          <pc:sldMk cId="2458794475" sldId="720"/>
        </pc:sldMkLst>
        <pc:picChg chg="add mod">
          <ac:chgData name="カトリ　ヒカル" userId="S::a71127@st.takushoku-u.ac.jp::7925d78e-1930-4a00-8eb4-81d293cf66e4" providerId="AD" clId="Web-{82FD8CE1-E86F-5772-C7FA-6F4DDB5C3C88}" dt="2019-12-18T09:48:02.812" v="2" actId="1076"/>
          <ac:picMkLst>
            <pc:docMk/>
            <pc:sldMk cId="2458794475" sldId="720"/>
            <ac:picMk id="3" creationId="{F5A9277D-97D2-4450-9841-A6C54C2266BC}"/>
          </ac:picMkLst>
        </pc:picChg>
        <pc:picChg chg="add mod">
          <ac:chgData name="カトリ　ヒカル" userId="S::a71127@st.takushoku-u.ac.jp::7925d78e-1930-4a00-8eb4-81d293cf66e4" providerId="AD" clId="Web-{82FD8CE1-E86F-5772-C7FA-6F4DDB5C3C88}" dt="2019-12-18T09:48:22.015" v="8" actId="14100"/>
          <ac:picMkLst>
            <pc:docMk/>
            <pc:sldMk cId="2458794475" sldId="720"/>
            <ac:picMk id="5" creationId="{BC688B41-A50B-4BAB-A671-26F607C5BF96}"/>
          </ac:picMkLst>
        </pc:picChg>
      </pc:sldChg>
      <pc:sldChg chg="addSp delSp modSp new ord">
        <pc:chgData name="カトリ　ヒカル" userId="S::a71127@st.takushoku-u.ac.jp::7925d78e-1930-4a00-8eb4-81d293cf66e4" providerId="AD" clId="Web-{82FD8CE1-E86F-5772-C7FA-6F4DDB5C3C88}" dt="2019-12-18T12:01:09.706" v="944"/>
        <pc:sldMkLst>
          <pc:docMk/>
          <pc:sldMk cId="45193198" sldId="723"/>
        </pc:sldMkLst>
        <pc:spChg chg="add mod">
          <ac:chgData name="カトリ　ヒカル" userId="S::a71127@st.takushoku-u.ac.jp::7925d78e-1930-4a00-8eb4-81d293cf66e4" providerId="AD" clId="Web-{82FD8CE1-E86F-5772-C7FA-6F4DDB5C3C88}" dt="2019-12-18T11:24:30.499" v="521" actId="1076"/>
          <ac:spMkLst>
            <pc:docMk/>
            <pc:sldMk cId="45193198" sldId="723"/>
            <ac:spMk id="4" creationId="{084AE23D-19AC-470E-80A5-CBBD9A667B9B}"/>
          </ac:spMkLst>
        </pc:spChg>
        <pc:spChg chg="add mod">
          <ac:chgData name="カトリ　ヒカル" userId="S::a71127@st.takushoku-u.ac.jp::7925d78e-1930-4a00-8eb4-81d293cf66e4" providerId="AD" clId="Web-{82FD8CE1-E86F-5772-C7FA-6F4DDB5C3C88}" dt="2019-12-18T11:24:10.545" v="519" actId="1076"/>
          <ac:spMkLst>
            <pc:docMk/>
            <pc:sldMk cId="45193198" sldId="723"/>
            <ac:spMk id="8" creationId="{BAC279D3-0AA4-442F-B94E-01076CBCD603}"/>
          </ac:spMkLst>
        </pc:spChg>
        <pc:spChg chg="add mod">
          <ac:chgData name="カトリ　ヒカル" userId="S::a71127@st.takushoku-u.ac.jp::7925d78e-1930-4a00-8eb4-81d293cf66e4" providerId="AD" clId="Web-{82FD8CE1-E86F-5772-C7FA-6F4DDB5C3C88}" dt="2019-12-18T11:25:44.061" v="522" actId="1076"/>
          <ac:spMkLst>
            <pc:docMk/>
            <pc:sldMk cId="45193198" sldId="723"/>
            <ac:spMk id="9" creationId="{83994DC4-5A6A-4341-AD06-E0FF8CBBCA82}"/>
          </ac:spMkLst>
        </pc:spChg>
        <pc:spChg chg="add mod">
          <ac:chgData name="カトリ　ヒカル" userId="S::a71127@st.takushoku-u.ac.jp::7925d78e-1930-4a00-8eb4-81d293cf66e4" providerId="AD" clId="Web-{82FD8CE1-E86F-5772-C7FA-6F4DDB5C3C88}" dt="2019-12-18T09:57:14.217" v="131" actId="1076"/>
          <ac:spMkLst>
            <pc:docMk/>
            <pc:sldMk cId="45193198" sldId="723"/>
            <ac:spMk id="16" creationId="{E183DB3E-B7C5-4ADB-B533-6C12ACBF87C0}"/>
          </ac:spMkLst>
        </pc:spChg>
        <pc:spChg chg="add del mod">
          <ac:chgData name="カトリ　ヒカル" userId="S::a71127@st.takushoku-u.ac.jp::7925d78e-1930-4a00-8eb4-81d293cf66e4" providerId="AD" clId="Web-{82FD8CE1-E86F-5772-C7FA-6F4DDB5C3C88}" dt="2019-12-18T10:09:57.903" v="246"/>
          <ac:spMkLst>
            <pc:docMk/>
            <pc:sldMk cId="45193198" sldId="723"/>
            <ac:spMk id="17" creationId="{7A636D58-BC6A-4189-AE64-A52B7A4E2499}"/>
          </ac:spMkLst>
        </pc:spChg>
        <pc:spChg chg="add del mod">
          <ac:chgData name="カトリ　ヒカル" userId="S::a71127@st.takushoku-u.ac.jp::7925d78e-1930-4a00-8eb4-81d293cf66e4" providerId="AD" clId="Web-{82FD8CE1-E86F-5772-C7FA-6F4DDB5C3C88}" dt="2019-12-18T10:09:58.372" v="247"/>
          <ac:spMkLst>
            <pc:docMk/>
            <pc:sldMk cId="45193198" sldId="723"/>
            <ac:spMk id="18" creationId="{991F25D1-2D02-465B-AB88-6D7C27999033}"/>
          </ac:spMkLst>
        </pc:spChg>
        <pc:spChg chg="add del mod">
          <ac:chgData name="カトリ　ヒカル" userId="S::a71127@st.takushoku-u.ac.jp::7925d78e-1930-4a00-8eb4-81d293cf66e4" providerId="AD" clId="Web-{82FD8CE1-E86F-5772-C7FA-6F4DDB5C3C88}" dt="2019-12-18T10:10:00.793" v="248"/>
          <ac:spMkLst>
            <pc:docMk/>
            <pc:sldMk cId="45193198" sldId="723"/>
            <ac:spMk id="19" creationId="{5491AC32-ADEF-42D1-9282-8414E14F6E55}"/>
          </ac:spMkLst>
        </pc:spChg>
        <pc:spChg chg="add del mod">
          <ac:chgData name="カトリ　ヒカル" userId="S::a71127@st.takushoku-u.ac.jp::7925d78e-1930-4a00-8eb4-81d293cf66e4" providerId="AD" clId="Web-{82FD8CE1-E86F-5772-C7FA-6F4DDB5C3C88}" dt="2019-12-18T10:10:19.481" v="249"/>
          <ac:spMkLst>
            <pc:docMk/>
            <pc:sldMk cId="45193198" sldId="723"/>
            <ac:spMk id="20" creationId="{BBAE2395-CB50-4EF3-B08A-5215D1E018F1}"/>
          </ac:spMkLst>
        </pc:spChg>
        <pc:spChg chg="add mod">
          <ac:chgData name="カトリ　ヒカル" userId="S::a71127@st.takushoku-u.ac.jp::7925d78e-1930-4a00-8eb4-81d293cf66e4" providerId="AD" clId="Web-{82FD8CE1-E86F-5772-C7FA-6F4DDB5C3C88}" dt="2019-12-18T09:58:14.967" v="141" actId="1076"/>
          <ac:spMkLst>
            <pc:docMk/>
            <pc:sldMk cId="45193198" sldId="723"/>
            <ac:spMk id="21" creationId="{61786C8A-54AC-49C0-BAAD-46E69B0458A5}"/>
          </ac:spMkLst>
        </pc:spChg>
        <pc:spChg chg="add del mod">
          <ac:chgData name="カトリ　ヒカル" userId="S::a71127@st.takushoku-u.ac.jp::7925d78e-1930-4a00-8eb4-81d293cf66e4" providerId="AD" clId="Web-{82FD8CE1-E86F-5772-C7FA-6F4DDB5C3C88}" dt="2019-12-18T10:09:36.559" v="242"/>
          <ac:spMkLst>
            <pc:docMk/>
            <pc:sldMk cId="45193198" sldId="723"/>
            <ac:spMk id="22" creationId="{5C54AA0B-C4E2-4617-9B00-165DE56D829E}"/>
          </ac:spMkLst>
        </pc:spChg>
        <pc:spChg chg="add mod">
          <ac:chgData name="カトリ　ヒカル" userId="S::a71127@st.takushoku-u.ac.jp::7925d78e-1930-4a00-8eb4-81d293cf66e4" providerId="AD" clId="Web-{82FD8CE1-E86F-5772-C7FA-6F4DDB5C3C88}" dt="2019-12-18T09:59:14.826" v="145" actId="1076"/>
          <ac:spMkLst>
            <pc:docMk/>
            <pc:sldMk cId="45193198" sldId="723"/>
            <ac:spMk id="23" creationId="{1EDAA909-3370-4FB8-9FDF-2714AC2B529F}"/>
          </ac:spMkLst>
        </pc:spChg>
        <pc:spChg chg="add del mod">
          <ac:chgData name="カトリ　ヒカル" userId="S::a71127@st.takushoku-u.ac.jp::7925d78e-1930-4a00-8eb4-81d293cf66e4" providerId="AD" clId="Web-{82FD8CE1-E86F-5772-C7FA-6F4DDB5C3C88}" dt="2019-12-18T10:10:22.981" v="250"/>
          <ac:spMkLst>
            <pc:docMk/>
            <pc:sldMk cId="45193198" sldId="723"/>
            <ac:spMk id="24" creationId="{C6568AA4-D757-4057-9317-11EE7894467C}"/>
          </ac:spMkLst>
        </pc:spChg>
        <pc:spChg chg="add del mod">
          <ac:chgData name="カトリ　ヒカル" userId="S::a71127@st.takushoku-u.ac.jp::7925d78e-1930-4a00-8eb4-81d293cf66e4" providerId="AD" clId="Web-{82FD8CE1-E86F-5772-C7FA-6F4DDB5C3C88}" dt="2019-12-18T10:10:41.340" v="251"/>
          <ac:spMkLst>
            <pc:docMk/>
            <pc:sldMk cId="45193198" sldId="723"/>
            <ac:spMk id="25" creationId="{FDA7B3AB-A27F-4CAD-A98F-0187136241D4}"/>
          </ac:spMkLst>
        </pc:spChg>
        <pc:spChg chg="add mod">
          <ac:chgData name="カトリ　ヒカル" userId="S::a71127@st.takushoku-u.ac.jp::7925d78e-1930-4a00-8eb4-81d293cf66e4" providerId="AD" clId="Web-{82FD8CE1-E86F-5772-C7FA-6F4DDB5C3C88}" dt="2019-12-18T09:59:53.951" v="151" actId="1076"/>
          <ac:spMkLst>
            <pc:docMk/>
            <pc:sldMk cId="45193198" sldId="723"/>
            <ac:spMk id="26" creationId="{443CDC41-D375-4AAC-B501-B4242E5F0AE2}"/>
          </ac:spMkLst>
        </pc:spChg>
        <pc:spChg chg="add del mod">
          <ac:chgData name="カトリ　ヒカル" userId="S::a71127@st.takushoku-u.ac.jp::7925d78e-1930-4a00-8eb4-81d293cf66e4" providerId="AD" clId="Web-{82FD8CE1-E86F-5772-C7FA-6F4DDB5C3C88}" dt="2019-12-18T10:09:32.434" v="241"/>
          <ac:spMkLst>
            <pc:docMk/>
            <pc:sldMk cId="45193198" sldId="723"/>
            <ac:spMk id="27" creationId="{C5310BFB-3495-4F7F-A753-1F1E53D46FD0}"/>
          </ac:spMkLst>
        </pc:spChg>
        <pc:spChg chg="add del mod">
          <ac:chgData name="カトリ　ヒカル" userId="S::a71127@st.takushoku-u.ac.jp::7925d78e-1930-4a00-8eb4-81d293cf66e4" providerId="AD" clId="Web-{82FD8CE1-E86F-5772-C7FA-6F4DDB5C3C88}" dt="2019-12-18T10:09:49.903" v="245"/>
          <ac:spMkLst>
            <pc:docMk/>
            <pc:sldMk cId="45193198" sldId="723"/>
            <ac:spMk id="29" creationId="{69B290AD-4F1F-49E8-8DD9-DBCB8E677127}"/>
          </ac:spMkLst>
        </pc:spChg>
        <pc:spChg chg="add del mod">
          <ac:chgData name="カトリ　ヒカル" userId="S::a71127@st.takushoku-u.ac.jp::7925d78e-1930-4a00-8eb4-81d293cf66e4" providerId="AD" clId="Web-{82FD8CE1-E86F-5772-C7FA-6F4DDB5C3C88}" dt="2019-12-18T10:09:25.637" v="240"/>
          <ac:spMkLst>
            <pc:docMk/>
            <pc:sldMk cId="45193198" sldId="723"/>
            <ac:spMk id="31" creationId="{E104D72A-18FA-463A-8FA5-455DD29B473E}"/>
          </ac:spMkLst>
        </pc:spChg>
        <pc:spChg chg="add del mod">
          <ac:chgData name="カトリ　ヒカル" userId="S::a71127@st.takushoku-u.ac.jp::7925d78e-1930-4a00-8eb4-81d293cf66e4" providerId="AD" clId="Web-{82FD8CE1-E86F-5772-C7FA-6F4DDB5C3C88}" dt="2019-12-18T10:09:12.028" v="237"/>
          <ac:spMkLst>
            <pc:docMk/>
            <pc:sldMk cId="45193198" sldId="723"/>
            <ac:spMk id="32" creationId="{E3B49571-F2CD-45B3-91CF-76B0BE7EDE2D}"/>
          </ac:spMkLst>
        </pc:spChg>
        <pc:spChg chg="add mod">
          <ac:chgData name="カトリ　ヒカル" userId="S::a71127@st.takushoku-u.ac.jp::7925d78e-1930-4a00-8eb4-81d293cf66e4" providerId="AD" clId="Web-{82FD8CE1-E86F-5772-C7FA-6F4DDB5C3C88}" dt="2019-12-18T10:01:34.404" v="163" actId="1076"/>
          <ac:spMkLst>
            <pc:docMk/>
            <pc:sldMk cId="45193198" sldId="723"/>
            <ac:spMk id="33" creationId="{CB20C7F7-7AE7-461E-B214-85D306701D36}"/>
          </ac:spMkLst>
        </pc:spChg>
        <pc:spChg chg="add del mod">
          <ac:chgData name="カトリ　ヒカル" userId="S::a71127@st.takushoku-u.ac.jp::7925d78e-1930-4a00-8eb4-81d293cf66e4" providerId="AD" clId="Web-{82FD8CE1-E86F-5772-C7FA-6F4DDB5C3C88}" dt="2019-12-18T10:09:41.934" v="243"/>
          <ac:spMkLst>
            <pc:docMk/>
            <pc:sldMk cId="45193198" sldId="723"/>
            <ac:spMk id="34" creationId="{3D9081DB-DCE7-4245-B75A-74CC7B46CB1E}"/>
          </ac:spMkLst>
        </pc:spChg>
        <pc:spChg chg="add del mod">
          <ac:chgData name="カトリ　ヒカル" userId="S::a71127@st.takushoku-u.ac.jp::7925d78e-1930-4a00-8eb4-81d293cf66e4" providerId="AD" clId="Web-{82FD8CE1-E86F-5772-C7FA-6F4DDB5C3C88}" dt="2019-12-18T10:09:43.981" v="244"/>
          <ac:spMkLst>
            <pc:docMk/>
            <pc:sldMk cId="45193198" sldId="723"/>
            <ac:spMk id="35" creationId="{054B1CEA-CBC6-4A2C-8E4B-6463C0AF1B17}"/>
          </ac:spMkLst>
        </pc:spChg>
        <pc:spChg chg="add del mod">
          <ac:chgData name="カトリ　ヒカル" userId="S::a71127@st.takushoku-u.ac.jp::7925d78e-1930-4a00-8eb4-81d293cf66e4" providerId="AD" clId="Web-{82FD8CE1-E86F-5772-C7FA-6F4DDB5C3C88}" dt="2019-12-18T10:07:30.309" v="192"/>
          <ac:spMkLst>
            <pc:docMk/>
            <pc:sldMk cId="45193198" sldId="723"/>
            <ac:spMk id="40" creationId="{A82E771D-DD47-4148-9337-C32C4605E423}"/>
          </ac:spMkLst>
        </pc:spChg>
        <pc:spChg chg="add mod">
          <ac:chgData name="カトリ　ヒカル" userId="S::a71127@st.takushoku-u.ac.jp::7925d78e-1930-4a00-8eb4-81d293cf66e4" providerId="AD" clId="Web-{82FD8CE1-E86F-5772-C7FA-6F4DDB5C3C88}" dt="2019-12-18T10:13:50.215" v="363" actId="1076"/>
          <ac:spMkLst>
            <pc:docMk/>
            <pc:sldMk cId="45193198" sldId="723"/>
            <ac:spMk id="41" creationId="{8980597F-919E-4893-8E22-4A0F68E210F2}"/>
          </ac:spMkLst>
        </pc:spChg>
        <pc:spChg chg="add mod">
          <ac:chgData name="カトリ　ヒカル" userId="S::a71127@st.takushoku-u.ac.jp::7925d78e-1930-4a00-8eb4-81d293cf66e4" providerId="AD" clId="Web-{82FD8CE1-E86F-5772-C7FA-6F4DDB5C3C88}" dt="2019-12-18T10:15:31.136" v="442" actId="1076"/>
          <ac:spMkLst>
            <pc:docMk/>
            <pc:sldMk cId="45193198" sldId="723"/>
            <ac:spMk id="42" creationId="{B9B11EFC-6D01-4D3A-A8EF-D0955DB8417E}"/>
          </ac:spMkLst>
        </pc:spChg>
        <pc:picChg chg="add mod ord">
          <ac:chgData name="カトリ　ヒカル" userId="S::a71127@st.takushoku-u.ac.jp::7925d78e-1930-4a00-8eb4-81d293cf66e4" providerId="AD" clId="Web-{82FD8CE1-E86F-5772-C7FA-6F4DDB5C3C88}" dt="2019-12-18T10:05:53.482" v="178"/>
          <ac:picMkLst>
            <pc:docMk/>
            <pc:sldMk cId="45193198" sldId="723"/>
            <ac:picMk id="3" creationId="{F09AE82E-3B1C-4D69-8286-8CE09CD44087}"/>
          </ac:picMkLst>
        </pc:picChg>
        <pc:picChg chg="add mod">
          <ac:chgData name="カトリ　ヒカル" userId="S::a71127@st.takushoku-u.ac.jp::7925d78e-1930-4a00-8eb4-81d293cf66e4" providerId="AD" clId="Web-{82FD8CE1-E86F-5772-C7FA-6F4DDB5C3C88}" dt="2019-12-18T09:49:04.359" v="16" actId="1076"/>
          <ac:picMkLst>
            <pc:docMk/>
            <pc:sldMk cId="45193198" sldId="723"/>
            <ac:picMk id="5" creationId="{80AE5BE2-67DA-4CD2-8C80-94F4475F3C3B}"/>
          </ac:picMkLst>
        </pc:picChg>
        <pc:picChg chg="add mod modCrop">
          <ac:chgData name="カトリ　ヒカル" userId="S::a71127@st.takushoku-u.ac.jp::7925d78e-1930-4a00-8eb4-81d293cf66e4" providerId="AD" clId="Web-{82FD8CE1-E86F-5772-C7FA-6F4DDB5C3C88}" dt="2019-12-18T10:05:59.778" v="179" actId="1076"/>
          <ac:picMkLst>
            <pc:docMk/>
            <pc:sldMk cId="45193198" sldId="723"/>
            <ac:picMk id="6" creationId="{23C17D7E-33C5-4D84-A4A2-04D53CF8D2F3}"/>
          </ac:picMkLst>
        </pc:picChg>
        <pc:picChg chg="add mod">
          <ac:chgData name="カトリ　ヒカル" userId="S::a71127@st.takushoku-u.ac.jp::7925d78e-1930-4a00-8eb4-81d293cf66e4" providerId="AD" clId="Web-{82FD8CE1-E86F-5772-C7FA-6F4DDB5C3C88}" dt="2019-12-18T09:52:24.718" v="111" actId="1076"/>
          <ac:picMkLst>
            <pc:docMk/>
            <pc:sldMk cId="45193198" sldId="723"/>
            <ac:picMk id="10" creationId="{B47E61B2-8064-49ED-BB49-10A66842FE43}"/>
          </ac:picMkLst>
        </pc:picChg>
        <pc:picChg chg="add del mod modCrop">
          <ac:chgData name="カトリ　ヒカル" userId="S::a71127@st.takushoku-u.ac.jp::7925d78e-1930-4a00-8eb4-81d293cf66e4" providerId="AD" clId="Web-{82FD8CE1-E86F-5772-C7FA-6F4DDB5C3C88}" dt="2019-12-18T09:55:33.249" v="117"/>
          <ac:picMkLst>
            <pc:docMk/>
            <pc:sldMk cId="45193198" sldId="723"/>
            <ac:picMk id="12" creationId="{41D5D915-7084-42E1-A0C0-8CBC52362012}"/>
          </ac:picMkLst>
        </pc:picChg>
        <pc:picChg chg="add del mod modCrop">
          <ac:chgData name="カトリ　ヒカル" userId="S::a71127@st.takushoku-u.ac.jp::7925d78e-1930-4a00-8eb4-81d293cf66e4" providerId="AD" clId="Web-{82FD8CE1-E86F-5772-C7FA-6F4DDB5C3C88}" dt="2019-12-18T10:09:18.434" v="239"/>
          <ac:picMkLst>
            <pc:docMk/>
            <pc:sldMk cId="45193198" sldId="723"/>
            <ac:picMk id="14" creationId="{02B57F8F-2D91-4F17-B8B9-1A609D32C132}"/>
          </ac:picMkLst>
        </pc:picChg>
        <pc:picChg chg="add del mod ord modCrop">
          <ac:chgData name="カトリ　ヒカル" userId="S::a71127@st.takushoku-u.ac.jp::7925d78e-1930-4a00-8eb4-81d293cf66e4" providerId="AD" clId="Web-{82FD8CE1-E86F-5772-C7FA-6F4DDB5C3C88}" dt="2019-12-18T10:06:20.372" v="183"/>
          <ac:picMkLst>
            <pc:docMk/>
            <pc:sldMk cId="45193198" sldId="723"/>
            <ac:picMk id="36" creationId="{F28D05E0-640A-4A06-8756-B395FCA20131}"/>
          </ac:picMkLst>
        </pc:picChg>
        <pc:picChg chg="add mod">
          <ac:chgData name="カトリ　ヒカル" userId="S::a71127@st.takushoku-u.ac.jp::7925d78e-1930-4a00-8eb4-81d293cf66e4" providerId="AD" clId="Web-{82FD8CE1-E86F-5772-C7FA-6F4DDB5C3C88}" dt="2019-12-18T10:06:53.153" v="188" actId="1076"/>
          <ac:picMkLst>
            <pc:docMk/>
            <pc:sldMk cId="45193198" sldId="723"/>
            <ac:picMk id="38" creationId="{32927091-736B-4519-91B6-A62863EBFFBE}"/>
          </ac:picMkLst>
        </pc:picChg>
      </pc:sldChg>
      <pc:sldChg chg="modSp">
        <pc:chgData name="カトリ　ヒカル" userId="S::a71127@st.takushoku-u.ac.jp::7925d78e-1930-4a00-8eb4-81d293cf66e4" providerId="AD" clId="Web-{82FD8CE1-E86F-5772-C7FA-6F4DDB5C3C88}" dt="2019-12-18T12:05:04.221" v="1094" actId="20577"/>
        <pc:sldMkLst>
          <pc:docMk/>
          <pc:sldMk cId="2083072081" sldId="724"/>
        </pc:sldMkLst>
        <pc:spChg chg="mod">
          <ac:chgData name="カトリ　ヒカル" userId="S::a71127@st.takushoku-u.ac.jp::7925d78e-1930-4a00-8eb4-81d293cf66e4" providerId="AD" clId="Web-{82FD8CE1-E86F-5772-C7FA-6F4DDB5C3C88}" dt="2019-12-18T11:49:50.123" v="940" actId="20577"/>
          <ac:spMkLst>
            <pc:docMk/>
            <pc:sldMk cId="2083072081" sldId="724"/>
            <ac:spMk id="2" creationId="{8AD34809-2DF8-4C1A-A425-87E27D68DF08}"/>
          </ac:spMkLst>
        </pc:spChg>
        <pc:spChg chg="mod">
          <ac:chgData name="カトリ　ヒカル" userId="S::a71127@st.takushoku-u.ac.jp::7925d78e-1930-4a00-8eb4-81d293cf66e4" providerId="AD" clId="Web-{82FD8CE1-E86F-5772-C7FA-6F4DDB5C3C88}" dt="2019-12-18T12:05:04.221" v="1094" actId="20577"/>
          <ac:spMkLst>
            <pc:docMk/>
            <pc:sldMk cId="2083072081" sldId="724"/>
            <ac:spMk id="3" creationId="{082CCD8E-1A6D-460A-A138-17ACDA4E8B37}"/>
          </ac:spMkLst>
        </pc:spChg>
        <pc:spChg chg="mod">
          <ac:chgData name="カトリ　ヒカル" userId="S::a71127@st.takushoku-u.ac.jp::7925d78e-1930-4a00-8eb4-81d293cf66e4" providerId="AD" clId="Web-{82FD8CE1-E86F-5772-C7FA-6F4DDB5C3C88}" dt="2019-12-18T11:28:38.436" v="558" actId="20577"/>
          <ac:spMkLst>
            <pc:docMk/>
            <pc:sldMk cId="2083072081" sldId="724"/>
            <ac:spMk id="5" creationId="{B8F147DF-00E1-45B2-A81F-7968526C3FF8}"/>
          </ac:spMkLst>
        </pc:spChg>
      </pc:sldChg>
      <pc:sldChg chg="modSp">
        <pc:chgData name="カトリ　ヒカル" userId="S::a71127@st.takushoku-u.ac.jp::7925d78e-1930-4a00-8eb4-81d293cf66e4" providerId="AD" clId="Web-{82FD8CE1-E86F-5772-C7FA-6F4DDB5C3C88}" dt="2019-12-18T11:49:03.982" v="916" actId="20577"/>
        <pc:sldMkLst>
          <pc:docMk/>
          <pc:sldMk cId="2437991943" sldId="726"/>
        </pc:sldMkLst>
        <pc:spChg chg="mod">
          <ac:chgData name="カトリ　ヒカル" userId="S::a71127@st.takushoku-u.ac.jp::7925d78e-1930-4a00-8eb4-81d293cf66e4" providerId="AD" clId="Web-{82FD8CE1-E86F-5772-C7FA-6F4DDB5C3C88}" dt="2019-12-18T11:49:03.982" v="916" actId="20577"/>
          <ac:spMkLst>
            <pc:docMk/>
            <pc:sldMk cId="2437991943" sldId="726"/>
            <ac:spMk id="2" creationId="{9E4A8AD1-6479-4675-8729-58D251186473}"/>
          </ac:spMkLst>
        </pc:spChg>
      </pc:sldChg>
      <pc:sldChg chg="modSp">
        <pc:chgData name="カトリ　ヒカル" userId="S::a71127@st.takushoku-u.ac.jp::7925d78e-1930-4a00-8eb4-81d293cf66e4" providerId="AD" clId="Web-{82FD8CE1-E86F-5772-C7FA-6F4DDB5C3C88}" dt="2019-12-18T11:49:32.685" v="935" actId="20577"/>
        <pc:sldMkLst>
          <pc:docMk/>
          <pc:sldMk cId="2660481671" sldId="727"/>
        </pc:sldMkLst>
        <pc:spChg chg="mod">
          <ac:chgData name="カトリ　ヒカル" userId="S::a71127@st.takushoku-u.ac.jp::7925d78e-1930-4a00-8eb4-81d293cf66e4" providerId="AD" clId="Web-{82FD8CE1-E86F-5772-C7FA-6F4DDB5C3C88}" dt="2019-12-18T11:49:32.685" v="935" actId="20577"/>
          <ac:spMkLst>
            <pc:docMk/>
            <pc:sldMk cId="2660481671" sldId="727"/>
            <ac:spMk id="2" creationId="{6EA098DA-CFB9-4757-A86B-C226127835B8}"/>
          </ac:spMkLst>
        </pc:spChg>
      </pc:sldChg>
      <pc:sldChg chg="modSp">
        <pc:chgData name="カトリ　ヒカル" userId="S::a71127@st.takushoku-u.ac.jp::7925d78e-1930-4a00-8eb4-81d293cf66e4" providerId="AD" clId="Web-{82FD8CE1-E86F-5772-C7FA-6F4DDB5C3C88}" dt="2019-12-18T12:06:54.174" v="1133" actId="20577"/>
        <pc:sldMkLst>
          <pc:docMk/>
          <pc:sldMk cId="332943201" sldId="728"/>
        </pc:sldMkLst>
        <pc:spChg chg="mod">
          <ac:chgData name="カトリ　ヒカル" userId="S::a71127@st.takushoku-u.ac.jp::7925d78e-1930-4a00-8eb4-81d293cf66e4" providerId="AD" clId="Web-{82FD8CE1-E86F-5772-C7FA-6F4DDB5C3C88}" dt="2019-12-18T12:06:54.174" v="1133" actId="20577"/>
          <ac:spMkLst>
            <pc:docMk/>
            <pc:sldMk cId="332943201" sldId="728"/>
            <ac:spMk id="2" creationId="{027B7D84-86FA-435A-80B2-7AC0E98A1453}"/>
          </ac:spMkLst>
        </pc:spChg>
      </pc:sldChg>
      <pc:sldChg chg="addSp modSp new">
        <pc:chgData name="カトリ　ヒカル" userId="S::a71127@st.takushoku-u.ac.jp::7925d78e-1930-4a00-8eb4-81d293cf66e4" providerId="AD" clId="Web-{82FD8CE1-E86F-5772-C7FA-6F4DDB5C3C88}" dt="2019-12-18T11:41:32.436" v="856" actId="20577"/>
        <pc:sldMkLst>
          <pc:docMk/>
          <pc:sldMk cId="2306033205" sldId="732"/>
        </pc:sldMkLst>
        <pc:spChg chg="mod">
          <ac:chgData name="カトリ　ヒカル" userId="S::a71127@st.takushoku-u.ac.jp::7925d78e-1930-4a00-8eb4-81d293cf66e4" providerId="AD" clId="Web-{82FD8CE1-E86F-5772-C7FA-6F4DDB5C3C88}" dt="2019-12-18T11:36:54.155" v="671" actId="20577"/>
          <ac:spMkLst>
            <pc:docMk/>
            <pc:sldMk cId="2306033205" sldId="732"/>
            <ac:spMk id="2" creationId="{40810808-A9E7-48C4-8DF6-3C231835FE65}"/>
          </ac:spMkLst>
        </pc:spChg>
        <pc:spChg chg="add mod">
          <ac:chgData name="カトリ　ヒカル" userId="S::a71127@st.takushoku-u.ac.jp::7925d78e-1930-4a00-8eb4-81d293cf66e4" providerId="AD" clId="Web-{82FD8CE1-E86F-5772-C7FA-6F4DDB5C3C88}" dt="2019-12-18T11:41:32.436" v="856" actId="20577"/>
          <ac:spMkLst>
            <pc:docMk/>
            <pc:sldMk cId="2306033205" sldId="732"/>
            <ac:spMk id="3" creationId="{6A3CCA42-79FA-4D82-B64E-D2A086585366}"/>
          </ac:spMkLst>
        </pc:spChg>
      </pc:sldChg>
      <pc:sldChg chg="modSp">
        <pc:chgData name="カトリ　ヒカル" userId="S::a71127@st.takushoku-u.ac.jp::7925d78e-1930-4a00-8eb4-81d293cf66e4" providerId="AD" clId="Web-{82FD8CE1-E86F-5772-C7FA-6F4DDB5C3C88}" dt="2019-12-18T12:20:14.427" v="1329" actId="20577"/>
        <pc:sldMkLst>
          <pc:docMk/>
          <pc:sldMk cId="763110560" sldId="733"/>
        </pc:sldMkLst>
        <pc:graphicFrameChg chg="modGraphic">
          <ac:chgData name="カトリ　ヒカル" userId="S::a71127@st.takushoku-u.ac.jp::7925d78e-1930-4a00-8eb4-81d293cf66e4" providerId="AD" clId="Web-{82FD8CE1-E86F-5772-C7FA-6F4DDB5C3C88}" dt="2019-12-18T12:20:14.427" v="1329" actId="20577"/>
          <ac:graphicFrameMkLst>
            <pc:docMk/>
            <pc:sldMk cId="763110560" sldId="733"/>
            <ac:graphicFrameMk id="3" creationId="{F155941A-41DA-4F33-B260-4DAAFE7B41CB}"/>
          </ac:graphicFrameMkLst>
        </pc:graphicFrameChg>
      </pc:sldChg>
      <pc:sldChg chg="modSp">
        <pc:chgData name="カトリ　ヒカル" userId="S::a71127@st.takushoku-u.ac.jp::7925d78e-1930-4a00-8eb4-81d293cf66e4" providerId="AD" clId="Web-{82FD8CE1-E86F-5772-C7FA-6F4DDB5C3C88}" dt="2019-12-18T12:20:40.505" v="1334" actId="20577"/>
        <pc:sldMkLst>
          <pc:docMk/>
          <pc:sldMk cId="1271034875" sldId="734"/>
        </pc:sldMkLst>
        <pc:graphicFrameChg chg="modGraphic">
          <ac:chgData name="カトリ　ヒカル" userId="S::a71127@st.takushoku-u.ac.jp::7925d78e-1930-4a00-8eb4-81d293cf66e4" providerId="AD" clId="Web-{82FD8CE1-E86F-5772-C7FA-6F4DDB5C3C88}" dt="2019-12-18T12:20:40.505" v="1334" actId="20577"/>
          <ac:graphicFrameMkLst>
            <pc:docMk/>
            <pc:sldMk cId="1271034875" sldId="734"/>
            <ac:graphicFrameMk id="3" creationId="{F155941A-41DA-4F33-B260-4DAAFE7B41CB}"/>
          </ac:graphicFrameMkLst>
        </pc:graphicFrameChg>
      </pc:sldChg>
      <pc:sldChg chg="new">
        <pc:chgData name="カトリ　ヒカル" userId="S::a71127@st.takushoku-u.ac.jp::7925d78e-1930-4a00-8eb4-81d293cf66e4" providerId="AD" clId="Web-{82FD8CE1-E86F-5772-C7FA-6F4DDB5C3C88}" dt="2019-12-18T12:24:00.115" v="1342"/>
        <pc:sldMkLst>
          <pc:docMk/>
          <pc:sldMk cId="3702265029" sldId="737"/>
        </pc:sldMkLst>
      </pc:sldChg>
    </pc:docChg>
  </pc:docChgLst>
  <pc:docChgLst>
    <pc:chgData name="ミヤモト　ショウゴ" userId="S::a71352@st.takushoku-u.ac.jp::d1b9f636-ea46-465c-ba2a-61856f725e73" providerId="AD" clId="Web-{F9FAD74F-5E49-F303-7505-3DDB37530FCF}"/>
    <pc:docChg chg="addSld modSld sldOrd">
      <pc:chgData name="ミヤモト　ショウゴ" userId="S::a71352@st.takushoku-u.ac.jp::d1b9f636-ea46-465c-ba2a-61856f725e73" providerId="AD" clId="Web-{F9FAD74F-5E49-F303-7505-3DDB37530FCF}" dt="2019-11-30T07:49:18.042" v="22" actId="20577"/>
      <pc:docMkLst>
        <pc:docMk/>
      </pc:docMkLst>
      <pc:sldChg chg="modSp">
        <pc:chgData name="ミヤモト　ショウゴ" userId="S::a71352@st.takushoku-u.ac.jp::d1b9f636-ea46-465c-ba2a-61856f725e73" providerId="AD" clId="Web-{F9FAD74F-5E49-F303-7505-3DDB37530FCF}" dt="2019-11-30T06:49:57.739" v="0" actId="20577"/>
        <pc:sldMkLst>
          <pc:docMk/>
          <pc:sldMk cId="4273837264" sldId="357"/>
        </pc:sldMkLst>
        <pc:spChg chg="mod">
          <ac:chgData name="ミヤモト　ショウゴ" userId="S::a71352@st.takushoku-u.ac.jp::d1b9f636-ea46-465c-ba2a-61856f725e73" providerId="AD" clId="Web-{F9FAD74F-5E49-F303-7505-3DDB37530FCF}" dt="2019-11-30T06:49:57.739" v="0" actId="20577"/>
          <ac:spMkLst>
            <pc:docMk/>
            <pc:sldMk cId="4273837264" sldId="357"/>
            <ac:spMk id="2" creationId="{00000000-0000-0000-0000-000000000000}"/>
          </ac:spMkLst>
        </pc:spChg>
      </pc:sldChg>
      <pc:sldChg chg="ord">
        <pc:chgData name="ミヤモト　ショウゴ" userId="S::a71352@st.takushoku-u.ac.jp::d1b9f636-ea46-465c-ba2a-61856f725e73" providerId="AD" clId="Web-{F9FAD74F-5E49-F303-7505-3DDB37530FCF}" dt="2019-11-30T07:40:42.154" v="3"/>
        <pc:sldMkLst>
          <pc:docMk/>
          <pc:sldMk cId="276058890" sldId="432"/>
        </pc:sldMkLst>
      </pc:sldChg>
      <pc:sldChg chg="addSp modSp new">
        <pc:chgData name="ミヤモト　ショウゴ" userId="S::a71352@st.takushoku-u.ac.jp::d1b9f636-ea46-465c-ba2a-61856f725e73" providerId="AD" clId="Web-{F9FAD74F-5E49-F303-7505-3DDB37530FCF}" dt="2019-11-30T07:49:18.042" v="21" actId="20577"/>
        <pc:sldMkLst>
          <pc:docMk/>
          <pc:sldMk cId="1952691309" sldId="558"/>
        </pc:sldMkLst>
        <pc:spChg chg="add mod">
          <ac:chgData name="ミヤモト　ショウゴ" userId="S::a71352@st.takushoku-u.ac.jp::d1b9f636-ea46-465c-ba2a-61856f725e73" providerId="AD" clId="Web-{F9FAD74F-5E49-F303-7505-3DDB37530FCF}" dt="2019-11-30T07:49:18.042" v="21" actId="20577"/>
          <ac:spMkLst>
            <pc:docMk/>
            <pc:sldMk cId="1952691309" sldId="558"/>
            <ac:spMk id="3" creationId="{99C40A1E-1ADA-4CC5-B2EA-1CC79ACDF790}"/>
          </ac:spMkLst>
        </pc:spChg>
      </pc:sldChg>
    </pc:docChg>
  </pc:docChgLst>
  <pc:docChgLst>
    <pc:chgData name="トゴロ　ソラ" userId="S::a71251@st.takushoku-u.ac.jp::242ed5af-d5a2-4df7-bf70-696bb3194ab2" providerId="AD" clId="Web-{C735A58B-B844-4676-9F9E-8813F9AE3E2F}"/>
    <pc:docChg chg="addSld modSld sldOrd">
      <pc:chgData name="トゴロ　ソラ" userId="S::a71251@st.takushoku-u.ac.jp::242ed5af-d5a2-4df7-bf70-696bb3194ab2" providerId="AD" clId="Web-{C735A58B-B844-4676-9F9E-8813F9AE3E2F}" dt="2019-12-16T12:25:53.320" v="215"/>
      <pc:docMkLst>
        <pc:docMk/>
      </pc:docMkLst>
      <pc:sldChg chg="ord">
        <pc:chgData name="トゴロ　ソラ" userId="S::a71251@st.takushoku-u.ac.jp::242ed5af-d5a2-4df7-bf70-696bb3194ab2" providerId="AD" clId="Web-{C735A58B-B844-4676-9F9E-8813F9AE3E2F}" dt="2019-12-16T12:25:53.320" v="215"/>
        <pc:sldMkLst>
          <pc:docMk/>
          <pc:sldMk cId="590315032" sldId="654"/>
        </pc:sldMkLst>
      </pc:sldChg>
      <pc:sldChg chg="ord">
        <pc:chgData name="トゴロ　ソラ" userId="S::a71251@st.takushoku-u.ac.jp::242ed5af-d5a2-4df7-bf70-696bb3194ab2" providerId="AD" clId="Web-{C735A58B-B844-4676-9F9E-8813F9AE3E2F}" dt="2019-12-16T12:25:50.507" v="214"/>
        <pc:sldMkLst>
          <pc:docMk/>
          <pc:sldMk cId="2469000656" sldId="655"/>
        </pc:sldMkLst>
      </pc:sldChg>
      <pc:sldChg chg="addSp modSp new">
        <pc:chgData name="トゴロ　ソラ" userId="S::a71251@st.takushoku-u.ac.jp::242ed5af-d5a2-4df7-bf70-696bb3194ab2" providerId="AD" clId="Web-{C735A58B-B844-4676-9F9E-8813F9AE3E2F}" dt="2019-12-16T12:24:29.804" v="212" actId="20577"/>
        <pc:sldMkLst>
          <pc:docMk/>
          <pc:sldMk cId="3006674192" sldId="693"/>
        </pc:sldMkLst>
        <pc:spChg chg="mod">
          <ac:chgData name="トゴロ　ソラ" userId="S::a71251@st.takushoku-u.ac.jp::242ed5af-d5a2-4df7-bf70-696bb3194ab2" providerId="AD" clId="Web-{C735A58B-B844-4676-9F9E-8813F9AE3E2F}" dt="2019-12-16T12:09:06.952" v="41" actId="20577"/>
          <ac:spMkLst>
            <pc:docMk/>
            <pc:sldMk cId="3006674192" sldId="693"/>
            <ac:spMk id="2" creationId="{68E4FD81-4E6B-4AE5-BD6C-FC601E069D58}"/>
          </ac:spMkLst>
        </pc:spChg>
        <pc:spChg chg="add mod">
          <ac:chgData name="トゴロ　ソラ" userId="S::a71251@st.takushoku-u.ac.jp::242ed5af-d5a2-4df7-bf70-696bb3194ab2" providerId="AD" clId="Web-{C735A58B-B844-4676-9F9E-8813F9AE3E2F}" dt="2019-12-16T12:24:29.804" v="212" actId="20577"/>
          <ac:spMkLst>
            <pc:docMk/>
            <pc:sldMk cId="3006674192" sldId="693"/>
            <ac:spMk id="3" creationId="{ABA96F7D-5121-491A-9B4F-2749C1456852}"/>
          </ac:spMkLst>
        </pc:spChg>
        <pc:picChg chg="add mod">
          <ac:chgData name="トゴロ　ソラ" userId="S::a71251@st.takushoku-u.ac.jp::242ed5af-d5a2-4df7-bf70-696bb3194ab2" providerId="AD" clId="Web-{C735A58B-B844-4676-9F9E-8813F9AE3E2F}" dt="2019-12-16T12:13:50.925" v="194" actId="1076"/>
          <ac:picMkLst>
            <pc:docMk/>
            <pc:sldMk cId="3006674192" sldId="693"/>
            <ac:picMk id="4" creationId="{F3E2B07A-F398-437D-A422-0F1F8948C933}"/>
          </ac:picMkLst>
        </pc:picChg>
      </pc:sldChg>
    </pc:docChg>
  </pc:docChgLst>
  <pc:docChgLst>
    <pc:chgData name="トゴロ　ソラ" userId="S::a71251@st.takushoku-u.ac.jp::242ed5af-d5a2-4df7-bf70-696bb3194ab2" providerId="AD" clId="Web-{1371B0A9-7ECD-4CD3-F01C-256134B185E0}"/>
    <pc:docChg chg="modSld">
      <pc:chgData name="トゴロ　ソラ" userId="S::a71251@st.takushoku-u.ac.jp::242ed5af-d5a2-4df7-bf70-696bb3194ab2" providerId="AD" clId="Web-{1371B0A9-7ECD-4CD3-F01C-256134B185E0}" dt="2019-11-22T06:00:49.773" v="35" actId="20577"/>
      <pc:docMkLst>
        <pc:docMk/>
      </pc:docMkLst>
      <pc:sldChg chg="modSp">
        <pc:chgData name="トゴロ　ソラ" userId="S::a71251@st.takushoku-u.ac.jp::242ed5af-d5a2-4df7-bf70-696bb3194ab2" providerId="AD" clId="Web-{1371B0A9-7ECD-4CD3-F01C-256134B185E0}" dt="2019-11-22T06:00:49.773" v="34" actId="20577"/>
        <pc:sldMkLst>
          <pc:docMk/>
          <pc:sldMk cId="535192712" sldId="388"/>
        </pc:sldMkLst>
        <pc:spChg chg="mod">
          <ac:chgData name="トゴロ　ソラ" userId="S::a71251@st.takushoku-u.ac.jp::242ed5af-d5a2-4df7-bf70-696bb3194ab2" providerId="AD" clId="Web-{1371B0A9-7ECD-4CD3-F01C-256134B185E0}" dt="2019-11-22T06:00:49.773" v="34" actId="20577"/>
          <ac:spMkLst>
            <pc:docMk/>
            <pc:sldMk cId="535192712" sldId="388"/>
            <ac:spMk id="3" creationId="{00000000-0000-0000-0000-000000000000}"/>
          </ac:spMkLst>
        </pc:spChg>
      </pc:sldChg>
    </pc:docChg>
  </pc:docChgLst>
  <pc:docChgLst>
    <pc:chgData name="カトリ　ヒカル" userId="S::a71127@st.takushoku-u.ac.jp::7925d78e-1930-4a00-8eb4-81d293cf66e4" providerId="AD" clId="Web-{BBD84FDC-9ECD-D586-3EF9-A77F29ADCDAA}"/>
    <pc:docChg chg="addSld delSld modSld sldOrd">
      <pc:chgData name="カトリ　ヒカル" userId="S::a71127@st.takushoku-u.ac.jp::7925d78e-1930-4a00-8eb4-81d293cf66e4" providerId="AD" clId="Web-{BBD84FDC-9ECD-D586-3EF9-A77F29ADCDAA}" dt="2019-11-01T11:32:44.955" v="414" actId="1076"/>
      <pc:docMkLst>
        <pc:docMk/>
      </pc:docMkLst>
      <pc:sldChg chg="modSp">
        <pc:chgData name="カトリ　ヒカル" userId="S::a71127@st.takushoku-u.ac.jp::7925d78e-1930-4a00-8eb4-81d293cf66e4" providerId="AD" clId="Web-{BBD84FDC-9ECD-D586-3EF9-A77F29ADCDAA}" dt="2019-11-01T09:48:40.591" v="0" actId="1076"/>
        <pc:sldMkLst>
          <pc:docMk/>
          <pc:sldMk cId="1935270770" sldId="415"/>
        </pc:sldMkLst>
        <pc:spChg chg="mod">
          <ac:chgData name="カトリ　ヒカル" userId="S::a71127@st.takushoku-u.ac.jp::7925d78e-1930-4a00-8eb4-81d293cf66e4" providerId="AD" clId="Web-{BBD84FDC-9ECD-D586-3EF9-A77F29ADCDAA}" dt="2019-11-01T09:48:40.591" v="0" actId="1076"/>
          <ac:spMkLst>
            <pc:docMk/>
            <pc:sldMk cId="1935270770" sldId="415"/>
            <ac:spMk id="5" creationId="{00000000-0000-0000-0000-000000000000}"/>
          </ac:spMkLst>
        </pc:spChg>
      </pc:sldChg>
      <pc:sldChg chg="addSp modSp">
        <pc:chgData name="カトリ　ヒカル" userId="S::a71127@st.takushoku-u.ac.jp::7925d78e-1930-4a00-8eb4-81d293cf66e4" providerId="AD" clId="Web-{BBD84FDC-9ECD-D586-3EF9-A77F29ADCDAA}" dt="2019-11-01T10:04:49.014" v="63"/>
        <pc:sldMkLst>
          <pc:docMk/>
          <pc:sldMk cId="1876371353" sldId="448"/>
        </pc:sldMkLst>
        <pc:spChg chg="mod">
          <ac:chgData name="カトリ　ヒカル" userId="S::a71127@st.takushoku-u.ac.jp::7925d78e-1930-4a00-8eb4-81d293cf66e4" providerId="AD" clId="Web-{BBD84FDC-9ECD-D586-3EF9-A77F29ADCDAA}" dt="2019-11-01T09:57:22.703" v="1" actId="1076"/>
          <ac:spMkLst>
            <pc:docMk/>
            <pc:sldMk cId="1876371353" sldId="448"/>
            <ac:spMk id="6" creationId="{EB7CDF99-EF41-4F4C-8017-6EB732BAF4BF}"/>
          </ac:spMkLst>
        </pc:spChg>
        <pc:spChg chg="add mod">
          <ac:chgData name="カトリ　ヒカル" userId="S::a71127@st.takushoku-u.ac.jp::7925d78e-1930-4a00-8eb4-81d293cf66e4" providerId="AD" clId="Web-{BBD84FDC-9ECD-D586-3EF9-A77F29ADCDAA}" dt="2019-11-01T09:57:58.796" v="6" actId="14100"/>
          <ac:spMkLst>
            <pc:docMk/>
            <pc:sldMk cId="1876371353" sldId="448"/>
            <ac:spMk id="7" creationId="{E85B53A3-4516-4625-864A-1CCE24D70879}"/>
          </ac:spMkLst>
        </pc:spChg>
        <pc:spChg chg="mod">
          <ac:chgData name="カトリ　ヒカル" userId="S::a71127@st.takushoku-u.ac.jp::7925d78e-1930-4a00-8eb4-81d293cf66e4" providerId="AD" clId="Web-{BBD84FDC-9ECD-D586-3EF9-A77F29ADCDAA}" dt="2019-11-01T09:58:02.953" v="7" actId="1076"/>
          <ac:spMkLst>
            <pc:docMk/>
            <pc:sldMk cId="1876371353" sldId="448"/>
            <ac:spMk id="8" creationId="{C32CD9D2-DF9D-414C-84C5-68F1890F2063}"/>
          </ac:spMkLst>
        </pc:spChg>
        <pc:spChg chg="mod">
          <ac:chgData name="カトリ　ヒカル" userId="S::a71127@st.takushoku-u.ac.jp::7925d78e-1930-4a00-8eb4-81d293cf66e4" providerId="AD" clId="Web-{BBD84FDC-9ECD-D586-3EF9-A77F29ADCDAA}" dt="2019-11-01T09:57:42.859" v="4" actId="1076"/>
          <ac:spMkLst>
            <pc:docMk/>
            <pc:sldMk cId="1876371353" sldId="448"/>
            <ac:spMk id="10" creationId="{00000000-0000-0000-0000-000000000000}"/>
          </ac:spMkLst>
        </pc:spChg>
        <pc:spChg chg="mod">
          <ac:chgData name="カトリ　ヒカル" userId="S::a71127@st.takushoku-u.ac.jp::7925d78e-1930-4a00-8eb4-81d293cf66e4" providerId="AD" clId="Web-{BBD84FDC-9ECD-D586-3EF9-A77F29ADCDAA}" dt="2019-11-01T10:04:49.014" v="63"/>
          <ac:spMkLst>
            <pc:docMk/>
            <pc:sldMk cId="1876371353" sldId="448"/>
            <ac:spMk id="11" creationId="{B70E715D-7073-498D-87CB-FD6920DA2B15}"/>
          </ac:spMkLst>
        </pc:spChg>
      </pc:sldChg>
      <pc:sldChg chg="modSp">
        <pc:chgData name="カトリ　ヒカル" userId="S::a71127@st.takushoku-u.ac.jp::7925d78e-1930-4a00-8eb4-81d293cf66e4" providerId="AD" clId="Web-{BBD84FDC-9ECD-D586-3EF9-A77F29ADCDAA}" dt="2019-11-01T10:15:59.060" v="152" actId="1076"/>
        <pc:sldMkLst>
          <pc:docMk/>
          <pc:sldMk cId="4118133197" sldId="464"/>
        </pc:sldMkLst>
        <pc:spChg chg="mod">
          <ac:chgData name="カトリ　ヒカル" userId="S::a71127@st.takushoku-u.ac.jp::7925d78e-1930-4a00-8eb4-81d293cf66e4" providerId="AD" clId="Web-{BBD84FDC-9ECD-D586-3EF9-A77F29ADCDAA}" dt="2019-11-01T10:15:59.060" v="152" actId="1076"/>
          <ac:spMkLst>
            <pc:docMk/>
            <pc:sldMk cId="4118133197" sldId="464"/>
            <ac:spMk id="7" creationId="{BD872702-B730-43EB-BC2F-18CBD72297CC}"/>
          </ac:spMkLst>
        </pc:spChg>
      </pc:sldChg>
      <pc:sldChg chg="modSp">
        <pc:chgData name="カトリ　ヒカル" userId="S::a71127@st.takushoku-u.ac.jp::7925d78e-1930-4a00-8eb4-81d293cf66e4" providerId="AD" clId="Web-{BBD84FDC-9ECD-D586-3EF9-A77F29ADCDAA}" dt="2019-11-01T11:32:44.955" v="414" actId="1076"/>
        <pc:sldMkLst>
          <pc:docMk/>
          <pc:sldMk cId="3180461395" sldId="465"/>
        </pc:sldMkLst>
        <pc:spChg chg="mod">
          <ac:chgData name="カトリ　ヒカル" userId="S::a71127@st.takushoku-u.ac.jp::7925d78e-1930-4a00-8eb4-81d293cf66e4" providerId="AD" clId="Web-{BBD84FDC-9ECD-D586-3EF9-A77F29ADCDAA}" dt="2019-11-01T11:32:44.955" v="414" actId="1076"/>
          <ac:spMkLst>
            <pc:docMk/>
            <pc:sldMk cId="3180461395" sldId="465"/>
            <ac:spMk id="4" creationId="{BE254004-2EF1-4974-B054-E624952CE5B6}"/>
          </ac:spMkLst>
        </pc:spChg>
      </pc:sldChg>
      <pc:sldChg chg="modSp">
        <pc:chgData name="カトリ　ヒカル" userId="S::a71127@st.takushoku-u.ac.jp::7925d78e-1930-4a00-8eb4-81d293cf66e4" providerId="AD" clId="Web-{BBD84FDC-9ECD-D586-3EF9-A77F29ADCDAA}" dt="2019-11-01T11:21:35.240" v="405" actId="1076"/>
        <pc:sldMkLst>
          <pc:docMk/>
          <pc:sldMk cId="3449609832" sldId="472"/>
        </pc:sldMkLst>
        <pc:spChg chg="mod">
          <ac:chgData name="カトリ　ヒカル" userId="S::a71127@st.takushoku-u.ac.jp::7925d78e-1930-4a00-8eb4-81d293cf66e4" providerId="AD" clId="Web-{BBD84FDC-9ECD-D586-3EF9-A77F29ADCDAA}" dt="2019-11-01T11:21:20.287" v="403" actId="14100"/>
          <ac:spMkLst>
            <pc:docMk/>
            <pc:sldMk cId="3449609832" sldId="472"/>
            <ac:spMk id="5" creationId="{47539A0F-AD69-4606-8F2F-44134F3B812C}"/>
          </ac:spMkLst>
        </pc:spChg>
        <pc:spChg chg="mod">
          <ac:chgData name="カトリ　ヒカル" userId="S::a71127@st.takushoku-u.ac.jp::7925d78e-1930-4a00-8eb4-81d293cf66e4" providerId="AD" clId="Web-{BBD84FDC-9ECD-D586-3EF9-A77F29ADCDAA}" dt="2019-11-01T11:21:35.240" v="405" actId="1076"/>
          <ac:spMkLst>
            <pc:docMk/>
            <pc:sldMk cId="3449609832" sldId="472"/>
            <ac:spMk id="6" creationId="{9AAE9104-5A41-4816-AB9F-8B74AF36F0A3}"/>
          </ac:spMkLst>
        </pc:spChg>
        <pc:spChg chg="mod">
          <ac:chgData name="カトリ　ヒカル" userId="S::a71127@st.takushoku-u.ac.jp::7925d78e-1930-4a00-8eb4-81d293cf66e4" providerId="AD" clId="Web-{BBD84FDC-9ECD-D586-3EF9-A77F29ADCDAA}" dt="2019-11-01T10:15:17.107" v="148" actId="1076"/>
          <ac:spMkLst>
            <pc:docMk/>
            <pc:sldMk cId="3449609832" sldId="472"/>
            <ac:spMk id="7" creationId="{62E8BDF7-4078-4E84-B6E7-8885F8316F25}"/>
          </ac:spMkLst>
        </pc:spChg>
      </pc:sldChg>
      <pc:sldChg chg="del">
        <pc:chgData name="カトリ　ヒカル" userId="S::a71127@st.takushoku-u.ac.jp::7925d78e-1930-4a00-8eb4-81d293cf66e4" providerId="AD" clId="Web-{BBD84FDC-9ECD-D586-3EF9-A77F29ADCDAA}" dt="2019-11-01T11:23:28.850" v="412"/>
        <pc:sldMkLst>
          <pc:docMk/>
          <pc:sldMk cId="3805269174" sldId="473"/>
        </pc:sldMkLst>
      </pc:sldChg>
      <pc:sldChg chg="modSp">
        <pc:chgData name="カトリ　ヒカル" userId="S::a71127@st.takushoku-u.ac.jp::7925d78e-1930-4a00-8eb4-81d293cf66e4" providerId="AD" clId="Web-{BBD84FDC-9ECD-D586-3EF9-A77F29ADCDAA}" dt="2019-11-01T11:20:57.740" v="400" actId="1076"/>
        <pc:sldMkLst>
          <pc:docMk/>
          <pc:sldMk cId="1187733159" sldId="474"/>
        </pc:sldMkLst>
        <pc:spChg chg="mod">
          <ac:chgData name="カトリ　ヒカル" userId="S::a71127@st.takushoku-u.ac.jp::7925d78e-1930-4a00-8eb4-81d293cf66e4" providerId="AD" clId="Web-{BBD84FDC-9ECD-D586-3EF9-A77F29ADCDAA}" dt="2019-11-01T11:20:57.740" v="400" actId="1076"/>
          <ac:spMkLst>
            <pc:docMk/>
            <pc:sldMk cId="1187733159" sldId="474"/>
            <ac:spMk id="9" creationId="{D639B280-2B94-44A6-AF7E-229632831E4C}"/>
          </ac:spMkLst>
        </pc:spChg>
      </pc:sldChg>
      <pc:sldChg chg="delSp modSp">
        <pc:chgData name="カトリ　ヒカル" userId="S::a71127@st.takushoku-u.ac.jp::7925d78e-1930-4a00-8eb4-81d293cf66e4" providerId="AD" clId="Web-{BBD84FDC-9ECD-D586-3EF9-A77F29ADCDAA}" dt="2019-11-01T11:22:06.772" v="408"/>
        <pc:sldMkLst>
          <pc:docMk/>
          <pc:sldMk cId="3446415859" sldId="475"/>
        </pc:sldMkLst>
        <pc:spChg chg="mod">
          <ac:chgData name="カトリ　ヒカル" userId="S::a71127@st.takushoku-u.ac.jp::7925d78e-1930-4a00-8eb4-81d293cf66e4" providerId="AD" clId="Web-{BBD84FDC-9ECD-D586-3EF9-A77F29ADCDAA}" dt="2019-11-01T11:22:06.772" v="408"/>
          <ac:spMkLst>
            <pc:docMk/>
            <pc:sldMk cId="3446415859" sldId="475"/>
            <ac:spMk id="4" creationId="{DFFD7EE6-01A0-4505-9D95-4218B173AAA8}"/>
          </ac:spMkLst>
        </pc:spChg>
        <pc:spChg chg="mod">
          <ac:chgData name="カトリ　ヒカル" userId="S::a71127@st.takushoku-u.ac.jp::7925d78e-1930-4a00-8eb4-81d293cf66e4" providerId="AD" clId="Web-{BBD84FDC-9ECD-D586-3EF9-A77F29ADCDAA}" dt="2019-11-01T10:26:50.090" v="349" actId="1076"/>
          <ac:spMkLst>
            <pc:docMk/>
            <pc:sldMk cId="3446415859" sldId="475"/>
            <ac:spMk id="5" creationId="{FDA90E30-2641-4C30-BB22-23D651831051}"/>
          </ac:spMkLst>
        </pc:spChg>
        <pc:spChg chg="mod">
          <ac:chgData name="カトリ　ヒカル" userId="S::a71127@st.takushoku-u.ac.jp::7925d78e-1930-4a00-8eb4-81d293cf66e4" providerId="AD" clId="Web-{BBD84FDC-9ECD-D586-3EF9-A77F29ADCDAA}" dt="2019-11-01T10:26:12.184" v="345" actId="1076"/>
          <ac:spMkLst>
            <pc:docMk/>
            <pc:sldMk cId="3446415859" sldId="475"/>
            <ac:spMk id="6" creationId="{28FB144C-F4EA-4031-ADC1-8863776314C2}"/>
          </ac:spMkLst>
        </pc:spChg>
        <pc:spChg chg="del">
          <ac:chgData name="カトリ　ヒカル" userId="S::a71127@st.takushoku-u.ac.jp::7925d78e-1930-4a00-8eb4-81d293cf66e4" providerId="AD" clId="Web-{BBD84FDC-9ECD-D586-3EF9-A77F29ADCDAA}" dt="2019-11-01T10:26:03.778" v="343"/>
          <ac:spMkLst>
            <pc:docMk/>
            <pc:sldMk cId="3446415859" sldId="475"/>
            <ac:spMk id="7" creationId="{C8DABF73-0E96-4EDA-8781-082B87809DE6}"/>
          </ac:spMkLst>
        </pc:spChg>
        <pc:spChg chg="del">
          <ac:chgData name="カトリ　ヒカル" userId="S::a71127@st.takushoku-u.ac.jp::7925d78e-1930-4a00-8eb4-81d293cf66e4" providerId="AD" clId="Web-{BBD84FDC-9ECD-D586-3EF9-A77F29ADCDAA}" dt="2019-11-01T10:26:07.606" v="344"/>
          <ac:spMkLst>
            <pc:docMk/>
            <pc:sldMk cId="3446415859" sldId="475"/>
            <ac:spMk id="8" creationId="{1ECE6197-EA7B-43D2-B7C4-F0BF6AAEE0D7}"/>
          </ac:spMkLst>
        </pc:spChg>
        <pc:spChg chg="mod">
          <ac:chgData name="カトリ　ヒカル" userId="S::a71127@st.takushoku-u.ac.jp::7925d78e-1930-4a00-8eb4-81d293cf66e4" providerId="AD" clId="Web-{BBD84FDC-9ECD-D586-3EF9-A77F29ADCDAA}" dt="2019-11-01T10:26:39.684" v="348" actId="1076"/>
          <ac:spMkLst>
            <pc:docMk/>
            <pc:sldMk cId="3446415859" sldId="475"/>
            <ac:spMk id="9" creationId="{8D29B67A-2723-4EA6-8EB7-BC7A13492546}"/>
          </ac:spMkLst>
        </pc:spChg>
        <pc:spChg chg="del">
          <ac:chgData name="カトリ　ヒカル" userId="S::a71127@st.takushoku-u.ac.jp::7925d78e-1930-4a00-8eb4-81d293cf66e4" providerId="AD" clId="Web-{BBD84FDC-9ECD-D586-3EF9-A77F29ADCDAA}" dt="2019-11-01T10:26:01.684" v="342"/>
          <ac:spMkLst>
            <pc:docMk/>
            <pc:sldMk cId="3446415859" sldId="475"/>
            <ac:spMk id="11" creationId="{089CF5E6-0A8E-463D-B477-AB030C287A95}"/>
          </ac:spMkLst>
        </pc:spChg>
      </pc:sldChg>
      <pc:sldChg chg="modSp">
        <pc:chgData name="カトリ　ヒカル" userId="S::a71127@st.takushoku-u.ac.jp::7925d78e-1930-4a00-8eb4-81d293cf66e4" providerId="AD" clId="Web-{BBD84FDC-9ECD-D586-3EF9-A77F29ADCDAA}" dt="2019-11-01T10:28:00.653" v="357" actId="1076"/>
        <pc:sldMkLst>
          <pc:docMk/>
          <pc:sldMk cId="298327720" sldId="476"/>
        </pc:sldMkLst>
        <pc:spChg chg="mod">
          <ac:chgData name="カトリ　ヒカル" userId="S::a71127@st.takushoku-u.ac.jp::7925d78e-1930-4a00-8eb4-81d293cf66e4" providerId="AD" clId="Web-{BBD84FDC-9ECD-D586-3EF9-A77F29ADCDAA}" dt="2019-11-01T10:27:46.965" v="356" actId="1076"/>
          <ac:spMkLst>
            <pc:docMk/>
            <pc:sldMk cId="298327720" sldId="476"/>
            <ac:spMk id="3" creationId="{33819FB8-1CE0-476B-BCCD-54E5824CC15F}"/>
          </ac:spMkLst>
        </pc:spChg>
        <pc:spChg chg="mod">
          <ac:chgData name="カトリ　ヒカル" userId="S::a71127@st.takushoku-u.ac.jp::7925d78e-1930-4a00-8eb4-81d293cf66e4" providerId="AD" clId="Web-{BBD84FDC-9ECD-D586-3EF9-A77F29ADCDAA}" dt="2019-11-01T10:28:00.653" v="357" actId="1076"/>
          <ac:spMkLst>
            <pc:docMk/>
            <pc:sldMk cId="298327720" sldId="476"/>
            <ac:spMk id="5" creationId="{A8A751FD-0EB7-49E5-B617-9512144CC01D}"/>
          </ac:spMkLst>
        </pc:spChg>
      </pc:sldChg>
      <pc:sldChg chg="modSp">
        <pc:chgData name="カトリ　ヒカル" userId="S::a71127@st.takushoku-u.ac.jp::7925d78e-1930-4a00-8eb4-81d293cf66e4" providerId="AD" clId="Web-{BBD84FDC-9ECD-D586-3EF9-A77F29ADCDAA}" dt="2019-11-01T10:11:09.951" v="113" actId="1076"/>
        <pc:sldMkLst>
          <pc:docMk/>
          <pc:sldMk cId="859427141" sldId="481"/>
        </pc:sldMkLst>
        <pc:spChg chg="mod">
          <ac:chgData name="カトリ　ヒカル" userId="S::a71127@st.takushoku-u.ac.jp::7925d78e-1930-4a00-8eb4-81d293cf66e4" providerId="AD" clId="Web-{BBD84FDC-9ECD-D586-3EF9-A77F29ADCDAA}" dt="2019-11-01T10:11:09.951" v="113" actId="1076"/>
          <ac:spMkLst>
            <pc:docMk/>
            <pc:sldMk cId="859427141" sldId="481"/>
            <ac:spMk id="3" creationId="{F651E8E9-36FA-46DA-BF04-B57FED02D9E6}"/>
          </ac:spMkLst>
        </pc:spChg>
        <pc:spChg chg="mod">
          <ac:chgData name="カトリ　ヒカル" userId="S::a71127@st.takushoku-u.ac.jp::7925d78e-1930-4a00-8eb4-81d293cf66e4" providerId="AD" clId="Web-{BBD84FDC-9ECD-D586-3EF9-A77F29ADCDAA}" dt="2019-11-01T10:11:01.717" v="110" actId="1076"/>
          <ac:spMkLst>
            <pc:docMk/>
            <pc:sldMk cId="859427141" sldId="481"/>
            <ac:spMk id="4" creationId="{D50FAE5D-3D23-4512-9E5D-7A93D34DDC7A}"/>
          </ac:spMkLst>
        </pc:spChg>
      </pc:sldChg>
      <pc:sldChg chg="modSp">
        <pc:chgData name="カトリ　ヒカル" userId="S::a71127@st.takushoku-u.ac.jp::7925d78e-1930-4a00-8eb4-81d293cf66e4" providerId="AD" clId="Web-{BBD84FDC-9ECD-D586-3EF9-A77F29ADCDAA}" dt="2019-11-01T11:18:58.098" v="398" actId="14100"/>
        <pc:sldMkLst>
          <pc:docMk/>
          <pc:sldMk cId="1834461353" sldId="482"/>
        </pc:sldMkLst>
        <pc:spChg chg="mod">
          <ac:chgData name="カトリ　ヒカル" userId="S::a71127@st.takushoku-u.ac.jp::7925d78e-1930-4a00-8eb4-81d293cf66e4" providerId="AD" clId="Web-{BBD84FDC-9ECD-D586-3EF9-A77F29ADCDAA}" dt="2019-11-01T09:59:05.202" v="59" actId="20577"/>
          <ac:spMkLst>
            <pc:docMk/>
            <pc:sldMk cId="1834461353" sldId="482"/>
            <ac:spMk id="2" creationId="{A1075FCC-8B0E-4242-BF48-089BFEBC50D4}"/>
          </ac:spMkLst>
        </pc:spChg>
        <pc:spChg chg="mod">
          <ac:chgData name="カトリ　ヒカル" userId="S::a71127@st.takushoku-u.ac.jp::7925d78e-1930-4a00-8eb4-81d293cf66e4" providerId="AD" clId="Web-{BBD84FDC-9ECD-D586-3EF9-A77F29ADCDAA}" dt="2019-11-01T10:05:19.452" v="65" actId="1076"/>
          <ac:spMkLst>
            <pc:docMk/>
            <pc:sldMk cId="1834461353" sldId="482"/>
            <ac:spMk id="6" creationId="{D42515B7-7C8A-439B-90A9-6DCF72557256}"/>
          </ac:spMkLst>
        </pc:spChg>
        <pc:spChg chg="mod">
          <ac:chgData name="カトリ　ヒカル" userId="S::a71127@st.takushoku-u.ac.jp::7925d78e-1930-4a00-8eb4-81d293cf66e4" providerId="AD" clId="Web-{BBD84FDC-9ECD-D586-3EF9-A77F29ADCDAA}" dt="2019-11-01T10:06:39.592" v="70" actId="1076"/>
          <ac:spMkLst>
            <pc:docMk/>
            <pc:sldMk cId="1834461353" sldId="482"/>
            <ac:spMk id="7" creationId="{8CBD9393-A07F-4A14-9ACC-E4F4439B3E67}"/>
          </ac:spMkLst>
        </pc:spChg>
        <pc:spChg chg="mod">
          <ac:chgData name="カトリ　ヒカル" userId="S::a71127@st.takushoku-u.ac.jp::7925d78e-1930-4a00-8eb4-81d293cf66e4" providerId="AD" clId="Web-{BBD84FDC-9ECD-D586-3EF9-A77F29ADCDAA}" dt="2019-11-01T10:05:33.514" v="67" actId="14100"/>
          <ac:spMkLst>
            <pc:docMk/>
            <pc:sldMk cId="1834461353" sldId="482"/>
            <ac:spMk id="11" creationId="{CC393367-CCE5-4308-8D47-8FDA7D43F6A2}"/>
          </ac:spMkLst>
        </pc:spChg>
        <pc:spChg chg="mod">
          <ac:chgData name="カトリ　ヒカル" userId="S::a71127@st.takushoku-u.ac.jp::7925d78e-1930-4a00-8eb4-81d293cf66e4" providerId="AD" clId="Web-{BBD84FDC-9ECD-D586-3EF9-A77F29ADCDAA}" dt="2019-11-01T11:18:58.098" v="398" actId="14100"/>
          <ac:spMkLst>
            <pc:docMk/>
            <pc:sldMk cId="1834461353" sldId="482"/>
            <ac:spMk id="19" creationId="{06FEAEFC-3AEF-46C0-9074-1FB78DE09B58}"/>
          </ac:spMkLst>
        </pc:spChg>
      </pc:sldChg>
      <pc:sldChg chg="modSp">
        <pc:chgData name="カトリ　ヒカル" userId="S::a71127@st.takushoku-u.ac.jp::7925d78e-1930-4a00-8eb4-81d293cf66e4" providerId="AD" clId="Web-{BBD84FDC-9ECD-D586-3EF9-A77F29ADCDAA}" dt="2019-11-01T10:08:38.545" v="99" actId="20577"/>
        <pc:sldMkLst>
          <pc:docMk/>
          <pc:sldMk cId="1621455043" sldId="485"/>
        </pc:sldMkLst>
        <pc:spChg chg="mod">
          <ac:chgData name="カトリ　ヒカル" userId="S::a71127@st.takushoku-u.ac.jp::7925d78e-1930-4a00-8eb4-81d293cf66e4" providerId="AD" clId="Web-{BBD84FDC-9ECD-D586-3EF9-A77F29ADCDAA}" dt="2019-11-01T10:08:38.545" v="99" actId="20577"/>
          <ac:spMkLst>
            <pc:docMk/>
            <pc:sldMk cId="1621455043" sldId="485"/>
            <ac:spMk id="2" creationId="{92AC5EC6-56B0-445E-B9A2-D8567575B4B0}"/>
          </ac:spMkLst>
        </pc:spChg>
      </pc:sldChg>
      <pc:sldChg chg="del">
        <pc:chgData name="カトリ　ヒカル" userId="S::a71127@st.takushoku-u.ac.jp::7925d78e-1930-4a00-8eb4-81d293cf66e4" providerId="AD" clId="Web-{BBD84FDC-9ECD-D586-3EF9-A77F29ADCDAA}" dt="2019-11-01T09:58:19.812" v="8"/>
        <pc:sldMkLst>
          <pc:docMk/>
          <pc:sldMk cId="3246027580" sldId="486"/>
        </pc:sldMkLst>
      </pc:sldChg>
      <pc:sldChg chg="addSp modSp new ord">
        <pc:chgData name="カトリ　ヒカル" userId="S::a71127@st.takushoku-u.ac.jp::7925d78e-1930-4a00-8eb4-81d293cf66e4" providerId="AD" clId="Web-{BBD84FDC-9ECD-D586-3EF9-A77F29ADCDAA}" dt="2019-11-01T10:13:11.388" v="132" actId="1076"/>
        <pc:sldMkLst>
          <pc:docMk/>
          <pc:sldMk cId="3588250785" sldId="486"/>
        </pc:sldMkLst>
        <pc:spChg chg="add mod">
          <ac:chgData name="カトリ　ヒカル" userId="S::a71127@st.takushoku-u.ac.jp::7925d78e-1930-4a00-8eb4-81d293cf66e4" providerId="AD" clId="Web-{BBD84FDC-9ECD-D586-3EF9-A77F29ADCDAA}" dt="2019-11-01T10:13:11.388" v="132" actId="1076"/>
          <ac:spMkLst>
            <pc:docMk/>
            <pc:sldMk cId="3588250785" sldId="486"/>
            <ac:spMk id="2" creationId="{033FED91-CCCB-4101-9AE2-E14D5CC7AF4F}"/>
          </ac:spMkLst>
        </pc:spChg>
      </pc:sldChg>
      <pc:sldChg chg="addSp modSp new">
        <pc:chgData name="カトリ　ヒカル" userId="S::a71127@st.takushoku-u.ac.jp::7925d78e-1930-4a00-8eb4-81d293cf66e4" providerId="AD" clId="Web-{BBD84FDC-9ECD-D586-3EF9-A77F29ADCDAA}" dt="2019-11-01T11:22:29.990" v="410" actId="1076"/>
        <pc:sldMkLst>
          <pc:docMk/>
          <pc:sldMk cId="2152775119" sldId="487"/>
        </pc:sldMkLst>
        <pc:spChg chg="mod">
          <ac:chgData name="カトリ　ヒカル" userId="S::a71127@st.takushoku-u.ac.jp::7925d78e-1930-4a00-8eb4-81d293cf66e4" providerId="AD" clId="Web-{BBD84FDC-9ECD-D586-3EF9-A77F29ADCDAA}" dt="2019-11-01T10:21:00.856" v="214" actId="20577"/>
          <ac:spMkLst>
            <pc:docMk/>
            <pc:sldMk cId="2152775119" sldId="487"/>
            <ac:spMk id="2" creationId="{0DC7D89F-E742-4112-B647-A52FC392D601}"/>
          </ac:spMkLst>
        </pc:spChg>
        <pc:spChg chg="add mod">
          <ac:chgData name="カトリ　ヒカル" userId="S::a71127@st.takushoku-u.ac.jp::7925d78e-1930-4a00-8eb4-81d293cf66e4" providerId="AD" clId="Web-{BBD84FDC-9ECD-D586-3EF9-A77F29ADCDAA}" dt="2019-11-01T10:21:24.060" v="235" actId="20577"/>
          <ac:spMkLst>
            <pc:docMk/>
            <pc:sldMk cId="2152775119" sldId="487"/>
            <ac:spMk id="3" creationId="{6EAE39AF-9119-45CB-9D8B-AF101829A2AC}"/>
          </ac:spMkLst>
        </pc:spChg>
        <pc:spChg chg="add">
          <ac:chgData name="カトリ　ヒカル" userId="S::a71127@st.takushoku-u.ac.jp::7925d78e-1930-4a00-8eb4-81d293cf66e4" providerId="AD" clId="Web-{BBD84FDC-9ECD-D586-3EF9-A77F29ADCDAA}" dt="2019-11-01T10:21:30.450" v="238"/>
          <ac:spMkLst>
            <pc:docMk/>
            <pc:sldMk cId="2152775119" sldId="487"/>
            <ac:spMk id="5" creationId="{B8C4EC1E-2FB0-48EE-A7C8-A5EFEA0FDC8D}"/>
          </ac:spMkLst>
        </pc:spChg>
        <pc:spChg chg="add mod">
          <ac:chgData name="カトリ　ヒカル" userId="S::a71127@st.takushoku-u.ac.jp::7925d78e-1930-4a00-8eb4-81d293cf66e4" providerId="AD" clId="Web-{BBD84FDC-9ECD-D586-3EF9-A77F29ADCDAA}" dt="2019-11-01T11:22:20.240" v="409"/>
          <ac:spMkLst>
            <pc:docMk/>
            <pc:sldMk cId="2152775119" sldId="487"/>
            <ac:spMk id="7" creationId="{33905B0E-040E-4015-A839-C976A4C54A93}"/>
          </ac:spMkLst>
        </pc:spChg>
        <pc:spChg chg="add mod">
          <ac:chgData name="カトリ　ヒカル" userId="S::a71127@st.takushoku-u.ac.jp::7925d78e-1930-4a00-8eb4-81d293cf66e4" providerId="AD" clId="Web-{BBD84FDC-9ECD-D586-3EF9-A77F29ADCDAA}" dt="2019-11-01T10:25:14.653" v="337" actId="1076"/>
          <ac:spMkLst>
            <pc:docMk/>
            <pc:sldMk cId="2152775119" sldId="487"/>
            <ac:spMk id="8" creationId="{F92134AE-A809-475C-AC70-99EE58490B95}"/>
          </ac:spMkLst>
        </pc:spChg>
        <pc:spChg chg="add mod">
          <ac:chgData name="カトリ　ヒカル" userId="S::a71127@st.takushoku-u.ac.jp::7925d78e-1930-4a00-8eb4-81d293cf66e4" providerId="AD" clId="Web-{BBD84FDC-9ECD-D586-3EF9-A77F29ADCDAA}" dt="2019-11-01T11:22:29.990" v="410" actId="1076"/>
          <ac:spMkLst>
            <pc:docMk/>
            <pc:sldMk cId="2152775119" sldId="487"/>
            <ac:spMk id="9" creationId="{071C9D52-AFD5-4EAC-AAC1-11CF0518FFE6}"/>
          </ac:spMkLst>
        </pc:spChg>
      </pc:sldChg>
      <pc:sldChg chg="new del">
        <pc:chgData name="カトリ　ヒカル" userId="S::a71127@st.takushoku-u.ac.jp::7925d78e-1930-4a00-8eb4-81d293cf66e4" providerId="AD" clId="Web-{BBD84FDC-9ECD-D586-3EF9-A77F29ADCDAA}" dt="2019-11-01T10:31:03.621" v="359"/>
        <pc:sldMkLst>
          <pc:docMk/>
          <pc:sldMk cId="2831228957" sldId="489"/>
        </pc:sldMkLst>
      </pc:sldChg>
      <pc:sldChg chg="addSp modSp new">
        <pc:chgData name="カトリ　ヒカル" userId="S::a71127@st.takushoku-u.ac.jp::7925d78e-1930-4a00-8eb4-81d293cf66e4" providerId="AD" clId="Web-{BBD84FDC-9ECD-D586-3EF9-A77F29ADCDAA}" dt="2019-11-01T11:23:12.553" v="411"/>
        <pc:sldMkLst>
          <pc:docMk/>
          <pc:sldMk cId="3812286409" sldId="489"/>
        </pc:sldMkLst>
        <pc:spChg chg="add mod">
          <ac:chgData name="カトリ　ヒカル" userId="S::a71127@st.takushoku-u.ac.jp::7925d78e-1930-4a00-8eb4-81d293cf66e4" providerId="AD" clId="Web-{BBD84FDC-9ECD-D586-3EF9-A77F29ADCDAA}" dt="2019-11-01T11:23:12.553" v="411"/>
          <ac:spMkLst>
            <pc:docMk/>
            <pc:sldMk cId="3812286409" sldId="489"/>
            <ac:spMk id="2" creationId="{7B05D66B-1DE5-4C2A-A107-E6631981B1BB}"/>
          </ac:spMkLst>
        </pc:spChg>
        <pc:spChg chg="add mod">
          <ac:chgData name="カトリ　ヒカル" userId="S::a71127@st.takushoku-u.ac.jp::7925d78e-1930-4a00-8eb4-81d293cf66e4" providerId="AD" clId="Web-{BBD84FDC-9ECD-D586-3EF9-A77F29ADCDAA}" dt="2019-11-01T10:43:40.374" v="397" actId="1076"/>
          <ac:spMkLst>
            <pc:docMk/>
            <pc:sldMk cId="3812286409" sldId="489"/>
            <ac:spMk id="3" creationId="{0B0674CC-756A-466B-9C50-411A3703E2E0}"/>
          </ac:spMkLst>
        </pc:spChg>
      </pc:sldChg>
    </pc:docChg>
  </pc:docChgLst>
  <pc:docChgLst>
    <pc:chgData name="カトリ　ヒカル" userId="S::a71127@st.takushoku-u.ac.jp::7925d78e-1930-4a00-8eb4-81d293cf66e4" providerId="AD" clId="Web-{2C789293-84EB-9D4F-A812-02E3F317681F}"/>
    <pc:docChg chg="addSld modSld sldOrd">
      <pc:chgData name="カトリ　ヒカル" userId="S::a71127@st.takushoku-u.ac.jp::7925d78e-1930-4a00-8eb4-81d293cf66e4" providerId="AD" clId="Web-{2C789293-84EB-9D4F-A812-02E3F317681F}" dt="2019-12-14T12:12:20.535" v="520" actId="20577"/>
      <pc:docMkLst>
        <pc:docMk/>
      </pc:docMkLst>
      <pc:sldChg chg="modSp">
        <pc:chgData name="カトリ　ヒカル" userId="S::a71127@st.takushoku-u.ac.jp::7925d78e-1930-4a00-8eb4-81d293cf66e4" providerId="AD" clId="Web-{2C789293-84EB-9D4F-A812-02E3F317681F}" dt="2019-12-14T11:07:15.086" v="69" actId="1076"/>
        <pc:sldMkLst>
          <pc:docMk/>
          <pc:sldMk cId="3837058863" sldId="612"/>
        </pc:sldMkLst>
        <pc:spChg chg="mod">
          <ac:chgData name="カトリ　ヒカル" userId="S::a71127@st.takushoku-u.ac.jp::7925d78e-1930-4a00-8eb4-81d293cf66e4" providerId="AD" clId="Web-{2C789293-84EB-9D4F-A812-02E3F317681F}" dt="2019-12-14T11:06:51.055" v="62" actId="20577"/>
          <ac:spMkLst>
            <pc:docMk/>
            <pc:sldMk cId="3837058863" sldId="612"/>
            <ac:spMk id="2" creationId="{2E041C41-2959-4C6E-BACB-D5BE77FB89D7}"/>
          </ac:spMkLst>
        </pc:spChg>
        <pc:spChg chg="mod">
          <ac:chgData name="カトリ　ヒカル" userId="S::a71127@st.takushoku-u.ac.jp::7925d78e-1930-4a00-8eb4-81d293cf66e4" providerId="AD" clId="Web-{2C789293-84EB-9D4F-A812-02E3F317681F}" dt="2019-12-14T11:07:09.149" v="68" actId="1076"/>
          <ac:spMkLst>
            <pc:docMk/>
            <pc:sldMk cId="3837058863" sldId="612"/>
            <ac:spMk id="5" creationId="{41062186-76BA-4B8F-B20B-9FB19E2FF11E}"/>
          </ac:spMkLst>
        </pc:spChg>
        <pc:spChg chg="mod">
          <ac:chgData name="カトリ　ヒカル" userId="S::a71127@st.takushoku-u.ac.jp::7925d78e-1930-4a00-8eb4-81d293cf66e4" providerId="AD" clId="Web-{2C789293-84EB-9D4F-A812-02E3F317681F}" dt="2019-12-14T11:07:15.086" v="69" actId="1076"/>
          <ac:spMkLst>
            <pc:docMk/>
            <pc:sldMk cId="3837058863" sldId="612"/>
            <ac:spMk id="6" creationId="{CD4766F5-C811-4C7A-9A89-6530803C3A5C}"/>
          </ac:spMkLst>
        </pc:spChg>
      </pc:sldChg>
      <pc:sldChg chg="addSp modSp ord">
        <pc:chgData name="カトリ　ヒカル" userId="S::a71127@st.takushoku-u.ac.jp::7925d78e-1930-4a00-8eb4-81d293cf66e4" providerId="AD" clId="Web-{2C789293-84EB-9D4F-A812-02E3F317681F}" dt="2019-12-14T12:04:26.098" v="455" actId="20577"/>
        <pc:sldMkLst>
          <pc:docMk/>
          <pc:sldMk cId="2871450632" sldId="630"/>
        </pc:sldMkLst>
        <pc:spChg chg="add mod">
          <ac:chgData name="カトリ　ヒカル" userId="S::a71127@st.takushoku-u.ac.jp::7925d78e-1930-4a00-8eb4-81d293cf66e4" providerId="AD" clId="Web-{2C789293-84EB-9D4F-A812-02E3F317681F}" dt="2019-12-14T12:03:08.193" v="396"/>
          <ac:spMkLst>
            <pc:docMk/>
            <pc:sldMk cId="2871450632" sldId="630"/>
            <ac:spMk id="3" creationId="{391AEF7F-8574-43D9-B2D5-9C30E973AC97}"/>
          </ac:spMkLst>
        </pc:spChg>
        <pc:spChg chg="add mod">
          <ac:chgData name="カトリ　ヒカル" userId="S::a71127@st.takushoku-u.ac.jp::7925d78e-1930-4a00-8eb4-81d293cf66e4" providerId="AD" clId="Web-{2C789293-84EB-9D4F-A812-02E3F317681F}" dt="2019-12-14T12:04:26.098" v="455" actId="20577"/>
          <ac:spMkLst>
            <pc:docMk/>
            <pc:sldMk cId="2871450632" sldId="630"/>
            <ac:spMk id="6" creationId="{0D7654C7-1493-4528-8B58-C01A7CADE739}"/>
          </ac:spMkLst>
        </pc:spChg>
        <pc:picChg chg="add mod">
          <ac:chgData name="カトリ　ヒカル" userId="S::a71127@st.takushoku-u.ac.jp::7925d78e-1930-4a00-8eb4-81d293cf66e4" providerId="AD" clId="Web-{2C789293-84EB-9D4F-A812-02E3F317681F}" dt="2019-12-14T12:04:02.395" v="401" actId="1076"/>
          <ac:picMkLst>
            <pc:docMk/>
            <pc:sldMk cId="2871450632" sldId="630"/>
            <ac:picMk id="4" creationId="{8F0E0AA4-2D3B-4F96-A2E6-5D81EF37CFF1}"/>
          </ac:picMkLst>
        </pc:picChg>
      </pc:sldChg>
      <pc:sldChg chg="addSp modSp new">
        <pc:chgData name="カトリ　ヒカル" userId="S::a71127@st.takushoku-u.ac.jp::7925d78e-1930-4a00-8eb4-81d293cf66e4" providerId="AD" clId="Web-{2C789293-84EB-9D4F-A812-02E3F317681F}" dt="2019-12-14T11:24:47.470" v="229" actId="1076"/>
        <pc:sldMkLst>
          <pc:docMk/>
          <pc:sldMk cId="3004939984" sldId="636"/>
        </pc:sldMkLst>
        <pc:spChg chg="mod">
          <ac:chgData name="カトリ　ヒカル" userId="S::a71127@st.takushoku-u.ac.jp::7925d78e-1930-4a00-8eb4-81d293cf66e4" providerId="AD" clId="Web-{2C789293-84EB-9D4F-A812-02E3F317681F}" dt="2019-12-14T11:18:28.983" v="83" actId="20577"/>
          <ac:spMkLst>
            <pc:docMk/>
            <pc:sldMk cId="3004939984" sldId="636"/>
            <ac:spMk id="2" creationId="{846094B0-FA64-44A7-8560-4AD02400836F}"/>
          </ac:spMkLst>
        </pc:spChg>
        <pc:spChg chg="add mod">
          <ac:chgData name="カトリ　ヒカル" userId="S::a71127@st.takushoku-u.ac.jp::7925d78e-1930-4a00-8eb4-81d293cf66e4" providerId="AD" clId="Web-{2C789293-84EB-9D4F-A812-02E3F317681F}" dt="2019-12-14T11:21:08.299" v="121" actId="1076"/>
          <ac:spMkLst>
            <pc:docMk/>
            <pc:sldMk cId="3004939984" sldId="636"/>
            <ac:spMk id="3" creationId="{165A5A52-670C-4DA7-983A-27E805190C6F}"/>
          </ac:spMkLst>
        </pc:spChg>
        <pc:spChg chg="add mod">
          <ac:chgData name="カトリ　ヒカル" userId="S::a71127@st.takushoku-u.ac.jp::7925d78e-1930-4a00-8eb4-81d293cf66e4" providerId="AD" clId="Web-{2C789293-84EB-9D4F-A812-02E3F317681F}" dt="2019-12-14T11:19:37.404" v="98"/>
          <ac:spMkLst>
            <pc:docMk/>
            <pc:sldMk cId="3004939984" sldId="636"/>
            <ac:spMk id="4" creationId="{7D8F4878-A92E-4D4C-BE22-155498D412DE}"/>
          </ac:spMkLst>
        </pc:spChg>
        <pc:spChg chg="add mod">
          <ac:chgData name="カトリ　ヒカル" userId="S::a71127@st.takushoku-u.ac.jp::7925d78e-1930-4a00-8eb4-81d293cf66e4" providerId="AD" clId="Web-{2C789293-84EB-9D4F-A812-02E3F317681F}" dt="2019-12-14T11:24:43.579" v="228" actId="1076"/>
          <ac:spMkLst>
            <pc:docMk/>
            <pc:sldMk cId="3004939984" sldId="636"/>
            <ac:spMk id="5" creationId="{C50EC3E0-3AD9-456F-BE2C-5A84B6E305F3}"/>
          </ac:spMkLst>
        </pc:spChg>
        <pc:spChg chg="add mod">
          <ac:chgData name="カトリ　ヒカル" userId="S::a71127@st.takushoku-u.ac.jp::7925d78e-1930-4a00-8eb4-81d293cf66e4" providerId="AD" clId="Web-{2C789293-84EB-9D4F-A812-02E3F317681F}" dt="2019-12-14T11:24:47.470" v="229" actId="1076"/>
          <ac:spMkLst>
            <pc:docMk/>
            <pc:sldMk cId="3004939984" sldId="636"/>
            <ac:spMk id="6" creationId="{4F014C17-DA82-4A9B-8015-BAAABEFD6CCA}"/>
          </ac:spMkLst>
        </pc:spChg>
      </pc:sldChg>
      <pc:sldChg chg="modSp">
        <pc:chgData name="カトリ　ヒカル" userId="S::a71127@st.takushoku-u.ac.jp::7925d78e-1930-4a00-8eb4-81d293cf66e4" providerId="AD" clId="Web-{2C789293-84EB-9D4F-A812-02E3F317681F}" dt="2019-12-14T12:12:19.441" v="518" actId="20577"/>
        <pc:sldMkLst>
          <pc:docMk/>
          <pc:sldMk cId="1211606873" sldId="637"/>
        </pc:sldMkLst>
        <pc:spChg chg="mod">
          <ac:chgData name="カトリ　ヒカル" userId="S::a71127@st.takushoku-u.ac.jp::7925d78e-1930-4a00-8eb4-81d293cf66e4" providerId="AD" clId="Web-{2C789293-84EB-9D4F-A812-02E3F317681F}" dt="2019-12-14T12:12:19.441" v="518" actId="20577"/>
          <ac:spMkLst>
            <pc:docMk/>
            <pc:sldMk cId="1211606873" sldId="637"/>
            <ac:spMk id="2" creationId="{CA89DBB8-C70A-45F2-8CC6-C0691B935DDC}"/>
          </ac:spMkLst>
        </pc:spChg>
      </pc:sldChg>
      <pc:sldChg chg="addSp modSp">
        <pc:chgData name="カトリ　ヒカル" userId="S::a71127@st.takushoku-u.ac.jp::7925d78e-1930-4a00-8eb4-81d293cf66e4" providerId="AD" clId="Web-{2C789293-84EB-9D4F-A812-02E3F317681F}" dt="2019-12-14T11:55:13.773" v="394" actId="1076"/>
        <pc:sldMkLst>
          <pc:docMk/>
          <pc:sldMk cId="563052192" sldId="639"/>
        </pc:sldMkLst>
        <pc:spChg chg="mod">
          <ac:chgData name="カトリ　ヒカル" userId="S::a71127@st.takushoku-u.ac.jp::7925d78e-1930-4a00-8eb4-81d293cf66e4" providerId="AD" clId="Web-{2C789293-84EB-9D4F-A812-02E3F317681F}" dt="2019-12-14T11:48:09.422" v="322" actId="1076"/>
          <ac:spMkLst>
            <pc:docMk/>
            <pc:sldMk cId="563052192" sldId="639"/>
            <ac:spMk id="3" creationId="{D56D5BE9-5E1C-4702-AC09-D9DF25AF4295}"/>
          </ac:spMkLst>
        </pc:spChg>
        <pc:spChg chg="add mod">
          <ac:chgData name="カトリ　ヒカル" userId="S::a71127@st.takushoku-u.ac.jp::7925d78e-1930-4a00-8eb4-81d293cf66e4" providerId="AD" clId="Web-{2C789293-84EB-9D4F-A812-02E3F317681F}" dt="2019-12-14T11:44:01.641" v="264" actId="1076"/>
          <ac:spMkLst>
            <pc:docMk/>
            <pc:sldMk cId="563052192" sldId="639"/>
            <ac:spMk id="4" creationId="{F0ED9C1C-2F96-4AFD-BEAE-6C7DF2D715C3}"/>
          </ac:spMkLst>
        </pc:spChg>
        <pc:spChg chg="add mod">
          <ac:chgData name="カトリ　ヒカル" userId="S::a71127@st.takushoku-u.ac.jp::7925d78e-1930-4a00-8eb4-81d293cf66e4" providerId="AD" clId="Web-{2C789293-84EB-9D4F-A812-02E3F317681F}" dt="2019-12-14T11:47:22.157" v="296"/>
          <ac:spMkLst>
            <pc:docMk/>
            <pc:sldMk cId="563052192" sldId="639"/>
            <ac:spMk id="7" creationId="{DEC754A2-2916-49ED-98C4-3FE0A69A7EFC}"/>
          </ac:spMkLst>
        </pc:spChg>
        <pc:spChg chg="add mod">
          <ac:chgData name="カトリ　ヒカル" userId="S::a71127@st.takushoku-u.ac.jp::7925d78e-1930-4a00-8eb4-81d293cf66e4" providerId="AD" clId="Web-{2C789293-84EB-9D4F-A812-02E3F317681F}" dt="2019-12-14T11:54:13.084" v="332"/>
          <ac:spMkLst>
            <pc:docMk/>
            <pc:sldMk cId="563052192" sldId="639"/>
            <ac:spMk id="10" creationId="{918E35F4-1F05-4503-8040-2EC437222255}"/>
          </ac:spMkLst>
        </pc:spChg>
        <pc:spChg chg="add mod">
          <ac:chgData name="カトリ　ヒカル" userId="S::a71127@st.takushoku-u.ac.jp::7925d78e-1930-4a00-8eb4-81d293cf66e4" providerId="AD" clId="Web-{2C789293-84EB-9D4F-A812-02E3F317681F}" dt="2019-12-14T11:55:13.773" v="394" actId="1076"/>
          <ac:spMkLst>
            <pc:docMk/>
            <pc:sldMk cId="563052192" sldId="639"/>
            <ac:spMk id="11" creationId="{0EB875CC-773E-4A35-A353-99E4E1D8A6DD}"/>
          </ac:spMkLst>
        </pc:spChg>
        <pc:picChg chg="add mod">
          <ac:chgData name="カトリ　ヒカル" userId="S::a71127@st.takushoku-u.ac.jp::7925d78e-1930-4a00-8eb4-81d293cf66e4" providerId="AD" clId="Web-{2C789293-84EB-9D4F-A812-02E3F317681F}" dt="2019-12-14T11:45:59.517" v="267" actId="1076"/>
          <ac:picMkLst>
            <pc:docMk/>
            <pc:sldMk cId="563052192" sldId="639"/>
            <ac:picMk id="5" creationId="{0A8FBE9E-DBFF-429B-86F7-E3B7E9E2D894}"/>
          </ac:picMkLst>
        </pc:picChg>
        <pc:picChg chg="add mod">
          <ac:chgData name="カトリ　ヒカル" userId="S::a71127@st.takushoku-u.ac.jp::7925d78e-1930-4a00-8eb4-81d293cf66e4" providerId="AD" clId="Web-{2C789293-84EB-9D4F-A812-02E3F317681F}" dt="2019-12-14T11:53:28.693" v="324" actId="1076"/>
          <ac:picMkLst>
            <pc:docMk/>
            <pc:sldMk cId="563052192" sldId="639"/>
            <ac:picMk id="8" creationId="{33034647-4C1B-451F-83F7-5054EE5D0D12}"/>
          </ac:picMkLst>
        </pc:picChg>
      </pc:sldChg>
    </pc:docChg>
  </pc:docChgLst>
  <pc:docChgLst>
    <pc:chgData name="ミヤモト　ショウゴ" userId="S::a71352@st.takushoku-u.ac.jp::d1b9f636-ea46-465c-ba2a-61856f725e73" providerId="AD" clId="Web-{90CF8116-2DC4-87DA-1CEC-A6F3A2B65E0A}"/>
    <pc:docChg chg="addSld modSld">
      <pc:chgData name="ミヤモト　ショウゴ" userId="S::a71352@st.takushoku-u.ac.jp::d1b9f636-ea46-465c-ba2a-61856f725e73" providerId="AD" clId="Web-{90CF8116-2DC4-87DA-1CEC-A6F3A2B65E0A}" dt="2019-11-04T05:57:20.894" v="229" actId="20577"/>
      <pc:docMkLst>
        <pc:docMk/>
      </pc:docMkLst>
      <pc:sldChg chg="addSp modSp new">
        <pc:chgData name="ミヤモト　ショウゴ" userId="S::a71352@st.takushoku-u.ac.jp::d1b9f636-ea46-465c-ba2a-61856f725e73" providerId="AD" clId="Web-{90CF8116-2DC4-87DA-1CEC-A6F3A2B65E0A}" dt="2019-11-04T05:57:17.612" v="227" actId="20577"/>
        <pc:sldMkLst>
          <pc:docMk/>
          <pc:sldMk cId="2850772537" sldId="504"/>
        </pc:sldMkLst>
        <pc:spChg chg="add mod">
          <ac:chgData name="ミヤモト　ショウゴ" userId="S::a71352@st.takushoku-u.ac.jp::d1b9f636-ea46-465c-ba2a-61856f725e73" providerId="AD" clId="Web-{90CF8116-2DC4-87DA-1CEC-A6F3A2B65E0A}" dt="2019-11-04T05:53:26.452" v="42" actId="20577"/>
          <ac:spMkLst>
            <pc:docMk/>
            <pc:sldMk cId="2850772537" sldId="504"/>
            <ac:spMk id="5" creationId="{F92259A2-C0EA-47BF-A933-2F43E4CF2C5E}"/>
          </ac:spMkLst>
        </pc:spChg>
        <pc:spChg chg="add mod">
          <ac:chgData name="ミヤモト　ショウゴ" userId="S::a71352@st.takushoku-u.ac.jp::d1b9f636-ea46-465c-ba2a-61856f725e73" providerId="AD" clId="Web-{90CF8116-2DC4-87DA-1CEC-A6F3A2B65E0A}" dt="2019-11-04T05:57:17.612" v="227" actId="20577"/>
          <ac:spMkLst>
            <pc:docMk/>
            <pc:sldMk cId="2850772537" sldId="504"/>
            <ac:spMk id="6" creationId="{F9FF7CC1-3A16-41E1-B525-C67BE68AF8E8}"/>
          </ac:spMkLst>
        </pc:spChg>
        <pc:picChg chg="add mod">
          <ac:chgData name="ミヤモト　ショウゴ" userId="S::a71352@st.takushoku-u.ac.jp::d1b9f636-ea46-465c-ba2a-61856f725e73" providerId="AD" clId="Web-{90CF8116-2DC4-87DA-1CEC-A6F3A2B65E0A}" dt="2019-11-04T05:45:11.239" v="9" actId="1076"/>
          <ac:picMkLst>
            <pc:docMk/>
            <pc:sldMk cId="2850772537" sldId="504"/>
            <ac:picMk id="3" creationId="{2CFF9F90-4755-4ABB-8FF6-474C1532E7C3}"/>
          </ac:picMkLst>
        </pc:picChg>
      </pc:sldChg>
    </pc:docChg>
  </pc:docChgLst>
  <pc:docChgLst>
    <pc:chgData name="ミヤモト　ショウゴ" userId="S::a71352@st.takushoku-u.ac.jp::d1b9f636-ea46-465c-ba2a-61856f725e73" providerId="AD" clId="Web-{E4EDF862-33E5-D8C2-41D0-2035309F7604}"/>
    <pc:docChg chg="modSld">
      <pc:chgData name="ミヤモト　ショウゴ" userId="S::a71352@st.takushoku-u.ac.jp::d1b9f636-ea46-465c-ba2a-61856f725e73" providerId="AD" clId="Web-{E4EDF862-33E5-D8C2-41D0-2035309F7604}" dt="2019-11-04T08:10:14.897" v="231" actId="1076"/>
      <pc:docMkLst>
        <pc:docMk/>
      </pc:docMkLst>
      <pc:sldChg chg="delSp modSp">
        <pc:chgData name="ミヤモト　ショウゴ" userId="S::a71352@st.takushoku-u.ac.jp::d1b9f636-ea46-465c-ba2a-61856f725e73" providerId="AD" clId="Web-{E4EDF862-33E5-D8C2-41D0-2035309F7604}" dt="2019-11-04T08:10:14.897" v="231" actId="1076"/>
        <pc:sldMkLst>
          <pc:docMk/>
          <pc:sldMk cId="2647259450" sldId="491"/>
        </pc:sldMkLst>
        <pc:spChg chg="mod">
          <ac:chgData name="ミヤモト　ショウゴ" userId="S::a71352@st.takushoku-u.ac.jp::d1b9f636-ea46-465c-ba2a-61856f725e73" providerId="AD" clId="Web-{E4EDF862-33E5-D8C2-41D0-2035309F7604}" dt="2019-11-04T07:59:09.693" v="50" actId="20577"/>
          <ac:spMkLst>
            <pc:docMk/>
            <pc:sldMk cId="2647259450" sldId="491"/>
            <ac:spMk id="3" creationId="{6EE9EE1F-0950-4345-9CF3-E7208EE0723F}"/>
          </ac:spMkLst>
        </pc:spChg>
        <pc:spChg chg="del mod">
          <ac:chgData name="ミヤモト　ショウゴ" userId="S::a71352@st.takushoku-u.ac.jp::d1b9f636-ea46-465c-ba2a-61856f725e73" providerId="AD" clId="Web-{E4EDF862-33E5-D8C2-41D0-2035309F7604}" dt="2019-11-04T07:56:50.879" v="22"/>
          <ac:spMkLst>
            <pc:docMk/>
            <pc:sldMk cId="2647259450" sldId="491"/>
            <ac:spMk id="4" creationId="{391A0703-08ED-476A-8D53-0474B8E64E1A}"/>
          </ac:spMkLst>
        </pc:spChg>
        <pc:spChg chg="mod">
          <ac:chgData name="ミヤモト　ショウゴ" userId="S::a71352@st.takushoku-u.ac.jp::d1b9f636-ea46-465c-ba2a-61856f725e73" providerId="AD" clId="Web-{E4EDF862-33E5-D8C2-41D0-2035309F7604}" dt="2019-11-04T07:58:59.537" v="49" actId="1076"/>
          <ac:spMkLst>
            <pc:docMk/>
            <pc:sldMk cId="2647259450" sldId="491"/>
            <ac:spMk id="5" creationId="{68EE2C89-8950-449C-920F-11DE2B28CF93}"/>
          </ac:spMkLst>
        </pc:spChg>
        <pc:spChg chg="del">
          <ac:chgData name="ミヤモト　ショウゴ" userId="S::a71352@st.takushoku-u.ac.jp::d1b9f636-ea46-465c-ba2a-61856f725e73" providerId="AD" clId="Web-{E4EDF862-33E5-D8C2-41D0-2035309F7604}" dt="2019-11-04T07:58:05.551" v="38"/>
          <ac:spMkLst>
            <pc:docMk/>
            <pc:sldMk cId="2647259450" sldId="491"/>
            <ac:spMk id="6" creationId="{E7B69D13-29B0-4483-8A54-4E151F421A6A}"/>
          </ac:spMkLst>
        </pc:spChg>
        <pc:spChg chg="mod">
          <ac:chgData name="ミヤモト　ショウゴ" userId="S::a71352@st.takushoku-u.ac.jp::d1b9f636-ea46-465c-ba2a-61856f725e73" providerId="AD" clId="Web-{E4EDF862-33E5-D8C2-41D0-2035309F7604}" dt="2019-11-04T08:10:14.897" v="231" actId="1076"/>
          <ac:spMkLst>
            <pc:docMk/>
            <pc:sldMk cId="2647259450" sldId="491"/>
            <ac:spMk id="7" creationId="{A01BA9F5-EC61-491F-A537-2819AF1BF5C9}"/>
          </ac:spMkLst>
        </pc:spChg>
        <pc:spChg chg="mod">
          <ac:chgData name="ミヤモト　ショウゴ" userId="S::a71352@st.takushoku-u.ac.jp::d1b9f636-ea46-465c-ba2a-61856f725e73" providerId="AD" clId="Web-{E4EDF862-33E5-D8C2-41D0-2035309F7604}" dt="2019-11-04T08:10:11.194" v="230" actId="1076"/>
          <ac:spMkLst>
            <pc:docMk/>
            <pc:sldMk cId="2647259450" sldId="491"/>
            <ac:spMk id="8" creationId="{96B3FF18-0D00-4D0C-9289-E07BB737415C}"/>
          </ac:spMkLst>
        </pc:spChg>
      </pc:sldChg>
      <pc:sldChg chg="modSp">
        <pc:chgData name="ミヤモト　ショウゴ" userId="S::a71352@st.takushoku-u.ac.jp::d1b9f636-ea46-465c-ba2a-61856f725e73" providerId="AD" clId="Web-{E4EDF862-33E5-D8C2-41D0-2035309F7604}" dt="2019-11-04T08:05:15.924" v="171"/>
        <pc:sldMkLst>
          <pc:docMk/>
          <pc:sldMk cId="3310248" sldId="503"/>
        </pc:sldMkLst>
        <pc:graphicFrameChg chg="mod modGraphic">
          <ac:chgData name="ミヤモト　ショウゴ" userId="S::a71352@st.takushoku-u.ac.jp::d1b9f636-ea46-465c-ba2a-61856f725e73" providerId="AD" clId="Web-{E4EDF862-33E5-D8C2-41D0-2035309F7604}" dt="2019-11-04T08:05:15.924" v="171"/>
          <ac:graphicFrameMkLst>
            <pc:docMk/>
            <pc:sldMk cId="3310248" sldId="503"/>
            <ac:graphicFrameMk id="3" creationId="{FC4EDF39-D85E-4787-BB2F-F695FC4D8034}"/>
          </ac:graphicFrameMkLst>
        </pc:graphicFrameChg>
      </pc:sldChg>
      <pc:sldChg chg="modSp">
        <pc:chgData name="ミヤモト　ショウゴ" userId="S::a71352@st.takushoku-u.ac.jp::d1b9f636-ea46-465c-ba2a-61856f725e73" providerId="AD" clId="Web-{E4EDF862-33E5-D8C2-41D0-2035309F7604}" dt="2019-11-04T08:05:41.377" v="181" actId="20577"/>
        <pc:sldMkLst>
          <pc:docMk/>
          <pc:sldMk cId="2850772537" sldId="504"/>
        </pc:sldMkLst>
        <pc:spChg chg="mod">
          <ac:chgData name="ミヤモト　ショウゴ" userId="S::a71352@st.takushoku-u.ac.jp::d1b9f636-ea46-465c-ba2a-61856f725e73" providerId="AD" clId="Web-{E4EDF862-33E5-D8C2-41D0-2035309F7604}" dt="2019-11-04T08:05:41.377" v="181" actId="20577"/>
          <ac:spMkLst>
            <pc:docMk/>
            <pc:sldMk cId="2850772537" sldId="504"/>
            <ac:spMk id="6" creationId="{F9FF7CC1-3A16-41E1-B525-C67BE68AF8E8}"/>
          </ac:spMkLst>
        </pc:spChg>
      </pc:sldChg>
    </pc:docChg>
  </pc:docChgLst>
  <pc:docChgLst>
    <pc:chgData name="マルヤマ　トモヤ" userId="S::a71342@st.takushoku-u.ac.jp::8751789b-8222-4e0f-9d90-34a07a3554a6" providerId="AD" clId="Web-{404B553C-DFDA-5246-91F0-73E506C93845}"/>
    <pc:docChg chg="addSld delSld modSld sldOrd">
      <pc:chgData name="マルヤマ　トモヤ" userId="S::a71342@st.takushoku-u.ac.jp::8751789b-8222-4e0f-9d90-34a07a3554a6" providerId="AD" clId="Web-{404B553C-DFDA-5246-91F0-73E506C93845}" dt="2019-10-21T06:14:58.448" v="882" actId="20577"/>
      <pc:docMkLst>
        <pc:docMk/>
      </pc:docMkLst>
      <pc:sldChg chg="ord">
        <pc:chgData name="マルヤマ　トモヤ" userId="S::a71342@st.takushoku-u.ac.jp::8751789b-8222-4e0f-9d90-34a07a3554a6" providerId="AD" clId="Web-{404B553C-DFDA-5246-91F0-73E506C93845}" dt="2019-10-21T05:48:35.709" v="529"/>
        <pc:sldMkLst>
          <pc:docMk/>
          <pc:sldMk cId="4273837264" sldId="357"/>
        </pc:sldMkLst>
      </pc:sldChg>
      <pc:sldChg chg="addSp delSp modSp">
        <pc:chgData name="マルヤマ　トモヤ" userId="S::a71342@st.takushoku-u.ac.jp::8751789b-8222-4e0f-9d90-34a07a3554a6" providerId="AD" clId="Web-{404B553C-DFDA-5246-91F0-73E506C93845}" dt="2019-10-21T06:05:07.790" v="754" actId="1076"/>
        <pc:sldMkLst>
          <pc:docMk/>
          <pc:sldMk cId="1876371353" sldId="448"/>
        </pc:sldMkLst>
        <pc:spChg chg="add mod">
          <ac:chgData name="マルヤマ　トモヤ" userId="S::a71342@st.takushoku-u.ac.jp::8751789b-8222-4e0f-9d90-34a07a3554a6" providerId="AD" clId="Web-{404B553C-DFDA-5246-91F0-73E506C93845}" dt="2019-10-21T06:03:26.962" v="751" actId="1076"/>
          <ac:spMkLst>
            <pc:docMk/>
            <pc:sldMk cId="1876371353" sldId="448"/>
            <ac:spMk id="6" creationId="{EB7CDF99-EF41-4F4C-8017-6EB732BAF4BF}"/>
          </ac:spMkLst>
        </pc:spChg>
        <pc:spChg chg="mod">
          <ac:chgData name="マルヤマ　トモヤ" userId="S::a71342@st.takushoku-u.ac.jp::8751789b-8222-4e0f-9d90-34a07a3554a6" providerId="AD" clId="Web-{404B553C-DFDA-5246-91F0-73E506C93845}" dt="2019-10-21T06:03:52.384" v="753" actId="1076"/>
          <ac:spMkLst>
            <pc:docMk/>
            <pc:sldMk cId="1876371353" sldId="448"/>
            <ac:spMk id="10" creationId="{00000000-0000-0000-0000-000000000000}"/>
          </ac:spMkLst>
        </pc:spChg>
        <pc:spChg chg="del">
          <ac:chgData name="マルヤマ　トモヤ" userId="S::a71342@st.takushoku-u.ac.jp::8751789b-8222-4e0f-9d90-34a07a3554a6" providerId="AD" clId="Web-{404B553C-DFDA-5246-91F0-73E506C93845}" dt="2019-10-21T06:01:48.384" v="707"/>
          <ac:spMkLst>
            <pc:docMk/>
            <pc:sldMk cId="1876371353" sldId="448"/>
            <ac:spMk id="11" creationId="{00000000-0000-0000-0000-000000000000}"/>
          </ac:spMkLst>
        </pc:spChg>
        <pc:picChg chg="add mod">
          <ac:chgData name="マルヤマ　トモヤ" userId="S::a71342@st.takushoku-u.ac.jp::8751789b-8222-4e0f-9d90-34a07a3554a6" providerId="AD" clId="Web-{404B553C-DFDA-5246-91F0-73E506C93845}" dt="2019-10-21T06:05:07.790" v="754" actId="1076"/>
          <ac:picMkLst>
            <pc:docMk/>
            <pc:sldMk cId="1876371353" sldId="448"/>
            <ac:picMk id="4" creationId="{0E6AB1C2-E57D-4042-9E79-1DDFA894B792}"/>
          </ac:picMkLst>
        </pc:picChg>
        <pc:picChg chg="add del mod modCrop">
          <ac:chgData name="マルヤマ　トモヤ" userId="S::a71342@st.takushoku-u.ac.jp::8751789b-8222-4e0f-9d90-34a07a3554a6" providerId="AD" clId="Web-{404B553C-DFDA-5246-91F0-73E506C93845}" dt="2019-10-21T05:40:22.442" v="519"/>
          <ac:picMkLst>
            <pc:docMk/>
            <pc:sldMk cId="1876371353" sldId="448"/>
            <ac:picMk id="7" creationId="{460BE0CE-E1DC-4983-89C7-472D8E3CF0C4}"/>
          </ac:picMkLst>
        </pc:picChg>
        <pc:picChg chg="mod">
          <ac:chgData name="マルヤマ　トモヤ" userId="S::a71342@st.takushoku-u.ac.jp::8751789b-8222-4e0f-9d90-34a07a3554a6" providerId="AD" clId="Web-{404B553C-DFDA-5246-91F0-73E506C93845}" dt="2019-10-21T05:43:02.521" v="526" actId="14100"/>
          <ac:picMkLst>
            <pc:docMk/>
            <pc:sldMk cId="1876371353" sldId="448"/>
            <ac:picMk id="1029" creationId="{00000000-0000-0000-0000-000000000000}"/>
          </ac:picMkLst>
        </pc:picChg>
      </pc:sldChg>
      <pc:sldChg chg="ord">
        <pc:chgData name="マルヤマ　トモヤ" userId="S::a71342@st.takushoku-u.ac.jp::8751789b-8222-4e0f-9d90-34a07a3554a6" providerId="AD" clId="Web-{404B553C-DFDA-5246-91F0-73E506C93845}" dt="2019-10-21T05:47:57.647" v="528"/>
        <pc:sldMkLst>
          <pc:docMk/>
          <pc:sldMk cId="3159112377" sldId="455"/>
        </pc:sldMkLst>
      </pc:sldChg>
      <pc:sldChg chg="modSp ord">
        <pc:chgData name="マルヤマ　トモヤ" userId="S::a71342@st.takushoku-u.ac.jp::8751789b-8222-4e0f-9d90-34a07a3554a6" providerId="AD" clId="Web-{404B553C-DFDA-5246-91F0-73E506C93845}" dt="2019-10-21T05:54:26.851" v="541"/>
        <pc:sldMkLst>
          <pc:docMk/>
          <pc:sldMk cId="447018997" sldId="462"/>
        </pc:sldMkLst>
        <pc:cxnChg chg="mod">
          <ac:chgData name="マルヤマ　トモヤ" userId="S::a71342@st.takushoku-u.ac.jp::8751789b-8222-4e0f-9d90-34a07a3554a6" providerId="AD" clId="Web-{404B553C-DFDA-5246-91F0-73E506C93845}" dt="2019-10-21T04:05:28.778" v="0" actId="1076"/>
          <ac:cxnSpMkLst>
            <pc:docMk/>
            <pc:sldMk cId="447018997" sldId="462"/>
            <ac:cxnSpMk id="8" creationId="{A533510E-6C14-468A-AB00-E582DDF0DFD1}"/>
          </ac:cxnSpMkLst>
        </pc:cxnChg>
      </pc:sldChg>
      <pc:sldChg chg="ord">
        <pc:chgData name="マルヤマ　トモヤ" userId="S::a71342@st.takushoku-u.ac.jp::8751789b-8222-4e0f-9d90-34a07a3554a6" providerId="AD" clId="Web-{404B553C-DFDA-5246-91F0-73E506C93845}" dt="2019-10-21T05:47:26.662" v="527"/>
        <pc:sldMkLst>
          <pc:docMk/>
          <pc:sldMk cId="2574341989" sldId="463"/>
        </pc:sldMkLst>
      </pc:sldChg>
      <pc:sldChg chg="modSp">
        <pc:chgData name="マルヤマ　トモヤ" userId="S::a71342@st.takushoku-u.ac.jp::8751789b-8222-4e0f-9d90-34a07a3554a6" providerId="AD" clId="Web-{404B553C-DFDA-5246-91F0-73E506C93845}" dt="2019-10-21T06:10:56.245" v="801" actId="20577"/>
        <pc:sldMkLst>
          <pc:docMk/>
          <pc:sldMk cId="4118133197" sldId="464"/>
        </pc:sldMkLst>
        <pc:spChg chg="mod">
          <ac:chgData name="マルヤマ　トモヤ" userId="S::a71342@st.takushoku-u.ac.jp::8751789b-8222-4e0f-9d90-34a07a3554a6" providerId="AD" clId="Web-{404B553C-DFDA-5246-91F0-73E506C93845}" dt="2019-10-21T06:10:56.245" v="801" actId="20577"/>
          <ac:spMkLst>
            <pc:docMk/>
            <pc:sldMk cId="4118133197" sldId="464"/>
            <ac:spMk id="2" creationId="{D8526BD4-749A-4E74-9B79-C5E2D340FEA5}"/>
          </ac:spMkLst>
        </pc:spChg>
      </pc:sldChg>
      <pc:sldChg chg="addSp modSp new ord">
        <pc:chgData name="マルヤマ　トモヤ" userId="S::a71342@st.takushoku-u.ac.jp::8751789b-8222-4e0f-9d90-34a07a3554a6" providerId="AD" clId="Web-{404B553C-DFDA-5246-91F0-73E506C93845}" dt="2019-10-21T05:14:31.719" v="290" actId="1076"/>
        <pc:sldMkLst>
          <pc:docMk/>
          <pc:sldMk cId="513422652" sldId="466"/>
        </pc:sldMkLst>
        <pc:spChg chg="add mod">
          <ac:chgData name="マルヤマ　トモヤ" userId="S::a71342@st.takushoku-u.ac.jp::8751789b-8222-4e0f-9d90-34a07a3554a6" providerId="AD" clId="Web-{404B553C-DFDA-5246-91F0-73E506C93845}" dt="2019-10-21T05:09:27.624" v="203" actId="20577"/>
          <ac:spMkLst>
            <pc:docMk/>
            <pc:sldMk cId="513422652" sldId="466"/>
            <ac:spMk id="4" creationId="{CBC27E58-B847-48C3-AA61-AC1856C7E8D5}"/>
          </ac:spMkLst>
        </pc:spChg>
        <pc:spChg chg="add mod">
          <ac:chgData name="マルヤマ　トモヤ" userId="S::a71342@st.takushoku-u.ac.jp::8751789b-8222-4e0f-9d90-34a07a3554a6" providerId="AD" clId="Web-{404B553C-DFDA-5246-91F0-73E506C93845}" dt="2019-10-21T05:09:45.609" v="208" actId="14100"/>
          <ac:spMkLst>
            <pc:docMk/>
            <pc:sldMk cId="513422652" sldId="466"/>
            <ac:spMk id="5" creationId="{B9C35027-079D-48D1-AD85-94F0DC0F77B7}"/>
          </ac:spMkLst>
        </pc:spChg>
        <pc:spChg chg="add mod">
          <ac:chgData name="マルヤマ　トモヤ" userId="S::a71342@st.takushoku-u.ac.jp::8751789b-8222-4e0f-9d90-34a07a3554a6" providerId="AD" clId="Web-{404B553C-DFDA-5246-91F0-73E506C93845}" dt="2019-10-21T05:14:31.719" v="290" actId="1076"/>
          <ac:spMkLst>
            <pc:docMk/>
            <pc:sldMk cId="513422652" sldId="466"/>
            <ac:spMk id="6" creationId="{29391CB4-42FE-4F6D-B19A-99BA477D1693}"/>
          </ac:spMkLst>
        </pc:spChg>
      </pc:sldChg>
      <pc:sldChg chg="new del">
        <pc:chgData name="マルヤマ　トモヤ" userId="S::a71342@st.takushoku-u.ac.jp::8751789b-8222-4e0f-9d90-34a07a3554a6" providerId="AD" clId="Web-{404B553C-DFDA-5246-91F0-73E506C93845}" dt="2019-10-21T04:59:17.841" v="3"/>
        <pc:sldMkLst>
          <pc:docMk/>
          <pc:sldMk cId="3191489100" sldId="467"/>
        </pc:sldMkLst>
      </pc:sldChg>
      <pc:sldChg chg="new del">
        <pc:chgData name="マルヤマ　トモヤ" userId="S::a71342@st.takushoku-u.ac.jp::8751789b-8222-4e0f-9d90-34a07a3554a6" providerId="AD" clId="Web-{404B553C-DFDA-5246-91F0-73E506C93845}" dt="2019-10-21T05:00:20.669" v="9"/>
        <pc:sldMkLst>
          <pc:docMk/>
          <pc:sldMk cId="3670639453" sldId="467"/>
        </pc:sldMkLst>
      </pc:sldChg>
      <pc:sldChg chg="addSp delSp modSp add del replId">
        <pc:chgData name="マルヤマ　トモヤ" userId="S::a71342@st.takushoku-u.ac.jp::8751789b-8222-4e0f-9d90-34a07a3554a6" providerId="AD" clId="Web-{404B553C-DFDA-5246-91F0-73E506C93845}" dt="2019-10-21T05:49:16.694" v="531"/>
        <pc:sldMkLst>
          <pc:docMk/>
          <pc:sldMk cId="902344163" sldId="468"/>
        </pc:sldMkLst>
        <pc:spChg chg="add mod">
          <ac:chgData name="マルヤマ　トモヤ" userId="S::a71342@st.takushoku-u.ac.jp::8751789b-8222-4e0f-9d90-34a07a3554a6" providerId="AD" clId="Web-{404B553C-DFDA-5246-91F0-73E506C93845}" dt="2019-10-21T05:23:49.033" v="303" actId="1076"/>
          <ac:spMkLst>
            <pc:docMk/>
            <pc:sldMk cId="902344163" sldId="468"/>
            <ac:spMk id="10" creationId="{6B31F052-0DC5-4403-A7F1-3AA63EFECFB4}"/>
          </ac:spMkLst>
        </pc:spChg>
        <pc:spChg chg="add mod">
          <ac:chgData name="マルヤマ　トモヤ" userId="S::a71342@st.takushoku-u.ac.jp::8751789b-8222-4e0f-9d90-34a07a3554a6" providerId="AD" clId="Web-{404B553C-DFDA-5246-91F0-73E506C93845}" dt="2019-10-21T05:23:52.845" v="304" actId="1076"/>
          <ac:spMkLst>
            <pc:docMk/>
            <pc:sldMk cId="902344163" sldId="468"/>
            <ac:spMk id="12" creationId="{2056BF4A-2FA3-4FBF-9B4B-BF16B52EFE07}"/>
          </ac:spMkLst>
        </pc:spChg>
        <pc:spChg chg="add del mod">
          <ac:chgData name="マルヤマ　トモヤ" userId="S::a71342@st.takushoku-u.ac.jp::8751789b-8222-4e0f-9d90-34a07a3554a6" providerId="AD" clId="Web-{404B553C-DFDA-5246-91F0-73E506C93845}" dt="2019-10-21T05:27:18.284" v="410"/>
          <ac:spMkLst>
            <pc:docMk/>
            <pc:sldMk cId="902344163" sldId="468"/>
            <ac:spMk id="18" creationId="{63CE91E4-7D7B-40F9-8574-97914AA74088}"/>
          </ac:spMkLst>
        </pc:spChg>
        <pc:spChg chg="add mod">
          <ac:chgData name="マルヤマ　トモヤ" userId="S::a71342@st.takushoku-u.ac.jp::8751789b-8222-4e0f-9d90-34a07a3554a6" providerId="AD" clId="Web-{404B553C-DFDA-5246-91F0-73E506C93845}" dt="2019-10-21T05:29:24.409" v="422" actId="14100"/>
          <ac:spMkLst>
            <pc:docMk/>
            <pc:sldMk cId="902344163" sldId="468"/>
            <ac:spMk id="20" creationId="{5B011F15-00C7-4ED7-90E3-2F1435ECBBFD}"/>
          </ac:spMkLst>
        </pc:spChg>
        <pc:spChg chg="add mod">
          <ac:chgData name="マルヤマ　トモヤ" userId="S::a71342@st.takushoku-u.ac.jp::8751789b-8222-4e0f-9d90-34a07a3554a6" providerId="AD" clId="Web-{404B553C-DFDA-5246-91F0-73E506C93845}" dt="2019-10-21T05:25:54.596" v="339" actId="1076"/>
          <ac:spMkLst>
            <pc:docMk/>
            <pc:sldMk cId="902344163" sldId="468"/>
            <ac:spMk id="24" creationId="{1FCBE0DC-80A5-452D-93C1-50F6102502E0}"/>
          </ac:spMkLst>
        </pc:spChg>
        <pc:spChg chg="add mod">
          <ac:chgData name="マルヤマ　トモヤ" userId="S::a71342@st.takushoku-u.ac.jp::8751789b-8222-4e0f-9d90-34a07a3554a6" providerId="AD" clId="Web-{404B553C-DFDA-5246-91F0-73E506C93845}" dt="2019-10-21T05:28:51.737" v="419" actId="20577"/>
          <ac:spMkLst>
            <pc:docMk/>
            <pc:sldMk cId="902344163" sldId="468"/>
            <ac:spMk id="25" creationId="{2C3635C9-911F-4674-9DAC-6DC4A2533C1B}"/>
          </ac:spMkLst>
        </pc:spChg>
        <pc:picChg chg="del mod">
          <ac:chgData name="マルヤマ　トモヤ" userId="S::a71342@st.takushoku-u.ac.jp::8751789b-8222-4e0f-9d90-34a07a3554a6" providerId="AD" clId="Web-{404B553C-DFDA-5246-91F0-73E506C93845}" dt="2019-10-21T05:22:11.861" v="296"/>
          <ac:picMkLst>
            <pc:docMk/>
            <pc:sldMk cId="902344163" sldId="468"/>
            <ac:picMk id="4" creationId="{00000000-0000-0000-0000-000000000000}"/>
          </ac:picMkLst>
        </pc:picChg>
        <pc:picChg chg="del mod">
          <ac:chgData name="マルヤマ　トモヤ" userId="S::a71342@st.takushoku-u.ac.jp::8751789b-8222-4e0f-9d90-34a07a3554a6" providerId="AD" clId="Web-{404B553C-DFDA-5246-91F0-73E506C93845}" dt="2019-10-21T05:22:11.861" v="292"/>
          <ac:picMkLst>
            <pc:docMk/>
            <pc:sldMk cId="902344163" sldId="468"/>
            <ac:picMk id="5" creationId="{00000000-0000-0000-0000-000000000000}"/>
          </ac:picMkLst>
        </pc:picChg>
        <pc:picChg chg="del mod">
          <ac:chgData name="マルヤマ　トモヤ" userId="S::a71342@st.takushoku-u.ac.jp::8751789b-8222-4e0f-9d90-34a07a3554a6" providerId="AD" clId="Web-{404B553C-DFDA-5246-91F0-73E506C93845}" dt="2019-10-21T05:22:11.861" v="295"/>
          <ac:picMkLst>
            <pc:docMk/>
            <pc:sldMk cId="902344163" sldId="468"/>
            <ac:picMk id="6" creationId="{00000000-0000-0000-0000-000000000000}"/>
          </ac:picMkLst>
        </pc:picChg>
        <pc:picChg chg="del">
          <ac:chgData name="マルヤマ　トモヤ" userId="S::a71342@st.takushoku-u.ac.jp::8751789b-8222-4e0f-9d90-34a07a3554a6" providerId="AD" clId="Web-{404B553C-DFDA-5246-91F0-73E506C93845}" dt="2019-10-21T05:22:15.142" v="297"/>
          <ac:picMkLst>
            <pc:docMk/>
            <pc:sldMk cId="902344163" sldId="468"/>
            <ac:picMk id="7" creationId="{00000000-0000-0000-0000-000000000000}"/>
          </ac:picMkLst>
        </pc:picChg>
        <pc:picChg chg="del mod">
          <ac:chgData name="マルヤマ　トモヤ" userId="S::a71342@st.takushoku-u.ac.jp::8751789b-8222-4e0f-9d90-34a07a3554a6" providerId="AD" clId="Web-{404B553C-DFDA-5246-91F0-73E506C93845}" dt="2019-10-21T05:22:11.861" v="294"/>
          <ac:picMkLst>
            <pc:docMk/>
            <pc:sldMk cId="902344163" sldId="468"/>
            <ac:picMk id="8" creationId="{00000000-0000-0000-0000-000000000000}"/>
          </ac:picMkLst>
        </pc:picChg>
        <pc:picChg chg="del mod">
          <ac:chgData name="マルヤマ　トモヤ" userId="S::a71342@st.takushoku-u.ac.jp::8751789b-8222-4e0f-9d90-34a07a3554a6" providerId="AD" clId="Web-{404B553C-DFDA-5246-91F0-73E506C93845}" dt="2019-10-21T05:22:11.861" v="293"/>
          <ac:picMkLst>
            <pc:docMk/>
            <pc:sldMk cId="902344163" sldId="468"/>
            <ac:picMk id="9" creationId="{00000000-0000-0000-0000-000000000000}"/>
          </ac:picMkLst>
        </pc:picChg>
        <pc:picChg chg="add mod">
          <ac:chgData name="マルヤマ　トモヤ" userId="S::a71342@st.takushoku-u.ac.jp::8751789b-8222-4e0f-9d90-34a07a3554a6" providerId="AD" clId="Web-{404B553C-DFDA-5246-91F0-73E506C93845}" dt="2019-10-21T05:23:47.095" v="302" actId="1076"/>
          <ac:picMkLst>
            <pc:docMk/>
            <pc:sldMk cId="902344163" sldId="468"/>
            <ac:picMk id="16" creationId="{45F166E7-7DB5-4D0F-80F5-250F43A0FDA6}"/>
          </ac:picMkLst>
        </pc:picChg>
        <pc:cxnChg chg="del">
          <ac:chgData name="マルヤマ　トモヤ" userId="S::a71342@st.takushoku-u.ac.jp::8751789b-8222-4e0f-9d90-34a07a3554a6" providerId="AD" clId="Web-{404B553C-DFDA-5246-91F0-73E506C93845}" dt="2019-10-21T05:22:20.892" v="299"/>
          <ac:cxnSpMkLst>
            <pc:docMk/>
            <pc:sldMk cId="902344163" sldId="468"/>
            <ac:cxnSpMk id="11" creationId="{00000000-0000-0000-0000-000000000000}"/>
          </ac:cxnSpMkLst>
        </pc:cxnChg>
        <pc:cxnChg chg="del">
          <ac:chgData name="マルヤマ　トモヤ" userId="S::a71342@st.takushoku-u.ac.jp::8751789b-8222-4e0f-9d90-34a07a3554a6" providerId="AD" clId="Web-{404B553C-DFDA-5246-91F0-73E506C93845}" dt="2019-10-21T05:22:20.892" v="298"/>
          <ac:cxnSpMkLst>
            <pc:docMk/>
            <pc:sldMk cId="902344163" sldId="468"/>
            <ac:cxnSpMk id="13" creationId="{00000000-0000-0000-0000-000000000000}"/>
          </ac:cxnSpMkLst>
        </pc:cxnChg>
        <pc:cxnChg chg="del">
          <ac:chgData name="マルヤマ　トモヤ" userId="S::a71342@st.takushoku-u.ac.jp::8751789b-8222-4e0f-9d90-34a07a3554a6" providerId="AD" clId="Web-{404B553C-DFDA-5246-91F0-73E506C93845}" dt="2019-10-21T05:00:43.029" v="15"/>
          <ac:cxnSpMkLst>
            <pc:docMk/>
            <pc:sldMk cId="902344163" sldId="468"/>
            <ac:cxnSpMk id="14" creationId="{00000000-0000-0000-0000-000000000000}"/>
          </ac:cxnSpMkLst>
        </pc:cxnChg>
        <pc:cxnChg chg="del">
          <ac:chgData name="マルヤマ　トモヤ" userId="S::a71342@st.takushoku-u.ac.jp::8751789b-8222-4e0f-9d90-34a07a3554a6" providerId="AD" clId="Web-{404B553C-DFDA-5246-91F0-73E506C93845}" dt="2019-10-21T05:22:11.845" v="291"/>
          <ac:cxnSpMkLst>
            <pc:docMk/>
            <pc:sldMk cId="902344163" sldId="468"/>
            <ac:cxnSpMk id="15" creationId="{00000000-0000-0000-0000-000000000000}"/>
          </ac:cxnSpMkLst>
        </pc:cxnChg>
        <pc:cxnChg chg="add mod">
          <ac:chgData name="マルヤマ　トモヤ" userId="S::a71342@st.takushoku-u.ac.jp::8751789b-8222-4e0f-9d90-34a07a3554a6" providerId="AD" clId="Web-{404B553C-DFDA-5246-91F0-73E506C93845}" dt="2019-10-21T05:24:23.564" v="308" actId="14100"/>
          <ac:cxnSpMkLst>
            <pc:docMk/>
            <pc:sldMk cId="902344163" sldId="468"/>
            <ac:cxnSpMk id="17" creationId="{AD01A91B-4F86-426D-A5C1-C1DFE5B00373}"/>
          </ac:cxnSpMkLst>
        </pc:cxnChg>
        <pc:cxnChg chg="del">
          <ac:chgData name="マルヤマ　トモヤ" userId="S::a71342@st.takushoku-u.ac.jp::8751789b-8222-4e0f-9d90-34a07a3554a6" providerId="AD" clId="Web-{404B553C-DFDA-5246-91F0-73E506C93845}" dt="2019-10-21T05:00:39.779" v="13"/>
          <ac:cxnSpMkLst>
            <pc:docMk/>
            <pc:sldMk cId="902344163" sldId="468"/>
            <ac:cxnSpMk id="21" creationId="{00000000-0000-0000-0000-000000000000}"/>
          </ac:cxnSpMkLst>
        </pc:cxnChg>
        <pc:cxnChg chg="del">
          <ac:chgData name="マルヤマ　トモヤ" userId="S::a71342@st.takushoku-u.ac.jp::8751789b-8222-4e0f-9d90-34a07a3554a6" providerId="AD" clId="Web-{404B553C-DFDA-5246-91F0-73E506C93845}" dt="2019-10-21T05:00:41.560" v="14"/>
          <ac:cxnSpMkLst>
            <pc:docMk/>
            <pc:sldMk cId="902344163" sldId="468"/>
            <ac:cxnSpMk id="23" creationId="{00000000-0000-0000-0000-000000000000}"/>
          </ac:cxnSpMkLst>
        </pc:cxnChg>
        <pc:cxnChg chg="del">
          <ac:chgData name="マルヤマ　トモヤ" userId="S::a71342@st.takushoku-u.ac.jp::8751789b-8222-4e0f-9d90-34a07a3554a6" providerId="AD" clId="Web-{404B553C-DFDA-5246-91F0-73E506C93845}" dt="2019-10-21T05:00:44.638" v="16"/>
          <ac:cxnSpMkLst>
            <pc:docMk/>
            <pc:sldMk cId="902344163" sldId="468"/>
            <ac:cxnSpMk id="26" creationId="{00000000-0000-0000-0000-000000000000}"/>
          </ac:cxnSpMkLst>
        </pc:cxnChg>
      </pc:sldChg>
      <pc:sldChg chg="new del">
        <pc:chgData name="マルヤマ　トモヤ" userId="S::a71342@st.takushoku-u.ac.jp::8751789b-8222-4e0f-9d90-34a07a3554a6" providerId="AD" clId="Web-{404B553C-DFDA-5246-91F0-73E506C93845}" dt="2019-10-21T05:04:03.873" v="95"/>
        <pc:sldMkLst>
          <pc:docMk/>
          <pc:sldMk cId="2837627908" sldId="469"/>
        </pc:sldMkLst>
      </pc:sldChg>
      <pc:sldChg chg="addSp delSp modSp new">
        <pc:chgData name="マルヤマ　トモヤ" userId="S::a71342@st.takushoku-u.ac.jp::8751789b-8222-4e0f-9d90-34a07a3554a6" providerId="AD" clId="Web-{404B553C-DFDA-5246-91F0-73E506C93845}" dt="2019-10-21T05:31:24.862" v="479" actId="20577"/>
        <pc:sldMkLst>
          <pc:docMk/>
          <pc:sldMk cId="3495577191" sldId="469"/>
        </pc:sldMkLst>
        <pc:spChg chg="del mod">
          <ac:chgData name="マルヤマ　トモヤ" userId="S::a71342@st.takushoku-u.ac.jp::8751789b-8222-4e0f-9d90-34a07a3554a6" providerId="AD" clId="Web-{404B553C-DFDA-5246-91F0-73E506C93845}" dt="2019-10-21T05:30:26.565" v="427"/>
          <ac:spMkLst>
            <pc:docMk/>
            <pc:sldMk cId="3495577191" sldId="469"/>
            <ac:spMk id="2" creationId="{AD4C4B3C-3D2E-49ED-9815-E4C3E5353830}"/>
          </ac:spMkLst>
        </pc:spChg>
        <pc:spChg chg="add mod">
          <ac:chgData name="マルヤマ　トモヤ" userId="S::a71342@st.takushoku-u.ac.jp::8751789b-8222-4e0f-9d90-34a07a3554a6" providerId="AD" clId="Web-{404B553C-DFDA-5246-91F0-73E506C93845}" dt="2019-10-21T05:30:17.456" v="425" actId="1076"/>
          <ac:spMkLst>
            <pc:docMk/>
            <pc:sldMk cId="3495577191" sldId="469"/>
            <ac:spMk id="5" creationId="{06E8351C-35B5-4441-AB22-C58780CC4F16}"/>
          </ac:spMkLst>
        </pc:spChg>
        <pc:spChg chg="add mod">
          <ac:chgData name="マルヤマ　トモヤ" userId="S::a71342@st.takushoku-u.ac.jp::8751789b-8222-4e0f-9d90-34a07a3554a6" providerId="AD" clId="Web-{404B553C-DFDA-5246-91F0-73E506C93845}" dt="2019-10-21T05:31:24.862" v="479" actId="20577"/>
          <ac:spMkLst>
            <pc:docMk/>
            <pc:sldMk cId="3495577191" sldId="469"/>
            <ac:spMk id="6" creationId="{EB9BBBF4-9E03-4B04-ABB4-4D93C893D300}"/>
          </ac:spMkLst>
        </pc:spChg>
      </pc:sldChg>
      <pc:sldChg chg="addSp delSp modSp ord">
        <pc:chgData name="マルヤマ　トモヤ" userId="S::a71342@st.takushoku-u.ac.jp::8751789b-8222-4e0f-9d90-34a07a3554a6" providerId="AD" clId="Web-{404B553C-DFDA-5246-91F0-73E506C93845}" dt="2019-10-21T05:59:15.055" v="704" actId="20577"/>
        <pc:sldMkLst>
          <pc:docMk/>
          <pc:sldMk cId="3109934044" sldId="470"/>
        </pc:sldMkLst>
        <pc:spChg chg="del mod">
          <ac:chgData name="マルヤマ　トモヤ" userId="S::a71342@st.takushoku-u.ac.jp::8751789b-8222-4e0f-9d90-34a07a3554a6" providerId="AD" clId="Web-{404B553C-DFDA-5246-91F0-73E506C93845}" dt="2019-10-21T05:51:18.460" v="534"/>
          <ac:spMkLst>
            <pc:docMk/>
            <pc:sldMk cId="3109934044" sldId="470"/>
            <ac:spMk id="2" creationId="{26D93951-6CCB-4D57-9EE5-360F8C973E0A}"/>
          </ac:spMkLst>
        </pc:spChg>
        <pc:spChg chg="add mod">
          <ac:chgData name="マルヤマ　トモヤ" userId="S::a71342@st.takushoku-u.ac.jp::8751789b-8222-4e0f-9d90-34a07a3554a6" providerId="AD" clId="Web-{404B553C-DFDA-5246-91F0-73E506C93845}" dt="2019-10-21T05:51:28.069" v="538" actId="20577"/>
          <ac:spMkLst>
            <pc:docMk/>
            <pc:sldMk cId="3109934044" sldId="470"/>
            <ac:spMk id="7" creationId="{5DC422FE-475E-4193-A383-E558B00AF836}"/>
          </ac:spMkLst>
        </pc:spChg>
        <pc:spChg chg="add mod">
          <ac:chgData name="マルヤマ　トモヤ" userId="S::a71342@st.takushoku-u.ac.jp::8751789b-8222-4e0f-9d90-34a07a3554a6" providerId="AD" clId="Web-{404B553C-DFDA-5246-91F0-73E506C93845}" dt="2019-10-21T05:57:10.898" v="648" actId="20577"/>
          <ac:spMkLst>
            <pc:docMk/>
            <pc:sldMk cId="3109934044" sldId="470"/>
            <ac:spMk id="11" creationId="{7E9F53C7-455B-4FA2-A952-9F5CA9E59B6A}"/>
          </ac:spMkLst>
        </pc:spChg>
        <pc:spChg chg="add del mod">
          <ac:chgData name="マルヤマ　トモヤ" userId="S::a71342@st.takushoku-u.ac.jp::8751789b-8222-4e0f-9d90-34a07a3554a6" providerId="AD" clId="Web-{404B553C-DFDA-5246-91F0-73E506C93845}" dt="2019-10-21T05:58:41.899" v="678"/>
          <ac:spMkLst>
            <pc:docMk/>
            <pc:sldMk cId="3109934044" sldId="470"/>
            <ac:spMk id="12" creationId="{7615754F-A238-4CBE-B9AA-E9BF888C055C}"/>
          </ac:spMkLst>
        </pc:spChg>
        <pc:spChg chg="add mod">
          <ac:chgData name="マルヤマ　トモヤ" userId="S::a71342@st.takushoku-u.ac.jp::8751789b-8222-4e0f-9d90-34a07a3554a6" providerId="AD" clId="Web-{404B553C-DFDA-5246-91F0-73E506C93845}" dt="2019-10-21T05:59:15.055" v="704" actId="20577"/>
          <ac:spMkLst>
            <pc:docMk/>
            <pc:sldMk cId="3109934044" sldId="470"/>
            <ac:spMk id="13" creationId="{3FE2A934-4D0E-4D36-862E-00FBE1F97F4F}"/>
          </ac:spMkLst>
        </pc:spChg>
      </pc:sldChg>
      <pc:sldChg chg="addSp modSp new">
        <pc:chgData name="マルヤマ　トモヤ" userId="S::a71342@st.takushoku-u.ac.jp::8751789b-8222-4e0f-9d90-34a07a3554a6" providerId="AD" clId="Web-{404B553C-DFDA-5246-91F0-73E506C93845}" dt="2019-10-21T06:13:00.885" v="880" actId="20577"/>
        <pc:sldMkLst>
          <pc:docMk/>
          <pc:sldMk cId="3449609832" sldId="472"/>
        </pc:sldMkLst>
        <pc:spChg chg="mod">
          <ac:chgData name="マルヤマ　トモヤ" userId="S::a71342@st.takushoku-u.ac.jp::8751789b-8222-4e0f-9d90-34a07a3554a6" providerId="AD" clId="Web-{404B553C-DFDA-5246-91F0-73E506C93845}" dt="2019-10-21T06:11:32.292" v="813" actId="20577"/>
          <ac:spMkLst>
            <pc:docMk/>
            <pc:sldMk cId="3449609832" sldId="472"/>
            <ac:spMk id="2" creationId="{98A88EEF-0BA9-4D8E-BC9E-851CBD230E46}"/>
          </ac:spMkLst>
        </pc:spChg>
        <pc:spChg chg="add mod">
          <ac:chgData name="マルヤマ　トモヤ" userId="S::a71342@st.takushoku-u.ac.jp::8751789b-8222-4e0f-9d90-34a07a3554a6" providerId="AD" clId="Web-{404B553C-DFDA-5246-91F0-73E506C93845}" dt="2019-10-21T06:13:00.885" v="880" actId="20577"/>
          <ac:spMkLst>
            <pc:docMk/>
            <pc:sldMk cId="3449609832" sldId="472"/>
            <ac:spMk id="3" creationId="{75347C44-3A1C-4EDE-9A6A-22907C0293C9}"/>
          </ac:spMkLst>
        </pc:spChg>
      </pc:sldChg>
    </pc:docChg>
  </pc:docChgLst>
  <pc:docChgLst>
    <pc:chgData name="ヨコオ　レイ" userId="S::a71377@st.takushoku-u.ac.jp::5ef8c68c-7bdf-4008-854e-3343d3eda687" providerId="AD" clId="Web-{24DCF12B-614F-1716-00D8-2521336D232E}"/>
    <pc:docChg chg="addSld modSld">
      <pc:chgData name="ヨコオ　レイ" userId="S::a71377@st.takushoku-u.ac.jp::5ef8c68c-7bdf-4008-854e-3343d3eda687" providerId="AD" clId="Web-{24DCF12B-614F-1716-00D8-2521336D232E}" dt="2019-10-21T07:26:08.106" v="426" actId="20577"/>
      <pc:docMkLst>
        <pc:docMk/>
      </pc:docMkLst>
      <pc:sldChg chg="addSp modSp">
        <pc:chgData name="ヨコオ　レイ" userId="S::a71377@st.takushoku-u.ac.jp::5ef8c68c-7bdf-4008-854e-3343d3eda687" providerId="AD" clId="Web-{24DCF12B-614F-1716-00D8-2521336D232E}" dt="2019-10-21T06:56:31.654" v="101" actId="1076"/>
        <pc:sldMkLst>
          <pc:docMk/>
          <pc:sldMk cId="3109934044" sldId="470"/>
        </pc:sldMkLst>
        <pc:spChg chg="mod">
          <ac:chgData name="ヨコオ　レイ" userId="S::a71377@st.takushoku-u.ac.jp::5ef8c68c-7bdf-4008-854e-3343d3eda687" providerId="AD" clId="Web-{24DCF12B-614F-1716-00D8-2521336D232E}" dt="2019-10-21T06:05:24.910" v="11" actId="1076"/>
          <ac:spMkLst>
            <pc:docMk/>
            <pc:sldMk cId="3109934044" sldId="470"/>
            <ac:spMk id="10" creationId="{344DE81D-607D-473A-9C86-EDDEDE8E64E3}"/>
          </ac:spMkLst>
        </pc:spChg>
        <pc:spChg chg="mod">
          <ac:chgData name="ヨコオ　レイ" userId="S::a71377@st.takushoku-u.ac.jp::5ef8c68c-7bdf-4008-854e-3343d3eda687" providerId="AD" clId="Web-{24DCF12B-614F-1716-00D8-2521336D232E}" dt="2019-10-21T06:02:05.362" v="9" actId="1076"/>
          <ac:spMkLst>
            <pc:docMk/>
            <pc:sldMk cId="3109934044" sldId="470"/>
            <ac:spMk id="11" creationId="{7E9F53C7-455B-4FA2-A952-9F5CA9E59B6A}"/>
          </ac:spMkLst>
        </pc:spChg>
        <pc:spChg chg="mod">
          <ac:chgData name="ヨコオ　レイ" userId="S::a71377@st.takushoku-u.ac.jp::5ef8c68c-7bdf-4008-854e-3343d3eda687" providerId="AD" clId="Web-{24DCF12B-614F-1716-00D8-2521336D232E}" dt="2019-10-21T06:56:31.654" v="101" actId="1076"/>
          <ac:spMkLst>
            <pc:docMk/>
            <pc:sldMk cId="3109934044" sldId="470"/>
            <ac:spMk id="13" creationId="{3FE2A934-4D0E-4D36-862E-00FBE1F97F4F}"/>
          </ac:spMkLst>
        </pc:spChg>
        <pc:spChg chg="add mod">
          <ac:chgData name="ヨコオ　レイ" userId="S::a71377@st.takushoku-u.ac.jp::5ef8c68c-7bdf-4008-854e-3343d3eda687" providerId="AD" clId="Web-{24DCF12B-614F-1716-00D8-2521336D232E}" dt="2019-10-21T05:59:41.424" v="1" actId="1076"/>
          <ac:spMkLst>
            <pc:docMk/>
            <pc:sldMk cId="3109934044" sldId="470"/>
            <ac:spMk id="14" creationId="{0A46E5CB-63E0-4DEA-9EB5-33773A2C804B}"/>
          </ac:spMkLst>
        </pc:spChg>
      </pc:sldChg>
      <pc:sldChg chg="addSp delSp modSp new">
        <pc:chgData name="ヨコオ　レイ" userId="S::a71377@st.takushoku-u.ac.jp::5ef8c68c-7bdf-4008-854e-3343d3eda687" providerId="AD" clId="Web-{24DCF12B-614F-1716-00D8-2521336D232E}" dt="2019-10-21T07:26:08.106" v="425" actId="20577"/>
        <pc:sldMkLst>
          <pc:docMk/>
          <pc:sldMk cId="3052278815" sldId="471"/>
        </pc:sldMkLst>
        <pc:spChg chg="mod">
          <ac:chgData name="ヨコオ　レイ" userId="S::a71377@st.takushoku-u.ac.jp::5ef8c68c-7bdf-4008-854e-3343d3eda687" providerId="AD" clId="Web-{24DCF12B-614F-1716-00D8-2521336D232E}" dt="2019-10-21T07:26:08.106" v="425" actId="20577"/>
          <ac:spMkLst>
            <pc:docMk/>
            <pc:sldMk cId="3052278815" sldId="471"/>
            <ac:spMk id="2" creationId="{F4BF60B7-A3E1-40C8-917B-86F0AAEC25C2}"/>
          </ac:spMkLst>
        </pc:spChg>
        <pc:spChg chg="add mod">
          <ac:chgData name="ヨコオ　レイ" userId="S::a71377@st.takushoku-u.ac.jp::5ef8c68c-7bdf-4008-854e-3343d3eda687" providerId="AD" clId="Web-{24DCF12B-614F-1716-00D8-2521336D232E}" dt="2019-10-21T07:03:58.268" v="185" actId="1076"/>
          <ac:spMkLst>
            <pc:docMk/>
            <pc:sldMk cId="3052278815" sldId="471"/>
            <ac:spMk id="7" creationId="{31B3E8BB-0EF0-477A-BBD7-FBAB57037BA5}"/>
          </ac:spMkLst>
        </pc:spChg>
        <pc:spChg chg="add del">
          <ac:chgData name="ヨコオ　レイ" userId="S::a71377@st.takushoku-u.ac.jp::5ef8c68c-7bdf-4008-854e-3343d3eda687" providerId="AD" clId="Web-{24DCF12B-614F-1716-00D8-2521336D232E}" dt="2019-10-21T07:02:12.377" v="120"/>
          <ac:spMkLst>
            <pc:docMk/>
            <pc:sldMk cId="3052278815" sldId="471"/>
            <ac:spMk id="8" creationId="{C08631FC-5AFD-4977-9C3E-042029AD59F9}"/>
          </ac:spMkLst>
        </pc:spChg>
        <pc:spChg chg="add mod">
          <ac:chgData name="ヨコオ　レイ" userId="S::a71377@st.takushoku-u.ac.jp::5ef8c68c-7bdf-4008-854e-3343d3eda687" providerId="AD" clId="Web-{24DCF12B-614F-1716-00D8-2521336D232E}" dt="2019-10-21T07:16:28.821" v="335" actId="14100"/>
          <ac:spMkLst>
            <pc:docMk/>
            <pc:sldMk cId="3052278815" sldId="471"/>
            <ac:spMk id="11" creationId="{7E72E880-89E7-4485-9F20-D2D4E4C36781}"/>
          </ac:spMkLst>
        </pc:spChg>
        <pc:spChg chg="add mod">
          <ac:chgData name="ヨコオ　レイ" userId="S::a71377@st.takushoku-u.ac.jp::5ef8c68c-7bdf-4008-854e-3343d3eda687" providerId="AD" clId="Web-{24DCF12B-614F-1716-00D8-2521336D232E}" dt="2019-10-21T07:16:23.086" v="334" actId="1076"/>
          <ac:spMkLst>
            <pc:docMk/>
            <pc:sldMk cId="3052278815" sldId="471"/>
            <ac:spMk id="12" creationId="{B5E8ECFC-FE25-4191-BD62-B79D5FC15718}"/>
          </ac:spMkLst>
        </pc:spChg>
        <pc:spChg chg="add mod">
          <ac:chgData name="ヨコオ　レイ" userId="S::a71377@st.takushoku-u.ac.jp::5ef8c68c-7bdf-4008-854e-3343d3eda687" providerId="AD" clId="Web-{24DCF12B-614F-1716-00D8-2521336D232E}" dt="2019-10-21T07:20:32.198" v="398" actId="14100"/>
          <ac:spMkLst>
            <pc:docMk/>
            <pc:sldMk cId="3052278815" sldId="471"/>
            <ac:spMk id="13" creationId="{54557373-374E-431B-AFF7-9FB09A3757EE}"/>
          </ac:spMkLst>
        </pc:spChg>
        <pc:picChg chg="add mod">
          <ac:chgData name="ヨコオ　レイ" userId="S::a71377@st.takushoku-u.ac.jp::5ef8c68c-7bdf-4008-854e-3343d3eda687" providerId="AD" clId="Web-{24DCF12B-614F-1716-00D8-2521336D232E}" dt="2019-10-21T07:05:46.144" v="268" actId="1076"/>
          <ac:picMkLst>
            <pc:docMk/>
            <pc:sldMk cId="3052278815" sldId="471"/>
            <ac:picMk id="4" creationId="{8F7D5407-A57B-4D60-B4E3-241B769752F0}"/>
          </ac:picMkLst>
        </pc:picChg>
        <pc:picChg chg="add del">
          <ac:chgData name="ヨコオ　レイ" userId="S::a71377@st.takushoku-u.ac.jp::5ef8c68c-7bdf-4008-854e-3343d3eda687" providerId="AD" clId="Web-{24DCF12B-614F-1716-00D8-2521336D232E}" dt="2019-10-21T07:02:06.439" v="119"/>
          <ac:picMkLst>
            <pc:docMk/>
            <pc:sldMk cId="3052278815" sldId="471"/>
            <ac:picMk id="10" creationId="{918964F1-FE36-4FB6-8363-DCF23F379C1E}"/>
          </ac:picMkLst>
        </pc:picChg>
        <pc:cxnChg chg="add mod">
          <ac:chgData name="ヨコオ　レイ" userId="S::a71377@st.takushoku-u.ac.jp::5ef8c68c-7bdf-4008-854e-3343d3eda687" providerId="AD" clId="Web-{24DCF12B-614F-1716-00D8-2521336D232E}" dt="2019-10-21T07:05:52.300" v="269" actId="1076"/>
          <ac:cxnSpMkLst>
            <pc:docMk/>
            <pc:sldMk cId="3052278815" sldId="471"/>
            <ac:cxnSpMk id="5" creationId="{331FF60B-CD44-441B-AE9E-82304CA838A5}"/>
          </ac:cxnSpMkLst>
        </pc:cxnChg>
        <pc:cxnChg chg="add mod">
          <ac:chgData name="ヨコオ　レイ" userId="S::a71377@st.takushoku-u.ac.jp::5ef8c68c-7bdf-4008-854e-3343d3eda687" providerId="AD" clId="Web-{24DCF12B-614F-1716-00D8-2521336D232E}" dt="2019-10-21T07:05:57.628" v="270" actId="1076"/>
          <ac:cxnSpMkLst>
            <pc:docMk/>
            <pc:sldMk cId="3052278815" sldId="471"/>
            <ac:cxnSpMk id="6" creationId="{DA9CFB3B-5E71-4AB4-A3BB-80BF29FB4573}"/>
          </ac:cxnSpMkLst>
        </pc:cxnChg>
      </pc:sldChg>
    </pc:docChg>
  </pc:docChgLst>
  <pc:docChgLst>
    <pc:chgData name="マルヤマ　トモヤ" userId="S::a71342@st.takushoku-u.ac.jp::8751789b-8222-4e0f-9d90-34a07a3554a6" providerId="AD" clId="Web-{2E9A4A4E-D2CC-4218-8A1B-7F0D1BD2FCAD}"/>
    <pc:docChg chg="addSld delSld modSld sldOrd">
      <pc:chgData name="マルヤマ　トモヤ" userId="S::a71342@st.takushoku-u.ac.jp::8751789b-8222-4e0f-9d90-34a07a3554a6" providerId="AD" clId="Web-{2E9A4A4E-D2CC-4218-8A1B-7F0D1BD2FCAD}" dt="2019-12-16T12:30:32.091" v="2745" actId="20577"/>
      <pc:docMkLst>
        <pc:docMk/>
      </pc:docMkLst>
      <pc:sldChg chg="ord">
        <pc:chgData name="マルヤマ　トモヤ" userId="S::a71342@st.takushoku-u.ac.jp::8751789b-8222-4e0f-9d90-34a07a3554a6" providerId="AD" clId="Web-{2E9A4A4E-D2CC-4218-8A1B-7F0D1BD2FCAD}" dt="2019-12-16T09:52:59.897" v="2079"/>
        <pc:sldMkLst>
          <pc:docMk/>
          <pc:sldMk cId="3109934044" sldId="470"/>
        </pc:sldMkLst>
      </pc:sldChg>
      <pc:sldChg chg="ord">
        <pc:chgData name="マルヤマ　トモヤ" userId="S::a71342@st.takushoku-u.ac.jp::8751789b-8222-4e0f-9d90-34a07a3554a6" providerId="AD" clId="Web-{2E9A4A4E-D2CC-4218-8A1B-7F0D1BD2FCAD}" dt="2019-12-16T09:56:04.647" v="2082"/>
        <pc:sldMkLst>
          <pc:docMk/>
          <pc:sldMk cId="2798577376" sldId="506"/>
        </pc:sldMkLst>
      </pc:sldChg>
      <pc:sldChg chg="ord">
        <pc:chgData name="マルヤマ　トモヤ" userId="S::a71342@st.takushoku-u.ac.jp::8751789b-8222-4e0f-9d90-34a07a3554a6" providerId="AD" clId="Web-{2E9A4A4E-D2CC-4218-8A1B-7F0D1BD2FCAD}" dt="2019-12-16T09:56:04.647" v="2081"/>
        <pc:sldMkLst>
          <pc:docMk/>
          <pc:sldMk cId="1906869744" sldId="536"/>
        </pc:sldMkLst>
      </pc:sldChg>
      <pc:sldChg chg="ord">
        <pc:chgData name="マルヤマ　トモヤ" userId="S::a71342@st.takushoku-u.ac.jp::8751789b-8222-4e0f-9d90-34a07a3554a6" providerId="AD" clId="Web-{2E9A4A4E-D2CC-4218-8A1B-7F0D1BD2FCAD}" dt="2019-12-16T09:45:49.348" v="1965"/>
        <pc:sldMkLst>
          <pc:docMk/>
          <pc:sldMk cId="974060584" sldId="548"/>
        </pc:sldMkLst>
      </pc:sldChg>
      <pc:sldChg chg="ord">
        <pc:chgData name="マルヤマ　トモヤ" userId="S::a71342@st.takushoku-u.ac.jp::8751789b-8222-4e0f-9d90-34a07a3554a6" providerId="AD" clId="Web-{2E9A4A4E-D2CC-4218-8A1B-7F0D1BD2FCAD}" dt="2019-12-16T09:45:49.348" v="1966"/>
        <pc:sldMkLst>
          <pc:docMk/>
          <pc:sldMk cId="3148932838" sldId="549"/>
        </pc:sldMkLst>
      </pc:sldChg>
      <pc:sldChg chg="modSp">
        <pc:chgData name="マルヤマ　トモヤ" userId="S::a71342@st.takushoku-u.ac.jp::8751789b-8222-4e0f-9d90-34a07a3554a6" providerId="AD" clId="Web-{2E9A4A4E-D2CC-4218-8A1B-7F0D1BD2FCAD}" dt="2019-12-16T10:00:52.805" v="2091" actId="20577"/>
        <pc:sldMkLst>
          <pc:docMk/>
          <pc:sldMk cId="834940125" sldId="563"/>
        </pc:sldMkLst>
        <pc:spChg chg="mod">
          <ac:chgData name="マルヤマ　トモヤ" userId="S::a71342@st.takushoku-u.ac.jp::8751789b-8222-4e0f-9d90-34a07a3554a6" providerId="AD" clId="Web-{2E9A4A4E-D2CC-4218-8A1B-7F0D1BD2FCAD}" dt="2019-12-16T10:00:52.805" v="2091" actId="20577"/>
          <ac:spMkLst>
            <pc:docMk/>
            <pc:sldMk cId="834940125" sldId="563"/>
            <ac:spMk id="4" creationId="{3829E900-CECB-4D50-8771-F4E01570C239}"/>
          </ac:spMkLst>
        </pc:spChg>
      </pc:sldChg>
      <pc:sldChg chg="addSp delSp modSp ord">
        <pc:chgData name="マルヤマ　トモヤ" userId="S::a71342@st.takushoku-u.ac.jp::8751789b-8222-4e0f-9d90-34a07a3554a6" providerId="AD" clId="Web-{2E9A4A4E-D2CC-4218-8A1B-7F0D1BD2FCAD}" dt="2019-12-16T12:19:27.849" v="2725"/>
        <pc:sldMkLst>
          <pc:docMk/>
          <pc:sldMk cId="1005787789" sldId="583"/>
        </pc:sldMkLst>
        <pc:spChg chg="del">
          <ac:chgData name="マルヤマ　トモヤ" userId="S::a71342@st.takushoku-u.ac.jp::8751789b-8222-4e0f-9d90-34a07a3554a6" providerId="AD" clId="Web-{2E9A4A4E-D2CC-4218-8A1B-7F0D1BD2FCAD}" dt="2019-12-16T10:29:38.514" v="2096"/>
          <ac:spMkLst>
            <pc:docMk/>
            <pc:sldMk cId="1005787789" sldId="583"/>
            <ac:spMk id="3" creationId="{B897514C-CDCE-4C5B-92EF-0DB066B5027F}"/>
          </ac:spMkLst>
        </pc:spChg>
        <pc:graphicFrameChg chg="add del mod modGraphic">
          <ac:chgData name="マルヤマ　トモヤ" userId="S::a71342@st.takushoku-u.ac.jp::8751789b-8222-4e0f-9d90-34a07a3554a6" providerId="AD" clId="Web-{2E9A4A4E-D2CC-4218-8A1B-7F0D1BD2FCAD}" dt="2019-12-16T10:30:58.843" v="2098"/>
          <ac:graphicFrameMkLst>
            <pc:docMk/>
            <pc:sldMk cId="1005787789" sldId="583"/>
            <ac:graphicFrameMk id="4" creationId="{B8589405-2568-444F-A0D7-C4C389ABEF34}"/>
          </ac:graphicFrameMkLst>
        </pc:graphicFrameChg>
        <pc:graphicFrameChg chg="add mod modGraphic">
          <ac:chgData name="マルヤマ　トモヤ" userId="S::a71342@st.takushoku-u.ac.jp::8751789b-8222-4e0f-9d90-34a07a3554a6" providerId="AD" clId="Web-{2E9A4A4E-D2CC-4218-8A1B-7F0D1BD2FCAD}" dt="2019-12-16T11:13:18.882" v="2283" actId="1076"/>
          <ac:graphicFrameMkLst>
            <pc:docMk/>
            <pc:sldMk cId="1005787789" sldId="583"/>
            <ac:graphicFrameMk id="10" creationId="{63A168C0-9132-4C2D-B465-E704C61D5EBC}"/>
          </ac:graphicFrameMkLst>
        </pc:graphicFrameChg>
        <pc:graphicFrameChg chg="add mod modGraphic">
          <ac:chgData name="マルヤマ　トモヤ" userId="S::a71342@st.takushoku-u.ac.jp::8751789b-8222-4e0f-9d90-34a07a3554a6" providerId="AD" clId="Web-{2E9A4A4E-D2CC-4218-8A1B-7F0D1BD2FCAD}" dt="2019-12-16T11:13:23.777" v="2284" actId="1076"/>
          <ac:graphicFrameMkLst>
            <pc:docMk/>
            <pc:sldMk cId="1005787789" sldId="583"/>
            <ac:graphicFrameMk id="848" creationId="{F9CC11B4-BE5B-4424-B441-DE235A723148}"/>
          </ac:graphicFrameMkLst>
        </pc:graphicFrameChg>
        <pc:picChg chg="del">
          <ac:chgData name="マルヤマ　トモヤ" userId="S::a71342@st.takushoku-u.ac.jp::8751789b-8222-4e0f-9d90-34a07a3554a6" providerId="AD" clId="Web-{2E9A4A4E-D2CC-4218-8A1B-7F0D1BD2FCAD}" dt="2019-12-16T10:29:36.405" v="2095"/>
          <ac:picMkLst>
            <pc:docMk/>
            <pc:sldMk cId="1005787789" sldId="583"/>
            <ac:picMk id="15" creationId="{D4657972-A7B6-4109-AE03-98EC950EA0FF}"/>
          </ac:picMkLst>
        </pc:picChg>
      </pc:sldChg>
      <pc:sldChg chg="ord">
        <pc:chgData name="マルヤマ　トモヤ" userId="S::a71342@st.takushoku-u.ac.jp::8751789b-8222-4e0f-9d90-34a07a3554a6" providerId="AD" clId="Web-{2E9A4A4E-D2CC-4218-8A1B-7F0D1BD2FCAD}" dt="2019-12-16T09:45:49.348" v="1964"/>
        <pc:sldMkLst>
          <pc:docMk/>
          <pc:sldMk cId="3705187417" sldId="586"/>
        </pc:sldMkLst>
      </pc:sldChg>
      <pc:sldChg chg="ord">
        <pc:chgData name="マルヤマ　トモヤ" userId="S::a71342@st.takushoku-u.ac.jp::8751789b-8222-4e0f-9d90-34a07a3554a6" providerId="AD" clId="Web-{2E9A4A4E-D2CC-4218-8A1B-7F0D1BD2FCAD}" dt="2019-12-16T09:45:49.348" v="1967"/>
        <pc:sldMkLst>
          <pc:docMk/>
          <pc:sldMk cId="2874790902" sldId="588"/>
        </pc:sldMkLst>
      </pc:sldChg>
      <pc:sldChg chg="del">
        <pc:chgData name="マルヤマ　トモヤ" userId="S::a71342@st.takushoku-u.ac.jp::8751789b-8222-4e0f-9d90-34a07a3554a6" providerId="AD" clId="Web-{2E9A4A4E-D2CC-4218-8A1B-7F0D1BD2FCAD}" dt="2019-12-16T09:46:07.833" v="1969"/>
        <pc:sldMkLst>
          <pc:docMk/>
          <pc:sldMk cId="2671216468" sldId="605"/>
        </pc:sldMkLst>
      </pc:sldChg>
      <pc:sldChg chg="modSp ord">
        <pc:chgData name="マルヤマ　トモヤ" userId="S::a71342@st.takushoku-u.ac.jp::8751789b-8222-4e0f-9d90-34a07a3554a6" providerId="AD" clId="Web-{2E9A4A4E-D2CC-4218-8A1B-7F0D1BD2FCAD}" dt="2019-12-16T11:12:09.294" v="2262" actId="20577"/>
        <pc:sldMkLst>
          <pc:docMk/>
          <pc:sldMk cId="3811435799" sldId="618"/>
        </pc:sldMkLst>
        <pc:spChg chg="mod">
          <ac:chgData name="マルヤマ　トモヤ" userId="S::a71342@st.takushoku-u.ac.jp::8751789b-8222-4e0f-9d90-34a07a3554a6" providerId="AD" clId="Web-{2E9A4A4E-D2CC-4218-8A1B-7F0D1BD2FCAD}" dt="2019-12-16T11:12:09.294" v="2262" actId="20577"/>
          <ac:spMkLst>
            <pc:docMk/>
            <pc:sldMk cId="3811435799" sldId="618"/>
            <ac:spMk id="3" creationId="{93B6CE0F-3DF0-4D08-937C-D79E79EA60E4}"/>
          </ac:spMkLst>
        </pc:spChg>
      </pc:sldChg>
      <pc:sldChg chg="ord">
        <pc:chgData name="マルヤマ　トモヤ" userId="S::a71342@st.takushoku-u.ac.jp::8751789b-8222-4e0f-9d90-34a07a3554a6" providerId="AD" clId="Web-{2E9A4A4E-D2CC-4218-8A1B-7F0D1BD2FCAD}" dt="2019-12-16T09:48:04.677" v="1992"/>
        <pc:sldMkLst>
          <pc:docMk/>
          <pc:sldMk cId="1720695884" sldId="622"/>
        </pc:sldMkLst>
      </pc:sldChg>
      <pc:sldChg chg="ord">
        <pc:chgData name="マルヤマ　トモヤ" userId="S::a71342@st.takushoku-u.ac.jp::8751789b-8222-4e0f-9d90-34a07a3554a6" providerId="AD" clId="Web-{2E9A4A4E-D2CC-4218-8A1B-7F0D1BD2FCAD}" dt="2019-12-16T09:48:04.677" v="1993"/>
        <pc:sldMkLst>
          <pc:docMk/>
          <pc:sldMk cId="1947863378" sldId="623"/>
        </pc:sldMkLst>
      </pc:sldChg>
      <pc:sldChg chg="ord">
        <pc:chgData name="マルヤマ　トモヤ" userId="S::a71342@st.takushoku-u.ac.jp::8751789b-8222-4e0f-9d90-34a07a3554a6" providerId="AD" clId="Web-{2E9A4A4E-D2CC-4218-8A1B-7F0D1BD2FCAD}" dt="2019-12-16T09:48:04.677" v="1991"/>
        <pc:sldMkLst>
          <pc:docMk/>
          <pc:sldMk cId="3121102538" sldId="624"/>
        </pc:sldMkLst>
      </pc:sldChg>
      <pc:sldChg chg="ord">
        <pc:chgData name="マルヤマ　トモヤ" userId="S::a71342@st.takushoku-u.ac.jp::8751789b-8222-4e0f-9d90-34a07a3554a6" providerId="AD" clId="Web-{2E9A4A4E-D2CC-4218-8A1B-7F0D1BD2FCAD}" dt="2019-12-16T09:58:15.054" v="2086"/>
        <pc:sldMkLst>
          <pc:docMk/>
          <pc:sldMk cId="314726649" sldId="625"/>
        </pc:sldMkLst>
      </pc:sldChg>
      <pc:sldChg chg="delSp ord">
        <pc:chgData name="マルヤマ　トモヤ" userId="S::a71342@st.takushoku-u.ac.jp::8751789b-8222-4e0f-9d90-34a07a3554a6" providerId="AD" clId="Web-{2E9A4A4E-D2CC-4218-8A1B-7F0D1BD2FCAD}" dt="2019-12-16T09:48:04.677" v="1990"/>
        <pc:sldMkLst>
          <pc:docMk/>
          <pc:sldMk cId="2382086193" sldId="626"/>
        </pc:sldMkLst>
        <pc:picChg chg="del">
          <ac:chgData name="マルヤマ　トモヤ" userId="S::a71342@st.takushoku-u.ac.jp::8751789b-8222-4e0f-9d90-34a07a3554a6" providerId="AD" clId="Web-{2E9A4A4E-D2CC-4218-8A1B-7F0D1BD2FCAD}" dt="2019-12-16T04:19:38.911" v="1"/>
          <ac:picMkLst>
            <pc:docMk/>
            <pc:sldMk cId="2382086193" sldId="626"/>
            <ac:picMk id="4" creationId="{EE7290A2-4AE3-49DB-B9C5-166B4D3A7855}"/>
          </ac:picMkLst>
        </pc:picChg>
        <pc:picChg chg="del">
          <ac:chgData name="マルヤマ　トモヤ" userId="S::a71342@st.takushoku-u.ac.jp::8751789b-8222-4e0f-9d90-34a07a3554a6" providerId="AD" clId="Web-{2E9A4A4E-D2CC-4218-8A1B-7F0D1BD2FCAD}" dt="2019-12-16T04:19:37.505" v="0"/>
          <ac:picMkLst>
            <pc:docMk/>
            <pc:sldMk cId="2382086193" sldId="626"/>
            <ac:picMk id="6" creationId="{D461E965-656F-4C7D-B434-54D3D1F8C3D9}"/>
          </ac:picMkLst>
        </pc:picChg>
      </pc:sldChg>
      <pc:sldChg chg="ord">
        <pc:chgData name="マルヤマ　トモヤ" userId="S::a71342@st.takushoku-u.ac.jp::8751789b-8222-4e0f-9d90-34a07a3554a6" providerId="AD" clId="Web-{2E9A4A4E-D2CC-4218-8A1B-7F0D1BD2FCAD}" dt="2019-12-16T09:53:51.756" v="2080"/>
        <pc:sldMkLst>
          <pc:docMk/>
          <pc:sldMk cId="1092068502" sldId="631"/>
        </pc:sldMkLst>
      </pc:sldChg>
      <pc:sldChg chg="modSp">
        <pc:chgData name="マルヤマ　トモヤ" userId="S::a71342@st.takushoku-u.ac.jp::8751789b-8222-4e0f-9d90-34a07a3554a6" providerId="AD" clId="Web-{2E9A4A4E-D2CC-4218-8A1B-7F0D1BD2FCAD}" dt="2019-12-16T05:29:07.704" v="101" actId="1076"/>
        <pc:sldMkLst>
          <pc:docMk/>
          <pc:sldMk cId="1513300163" sldId="641"/>
        </pc:sldMkLst>
        <pc:spChg chg="mod">
          <ac:chgData name="マルヤマ　トモヤ" userId="S::a71342@st.takushoku-u.ac.jp::8751789b-8222-4e0f-9d90-34a07a3554a6" providerId="AD" clId="Web-{2E9A4A4E-D2CC-4218-8A1B-7F0D1BD2FCAD}" dt="2019-12-16T05:29:07.704" v="101" actId="1076"/>
          <ac:spMkLst>
            <pc:docMk/>
            <pc:sldMk cId="1513300163" sldId="641"/>
            <ac:spMk id="6" creationId="{3450CE02-2257-45E5-8D70-2F1F7342BEED}"/>
          </ac:spMkLst>
        </pc:spChg>
      </pc:sldChg>
      <pc:sldChg chg="ord">
        <pc:chgData name="マルヤマ　トモヤ" userId="S::a71342@st.takushoku-u.ac.jp::8751789b-8222-4e0f-9d90-34a07a3554a6" providerId="AD" clId="Web-{2E9A4A4E-D2CC-4218-8A1B-7F0D1BD2FCAD}" dt="2019-12-16T09:35:43.361" v="1896"/>
        <pc:sldMkLst>
          <pc:docMk/>
          <pc:sldMk cId="2130985136" sldId="649"/>
        </pc:sldMkLst>
      </pc:sldChg>
      <pc:sldChg chg="modSp">
        <pc:chgData name="マルヤマ　トモヤ" userId="S::a71342@st.takushoku-u.ac.jp::8751789b-8222-4e0f-9d90-34a07a3554a6" providerId="AD" clId="Web-{2E9A4A4E-D2CC-4218-8A1B-7F0D1BD2FCAD}" dt="2019-12-16T05:26:07.938" v="100" actId="14100"/>
        <pc:sldMkLst>
          <pc:docMk/>
          <pc:sldMk cId="2942015296" sldId="651"/>
        </pc:sldMkLst>
        <pc:spChg chg="mod">
          <ac:chgData name="マルヤマ　トモヤ" userId="S::a71342@st.takushoku-u.ac.jp::8751789b-8222-4e0f-9d90-34a07a3554a6" providerId="AD" clId="Web-{2E9A4A4E-D2CC-4218-8A1B-7F0D1BD2FCAD}" dt="2019-12-16T05:26:07.938" v="100" actId="14100"/>
          <ac:spMkLst>
            <pc:docMk/>
            <pc:sldMk cId="2942015296" sldId="651"/>
            <ac:spMk id="10" creationId="{A61EC4EF-14C5-4BFC-87EF-0005B903E970}"/>
          </ac:spMkLst>
        </pc:spChg>
      </pc:sldChg>
      <pc:sldChg chg="ord">
        <pc:chgData name="マルヤマ　トモヤ" userId="S::a71342@st.takushoku-u.ac.jp::8751789b-8222-4e0f-9d90-34a07a3554a6" providerId="AD" clId="Web-{2E9A4A4E-D2CC-4218-8A1B-7F0D1BD2FCAD}" dt="2019-12-16T09:49:42.443" v="2024"/>
        <pc:sldMkLst>
          <pc:docMk/>
          <pc:sldMk cId="1272283671" sldId="653"/>
        </pc:sldMkLst>
      </pc:sldChg>
      <pc:sldChg chg="addSp modSp">
        <pc:chgData name="マルヤマ　トモヤ" userId="S::a71342@st.takushoku-u.ac.jp::8751789b-8222-4e0f-9d90-34a07a3554a6" providerId="AD" clId="Web-{2E9A4A4E-D2CC-4218-8A1B-7F0D1BD2FCAD}" dt="2019-12-16T05:12:55.185" v="73" actId="1076"/>
        <pc:sldMkLst>
          <pc:docMk/>
          <pc:sldMk cId="590315032" sldId="654"/>
        </pc:sldMkLst>
        <pc:spChg chg="add mod">
          <ac:chgData name="マルヤマ　トモヤ" userId="S::a71342@st.takushoku-u.ac.jp::8751789b-8222-4e0f-9d90-34a07a3554a6" providerId="AD" clId="Web-{2E9A4A4E-D2CC-4218-8A1B-7F0D1BD2FCAD}" dt="2019-12-16T05:09:45.669" v="64" actId="14100"/>
          <ac:spMkLst>
            <pc:docMk/>
            <pc:sldMk cId="590315032" sldId="654"/>
            <ac:spMk id="3" creationId="{6F851042-3276-406E-A95D-FA7812E0987A}"/>
          </ac:spMkLst>
        </pc:spChg>
        <pc:spChg chg="add mod">
          <ac:chgData name="マルヤマ　トモヤ" userId="S::a71342@st.takushoku-u.ac.jp::8751789b-8222-4e0f-9d90-34a07a3554a6" providerId="AD" clId="Web-{2E9A4A4E-D2CC-4218-8A1B-7F0D1BD2FCAD}" dt="2019-12-16T05:09:55.701" v="65" actId="1076"/>
          <ac:spMkLst>
            <pc:docMk/>
            <pc:sldMk cId="590315032" sldId="654"/>
            <ac:spMk id="4" creationId="{22A64CD5-18AC-4DFF-83FA-F86C1228EB1C}"/>
          </ac:spMkLst>
        </pc:spChg>
        <pc:spChg chg="add mod">
          <ac:chgData name="マルヤマ　トモヤ" userId="S::a71342@st.takushoku-u.ac.jp::8751789b-8222-4e0f-9d90-34a07a3554a6" providerId="AD" clId="Web-{2E9A4A4E-D2CC-4218-8A1B-7F0D1BD2FCAD}" dt="2019-12-16T05:12:55.185" v="73" actId="1076"/>
          <ac:spMkLst>
            <pc:docMk/>
            <pc:sldMk cId="590315032" sldId="654"/>
            <ac:spMk id="5" creationId="{B9DE481F-DD57-49DB-B281-91592A9807D6}"/>
          </ac:spMkLst>
        </pc:spChg>
        <pc:spChg chg="add mod">
          <ac:chgData name="マルヤマ　トモヤ" userId="S::a71342@st.takushoku-u.ac.jp::8751789b-8222-4e0f-9d90-34a07a3554a6" providerId="AD" clId="Web-{2E9A4A4E-D2CC-4218-8A1B-7F0D1BD2FCAD}" dt="2019-12-16T05:12:48.623" v="72" actId="14100"/>
          <ac:spMkLst>
            <pc:docMk/>
            <pc:sldMk cId="590315032" sldId="654"/>
            <ac:spMk id="6" creationId="{DD1C5AB4-3B0C-46C3-AEEE-6CE6827FE2B2}"/>
          </ac:spMkLst>
        </pc:spChg>
      </pc:sldChg>
      <pc:sldChg chg="addSp modSp new ord">
        <pc:chgData name="マルヤマ　トモヤ" userId="S::a71342@st.takushoku-u.ac.jp::8751789b-8222-4e0f-9d90-34a07a3554a6" providerId="AD" clId="Web-{2E9A4A4E-D2CC-4218-8A1B-7F0D1BD2FCAD}" dt="2019-12-16T05:43:12.925" v="353"/>
        <pc:sldMkLst>
          <pc:docMk/>
          <pc:sldMk cId="2784242212" sldId="656"/>
        </pc:sldMkLst>
        <pc:spChg chg="mod">
          <ac:chgData name="マルヤマ　トモヤ" userId="S::a71342@st.takushoku-u.ac.jp::8751789b-8222-4e0f-9d90-34a07a3554a6" providerId="AD" clId="Web-{2E9A4A4E-D2CC-4218-8A1B-7F0D1BD2FCAD}" dt="2019-12-16T05:32:40.017" v="127" actId="20577"/>
          <ac:spMkLst>
            <pc:docMk/>
            <pc:sldMk cId="2784242212" sldId="656"/>
            <ac:spMk id="2" creationId="{25F39D99-1BB3-4E59-8BC1-612828D911A3}"/>
          </ac:spMkLst>
        </pc:spChg>
        <pc:spChg chg="add mod">
          <ac:chgData name="マルヤマ　トモヤ" userId="S::a71342@st.takushoku-u.ac.jp::8751789b-8222-4e0f-9d90-34a07a3554a6" providerId="AD" clId="Web-{2E9A4A4E-D2CC-4218-8A1B-7F0D1BD2FCAD}" dt="2019-12-16T05:42:00.643" v="343" actId="1076"/>
          <ac:spMkLst>
            <pc:docMk/>
            <pc:sldMk cId="2784242212" sldId="656"/>
            <ac:spMk id="4" creationId="{ED953E5E-5F0F-4B6E-B1EF-B120C55E52B6}"/>
          </ac:spMkLst>
        </pc:spChg>
        <pc:spChg chg="add mod">
          <ac:chgData name="マルヤマ　トモヤ" userId="S::a71342@st.takushoku-u.ac.jp::8751789b-8222-4e0f-9d90-34a07a3554a6" providerId="AD" clId="Web-{2E9A4A4E-D2CC-4218-8A1B-7F0D1BD2FCAD}" dt="2019-12-16T05:37:01.924" v="236" actId="1076"/>
          <ac:spMkLst>
            <pc:docMk/>
            <pc:sldMk cId="2784242212" sldId="656"/>
            <ac:spMk id="5" creationId="{EF2CCCD7-38AF-4B1B-B4D1-EF14766A3950}"/>
          </ac:spMkLst>
        </pc:spChg>
        <pc:spChg chg="add mod">
          <ac:chgData name="マルヤマ　トモヤ" userId="S::a71342@st.takushoku-u.ac.jp::8751789b-8222-4e0f-9d90-34a07a3554a6" providerId="AD" clId="Web-{2E9A4A4E-D2CC-4218-8A1B-7F0D1BD2FCAD}" dt="2019-12-16T05:37:44.611" v="270" actId="14100"/>
          <ac:spMkLst>
            <pc:docMk/>
            <pc:sldMk cId="2784242212" sldId="656"/>
            <ac:spMk id="6" creationId="{E73E90E5-B2D1-4B77-8472-7EEA7C8F8D66}"/>
          </ac:spMkLst>
        </pc:spChg>
        <pc:spChg chg="add mod">
          <ac:chgData name="マルヤマ　トモヤ" userId="S::a71342@st.takushoku-u.ac.jp::8751789b-8222-4e0f-9d90-34a07a3554a6" providerId="AD" clId="Web-{2E9A4A4E-D2CC-4218-8A1B-7F0D1BD2FCAD}" dt="2019-12-16T05:38:01.299" v="272" actId="1076"/>
          <ac:spMkLst>
            <pc:docMk/>
            <pc:sldMk cId="2784242212" sldId="656"/>
            <ac:spMk id="7" creationId="{155667B6-5959-4D0B-9C1B-ED53CD847188}"/>
          </ac:spMkLst>
        </pc:spChg>
        <pc:spChg chg="add mod">
          <ac:chgData name="マルヤマ　トモヤ" userId="S::a71342@st.takushoku-u.ac.jp::8751789b-8222-4e0f-9d90-34a07a3554a6" providerId="AD" clId="Web-{2E9A4A4E-D2CC-4218-8A1B-7F0D1BD2FCAD}" dt="2019-12-16T05:38:50.221" v="335" actId="1076"/>
          <ac:spMkLst>
            <pc:docMk/>
            <pc:sldMk cId="2784242212" sldId="656"/>
            <ac:spMk id="8" creationId="{69A0652A-7181-4805-9116-5F71A26C8049}"/>
          </ac:spMkLst>
        </pc:spChg>
        <pc:spChg chg="add mod">
          <ac:chgData name="マルヤマ　トモヤ" userId="S::a71342@st.takushoku-u.ac.jp::8751789b-8222-4e0f-9d90-34a07a3554a6" providerId="AD" clId="Web-{2E9A4A4E-D2CC-4218-8A1B-7F0D1BD2FCAD}" dt="2019-12-16T05:42:14.597" v="345" actId="14100"/>
          <ac:spMkLst>
            <pc:docMk/>
            <pc:sldMk cId="2784242212" sldId="656"/>
            <ac:spMk id="10" creationId="{56B13929-BDB0-4B78-9975-C4660D00D98F}"/>
          </ac:spMkLst>
        </pc:spChg>
        <pc:spChg chg="add mod">
          <ac:chgData name="マルヤマ　トモヤ" userId="S::a71342@st.takushoku-u.ac.jp::8751789b-8222-4e0f-9d90-34a07a3554a6" providerId="AD" clId="Web-{2E9A4A4E-D2CC-4218-8A1B-7F0D1BD2FCAD}" dt="2019-12-16T05:43:12.925" v="353"/>
          <ac:spMkLst>
            <pc:docMk/>
            <pc:sldMk cId="2784242212" sldId="656"/>
            <ac:spMk id="11" creationId="{B9E92085-63E9-41A1-9334-311F1CBFC5DC}"/>
          </ac:spMkLst>
        </pc:spChg>
      </pc:sldChg>
      <pc:sldChg chg="new del">
        <pc:chgData name="マルヤマ　トモヤ" userId="S::a71342@st.takushoku-u.ac.jp::8751789b-8222-4e0f-9d90-34a07a3554a6" providerId="AD" clId="Web-{2E9A4A4E-D2CC-4218-8A1B-7F0D1BD2FCAD}" dt="2019-12-16T05:25:38.031" v="75"/>
        <pc:sldMkLst>
          <pc:docMk/>
          <pc:sldMk cId="4084774071" sldId="656"/>
        </pc:sldMkLst>
      </pc:sldChg>
      <pc:sldChg chg="addSp modSp new ord">
        <pc:chgData name="マルヤマ　トモヤ" userId="S::a71342@st.takushoku-u.ac.jp::8751789b-8222-4e0f-9d90-34a07a3554a6" providerId="AD" clId="Web-{2E9A4A4E-D2CC-4218-8A1B-7F0D1BD2FCAD}" dt="2019-12-16T09:49:42.443" v="2025"/>
        <pc:sldMkLst>
          <pc:docMk/>
          <pc:sldMk cId="2978695072" sldId="657"/>
        </pc:sldMkLst>
        <pc:spChg chg="add mod">
          <ac:chgData name="マルヤマ　トモヤ" userId="S::a71342@st.takushoku-u.ac.jp::8751789b-8222-4e0f-9d90-34a07a3554a6" providerId="AD" clId="Web-{2E9A4A4E-D2CC-4218-8A1B-7F0D1BD2FCAD}" dt="2019-12-16T07:26:18.143" v="608" actId="20577"/>
          <ac:spMkLst>
            <pc:docMk/>
            <pc:sldMk cId="2978695072" sldId="657"/>
            <ac:spMk id="3" creationId="{21F48634-9750-4138-A8EB-4F30E8B01861}"/>
          </ac:spMkLst>
        </pc:spChg>
      </pc:sldChg>
      <pc:sldChg chg="addSp modSp new del">
        <pc:chgData name="マルヤマ　トモヤ" userId="S::a71342@st.takushoku-u.ac.jp::8751789b-8222-4e0f-9d90-34a07a3554a6" providerId="AD" clId="Web-{2E9A4A4E-D2CC-4218-8A1B-7F0D1BD2FCAD}" dt="2019-12-16T07:29:35.972" v="692"/>
        <pc:sldMkLst>
          <pc:docMk/>
          <pc:sldMk cId="2201533036" sldId="658"/>
        </pc:sldMkLst>
        <pc:spChg chg="add mod">
          <ac:chgData name="マルヤマ　トモヤ" userId="S::a71342@st.takushoku-u.ac.jp::8751789b-8222-4e0f-9d90-34a07a3554a6" providerId="AD" clId="Web-{2E9A4A4E-D2CC-4218-8A1B-7F0D1BD2FCAD}" dt="2019-12-16T07:29:25.347" v="689" actId="20577"/>
          <ac:spMkLst>
            <pc:docMk/>
            <pc:sldMk cId="2201533036" sldId="658"/>
            <ac:spMk id="3" creationId="{C16F2CA6-E875-4A26-9C15-918EEC9F2B58}"/>
          </ac:spMkLst>
        </pc:spChg>
      </pc:sldChg>
      <pc:sldChg chg="addSp delSp modSp new ord">
        <pc:chgData name="マルヤマ　トモヤ" userId="S::a71342@st.takushoku-u.ac.jp::8751789b-8222-4e0f-9d90-34a07a3554a6" providerId="AD" clId="Web-{2E9A4A4E-D2CC-4218-8A1B-7F0D1BD2FCAD}" dt="2019-12-16T09:49:42.443" v="2027"/>
        <pc:sldMkLst>
          <pc:docMk/>
          <pc:sldMk cId="4277193278" sldId="658"/>
        </pc:sldMkLst>
        <pc:spChg chg="add mod">
          <ac:chgData name="マルヤマ　トモヤ" userId="S::a71342@st.takushoku-u.ac.jp::8751789b-8222-4e0f-9d90-34a07a3554a6" providerId="AD" clId="Web-{2E9A4A4E-D2CC-4218-8A1B-7F0D1BD2FCAD}" dt="2019-12-16T07:35:29.004" v="839" actId="1076"/>
          <ac:spMkLst>
            <pc:docMk/>
            <pc:sldMk cId="4277193278" sldId="658"/>
            <ac:spMk id="3" creationId="{53375BC7-E0BE-40C0-9F01-A8E710C83670}"/>
          </ac:spMkLst>
        </pc:spChg>
        <pc:spChg chg="add mod">
          <ac:chgData name="マルヤマ　トモヤ" userId="S::a71342@st.takushoku-u.ac.jp::8751789b-8222-4e0f-9d90-34a07a3554a6" providerId="AD" clId="Web-{2E9A4A4E-D2CC-4218-8A1B-7F0D1BD2FCAD}" dt="2019-12-16T07:35:30.068" v="840" actId="1076"/>
          <ac:spMkLst>
            <pc:docMk/>
            <pc:sldMk cId="4277193278" sldId="658"/>
            <ac:spMk id="4" creationId="{F9157487-92F7-469E-8265-8C46DE630C87}"/>
          </ac:spMkLst>
        </pc:spChg>
        <pc:spChg chg="add mod">
          <ac:chgData name="マルヤマ　トモヤ" userId="S::a71342@st.takushoku-u.ac.jp::8751789b-8222-4e0f-9d90-34a07a3554a6" providerId="AD" clId="Web-{2E9A4A4E-D2CC-4218-8A1B-7F0D1BD2FCAD}" dt="2019-12-16T07:53:05.977" v="1608" actId="1076"/>
          <ac:spMkLst>
            <pc:docMk/>
            <pc:sldMk cId="4277193278" sldId="658"/>
            <ac:spMk id="5" creationId="{1DAF301C-A0A4-437E-8EFA-472CF7ECC25B}"/>
          </ac:spMkLst>
        </pc:spChg>
        <pc:spChg chg="add del mod">
          <ac:chgData name="マルヤマ　トモヤ" userId="S::a71342@st.takushoku-u.ac.jp::8751789b-8222-4e0f-9d90-34a07a3554a6" providerId="AD" clId="Web-{2E9A4A4E-D2CC-4218-8A1B-7F0D1BD2FCAD}" dt="2019-12-16T07:42:07.584" v="1075"/>
          <ac:spMkLst>
            <pc:docMk/>
            <pc:sldMk cId="4277193278" sldId="658"/>
            <ac:spMk id="6" creationId="{37C435B5-9950-4788-A563-4CF354AAF7CC}"/>
          </ac:spMkLst>
        </pc:spChg>
      </pc:sldChg>
      <pc:sldChg chg="addSp modSp new del">
        <pc:chgData name="マルヤマ　トモヤ" userId="S::a71342@st.takushoku-u.ac.jp::8751789b-8222-4e0f-9d90-34a07a3554a6" providerId="AD" clId="Web-{2E9A4A4E-D2CC-4218-8A1B-7F0D1BD2FCAD}" dt="2019-12-16T07:53:50.930" v="1609"/>
        <pc:sldMkLst>
          <pc:docMk/>
          <pc:sldMk cId="843950485" sldId="659"/>
        </pc:sldMkLst>
        <pc:spChg chg="add mod">
          <ac:chgData name="マルヤマ　トモヤ" userId="S::a71342@st.takushoku-u.ac.jp::8751789b-8222-4e0f-9d90-34a07a3554a6" providerId="AD" clId="Web-{2E9A4A4E-D2CC-4218-8A1B-7F0D1BD2FCAD}" dt="2019-12-16T07:40:14.584" v="1026" actId="14100"/>
          <ac:spMkLst>
            <pc:docMk/>
            <pc:sldMk cId="843950485" sldId="659"/>
            <ac:spMk id="4" creationId="{1C2BE77C-6FBA-486F-A97B-C862E44FB1E7}"/>
          </ac:spMkLst>
        </pc:spChg>
        <pc:spChg chg="add mod">
          <ac:chgData name="マルヤマ　トモヤ" userId="S::a71342@st.takushoku-u.ac.jp::8751789b-8222-4e0f-9d90-34a07a3554a6" providerId="AD" clId="Web-{2E9A4A4E-D2CC-4218-8A1B-7F0D1BD2FCAD}" dt="2019-12-16T07:40:17.459" v="1027" actId="1076"/>
          <ac:spMkLst>
            <pc:docMk/>
            <pc:sldMk cId="843950485" sldId="659"/>
            <ac:spMk id="5" creationId="{9286E9AE-8BB5-4AB0-8565-A490F5DF5D76}"/>
          </ac:spMkLst>
        </pc:spChg>
        <pc:spChg chg="add mod">
          <ac:chgData name="マルヤマ　トモヤ" userId="S::a71342@st.takushoku-u.ac.jp::8751789b-8222-4e0f-9d90-34a07a3554a6" providerId="AD" clId="Web-{2E9A4A4E-D2CC-4218-8A1B-7F0D1BD2FCAD}" dt="2019-12-16T07:40:21.021" v="1028" actId="1076"/>
          <ac:spMkLst>
            <pc:docMk/>
            <pc:sldMk cId="843950485" sldId="659"/>
            <ac:spMk id="6" creationId="{62CA30AE-D8F5-4FEC-9A59-ACA8F51FFD93}"/>
          </ac:spMkLst>
        </pc:spChg>
      </pc:sldChg>
      <pc:sldChg chg="addSp modSp new ord">
        <pc:chgData name="マルヤマ　トモヤ" userId="S::a71342@st.takushoku-u.ac.jp::8751789b-8222-4e0f-9d90-34a07a3554a6" providerId="AD" clId="Web-{2E9A4A4E-D2CC-4218-8A1B-7F0D1BD2FCAD}" dt="2019-12-16T09:49:42.443" v="2026"/>
        <pc:sldMkLst>
          <pc:docMk/>
          <pc:sldMk cId="1603070421" sldId="660"/>
        </pc:sldMkLst>
        <pc:spChg chg="add mod">
          <ac:chgData name="マルヤマ　トモヤ" userId="S::a71342@st.takushoku-u.ac.jp::8751789b-8222-4e0f-9d90-34a07a3554a6" providerId="AD" clId="Web-{2E9A4A4E-D2CC-4218-8A1B-7F0D1BD2FCAD}" dt="2019-12-16T07:46:18.507" v="1232" actId="1076"/>
          <ac:spMkLst>
            <pc:docMk/>
            <pc:sldMk cId="1603070421" sldId="660"/>
            <ac:spMk id="3" creationId="{F0294E67-E922-43C2-87CE-D03F3426004F}"/>
          </ac:spMkLst>
        </pc:spChg>
        <pc:spChg chg="add mod">
          <ac:chgData name="マルヤマ　トモヤ" userId="S::a71342@st.takushoku-u.ac.jp::8751789b-8222-4e0f-9d90-34a07a3554a6" providerId="AD" clId="Web-{2E9A4A4E-D2CC-4218-8A1B-7F0D1BD2FCAD}" dt="2019-12-16T07:51:23.649" v="1532" actId="1076"/>
          <ac:spMkLst>
            <pc:docMk/>
            <pc:sldMk cId="1603070421" sldId="660"/>
            <ac:spMk id="4" creationId="{D4E60271-0A3D-497F-B7EE-4BF645E40238}"/>
          </ac:spMkLst>
        </pc:spChg>
        <pc:spChg chg="add mod">
          <ac:chgData name="マルヤマ　トモヤ" userId="S::a71342@st.takushoku-u.ac.jp::8751789b-8222-4e0f-9d90-34a07a3554a6" providerId="AD" clId="Web-{2E9A4A4E-D2CC-4218-8A1B-7F0D1BD2FCAD}" dt="2019-12-16T07:51:47.321" v="1534" actId="1076"/>
          <ac:spMkLst>
            <pc:docMk/>
            <pc:sldMk cId="1603070421" sldId="660"/>
            <ac:spMk id="5" creationId="{C083A7B4-059B-46BF-88DB-688F2AF321E5}"/>
          </ac:spMkLst>
        </pc:spChg>
        <pc:spChg chg="add mod">
          <ac:chgData name="マルヤマ　トモヤ" userId="S::a71342@st.takushoku-u.ac.jp::8751789b-8222-4e0f-9d90-34a07a3554a6" providerId="AD" clId="Web-{2E9A4A4E-D2CC-4218-8A1B-7F0D1BD2FCAD}" dt="2019-12-16T07:51:51.992" v="1536" actId="14100"/>
          <ac:spMkLst>
            <pc:docMk/>
            <pc:sldMk cId="1603070421" sldId="660"/>
            <ac:spMk id="6" creationId="{F9D32D77-661B-4669-9448-889041057C70}"/>
          </ac:spMkLst>
        </pc:spChg>
        <pc:spChg chg="add mod">
          <ac:chgData name="マルヤマ　トモヤ" userId="S::a71342@st.takushoku-u.ac.jp::8751789b-8222-4e0f-9d90-34a07a3554a6" providerId="AD" clId="Web-{2E9A4A4E-D2CC-4218-8A1B-7F0D1BD2FCAD}" dt="2019-12-16T07:52:47.461" v="1605" actId="20577"/>
          <ac:spMkLst>
            <pc:docMk/>
            <pc:sldMk cId="1603070421" sldId="660"/>
            <ac:spMk id="7" creationId="{569B0E7F-EFA9-4DC5-931C-C884075AB65C}"/>
          </ac:spMkLst>
        </pc:spChg>
      </pc:sldChg>
      <pc:sldChg chg="addSp modSp new ord">
        <pc:chgData name="マルヤマ　トモヤ" userId="S::a71342@st.takushoku-u.ac.jp::8751789b-8222-4e0f-9d90-34a07a3554a6" providerId="AD" clId="Web-{2E9A4A4E-D2CC-4218-8A1B-7F0D1BD2FCAD}" dt="2019-12-16T11:17:50.762" v="2303" actId="1076"/>
        <pc:sldMkLst>
          <pc:docMk/>
          <pc:sldMk cId="3999476889" sldId="667"/>
        </pc:sldMkLst>
        <pc:spChg chg="mod">
          <ac:chgData name="マルヤマ　トモヤ" userId="S::a71342@st.takushoku-u.ac.jp::8751789b-8222-4e0f-9d90-34a07a3554a6" providerId="AD" clId="Web-{2E9A4A4E-D2CC-4218-8A1B-7F0D1BD2FCAD}" dt="2019-12-16T08:20:46.468" v="1674" actId="20577"/>
          <ac:spMkLst>
            <pc:docMk/>
            <pc:sldMk cId="3999476889" sldId="667"/>
            <ac:spMk id="2" creationId="{487F4FA2-B858-429F-AED0-A96B91A31063}"/>
          </ac:spMkLst>
        </pc:spChg>
        <pc:spChg chg="add mod">
          <ac:chgData name="マルヤマ　トモヤ" userId="S::a71342@st.takushoku-u.ac.jp::8751789b-8222-4e0f-9d90-34a07a3554a6" providerId="AD" clId="Web-{2E9A4A4E-D2CC-4218-8A1B-7F0D1BD2FCAD}" dt="2019-12-16T11:17:06.218" v="2294" actId="1076"/>
          <ac:spMkLst>
            <pc:docMk/>
            <pc:sldMk cId="3999476889" sldId="667"/>
            <ac:spMk id="4" creationId="{25D5B495-6B01-42B0-B9AF-47F2A3E3B020}"/>
          </ac:spMkLst>
        </pc:spChg>
        <pc:spChg chg="add mod">
          <ac:chgData name="マルヤマ　トモヤ" userId="S::a71342@st.takushoku-u.ac.jp::8751789b-8222-4e0f-9d90-34a07a3554a6" providerId="AD" clId="Web-{2E9A4A4E-D2CC-4218-8A1B-7F0D1BD2FCAD}" dt="2019-12-16T11:17:50.762" v="2303" actId="1076"/>
          <ac:spMkLst>
            <pc:docMk/>
            <pc:sldMk cId="3999476889" sldId="667"/>
            <ac:spMk id="5" creationId="{96F8DB95-4B21-4B2E-B7DF-BBBFE3024C5A}"/>
          </ac:spMkLst>
        </pc:spChg>
      </pc:sldChg>
      <pc:sldChg chg="modSp ord">
        <pc:chgData name="マルヤマ　トモヤ" userId="S::a71342@st.takushoku-u.ac.jp::8751789b-8222-4e0f-9d90-34a07a3554a6" providerId="AD" clId="Web-{2E9A4A4E-D2CC-4218-8A1B-7F0D1BD2FCAD}" dt="2019-12-16T11:46:30.196" v="2570" actId="20577"/>
        <pc:sldMkLst>
          <pc:docMk/>
          <pc:sldMk cId="3159947626" sldId="668"/>
        </pc:sldMkLst>
        <pc:spChg chg="mod">
          <ac:chgData name="マルヤマ　トモヤ" userId="S::a71342@st.takushoku-u.ac.jp::8751789b-8222-4e0f-9d90-34a07a3554a6" providerId="AD" clId="Web-{2E9A4A4E-D2CC-4218-8A1B-7F0D1BD2FCAD}" dt="2019-12-16T11:44:28.695" v="2499" actId="14100"/>
          <ac:spMkLst>
            <pc:docMk/>
            <pc:sldMk cId="3159947626" sldId="668"/>
            <ac:spMk id="4" creationId="{94AF7435-1E1F-4F11-8B2F-E88C6F27A403}"/>
          </ac:spMkLst>
        </pc:spChg>
        <pc:spChg chg="mod">
          <ac:chgData name="マルヤマ　トモヤ" userId="S::a71342@st.takushoku-u.ac.jp::8751789b-8222-4e0f-9d90-34a07a3554a6" providerId="AD" clId="Web-{2E9A4A4E-D2CC-4218-8A1B-7F0D1BD2FCAD}" dt="2019-12-16T11:46:30.196" v="2570" actId="20577"/>
          <ac:spMkLst>
            <pc:docMk/>
            <pc:sldMk cId="3159947626" sldId="668"/>
            <ac:spMk id="6" creationId="{1CC9DA7E-15AA-47C7-A4D9-DFA9DE8D0392}"/>
          </ac:spMkLst>
        </pc:spChg>
        <pc:spChg chg="mod">
          <ac:chgData name="マルヤマ　トモヤ" userId="S::a71342@st.takushoku-u.ac.jp::8751789b-8222-4e0f-9d90-34a07a3554a6" providerId="AD" clId="Web-{2E9A4A4E-D2CC-4218-8A1B-7F0D1BD2FCAD}" dt="2019-12-16T11:45:45.289" v="2564" actId="20577"/>
          <ac:spMkLst>
            <pc:docMk/>
            <pc:sldMk cId="3159947626" sldId="668"/>
            <ac:spMk id="12" creationId="{3B5B6F38-399B-4EEE-81BB-F2CE4648C856}"/>
          </ac:spMkLst>
        </pc:spChg>
        <pc:spChg chg="mod">
          <ac:chgData name="マルヤマ　トモヤ" userId="S::a71342@st.takushoku-u.ac.jp::8751789b-8222-4e0f-9d90-34a07a3554a6" providerId="AD" clId="Web-{2E9A4A4E-D2CC-4218-8A1B-7F0D1BD2FCAD}" dt="2019-12-16T08:39:57.019" v="1879" actId="20577"/>
          <ac:spMkLst>
            <pc:docMk/>
            <pc:sldMk cId="3159947626" sldId="668"/>
            <ac:spMk id="18" creationId="{BCBA0A54-7B28-4789-8B2B-1984737BAD25}"/>
          </ac:spMkLst>
        </pc:spChg>
      </pc:sldChg>
      <pc:sldChg chg="ord">
        <pc:chgData name="マルヤマ　トモヤ" userId="S::a71342@st.takushoku-u.ac.jp::8751789b-8222-4e0f-9d90-34a07a3554a6" providerId="AD" clId="Web-{2E9A4A4E-D2CC-4218-8A1B-7F0D1BD2FCAD}" dt="2019-12-16T09:50:51.084" v="2050"/>
        <pc:sldMkLst>
          <pc:docMk/>
          <pc:sldMk cId="2961145321" sldId="669"/>
        </pc:sldMkLst>
      </pc:sldChg>
      <pc:sldChg chg="ord">
        <pc:chgData name="マルヤマ　トモヤ" userId="S::a71342@st.takushoku-u.ac.jp::8751789b-8222-4e0f-9d90-34a07a3554a6" providerId="AD" clId="Web-{2E9A4A4E-D2CC-4218-8A1B-7F0D1BD2FCAD}" dt="2019-12-16T09:50:51.099" v="2051"/>
        <pc:sldMkLst>
          <pc:docMk/>
          <pc:sldMk cId="1820425104" sldId="670"/>
        </pc:sldMkLst>
      </pc:sldChg>
      <pc:sldChg chg="ord">
        <pc:chgData name="マルヤマ　トモヤ" userId="S::a71342@st.takushoku-u.ac.jp::8751789b-8222-4e0f-9d90-34a07a3554a6" providerId="AD" clId="Web-{2E9A4A4E-D2CC-4218-8A1B-7F0D1BD2FCAD}" dt="2019-12-16T09:50:51.099" v="2052"/>
        <pc:sldMkLst>
          <pc:docMk/>
          <pc:sldMk cId="3629857465" sldId="671"/>
        </pc:sldMkLst>
      </pc:sldChg>
      <pc:sldChg chg="delSp">
        <pc:chgData name="マルヤマ　トモヤ" userId="S::a71342@st.takushoku-u.ac.jp::8751789b-8222-4e0f-9d90-34a07a3554a6" providerId="AD" clId="Web-{2E9A4A4E-D2CC-4218-8A1B-7F0D1BD2FCAD}" dt="2019-12-16T09:29:35.719" v="1885"/>
        <pc:sldMkLst>
          <pc:docMk/>
          <pc:sldMk cId="513413425" sldId="672"/>
        </pc:sldMkLst>
        <pc:spChg chg="del">
          <ac:chgData name="マルヤマ　トモヤ" userId="S::a71342@st.takushoku-u.ac.jp::8751789b-8222-4e0f-9d90-34a07a3554a6" providerId="AD" clId="Web-{2E9A4A4E-D2CC-4218-8A1B-7F0D1BD2FCAD}" dt="2019-12-16T09:29:35.719" v="1885"/>
          <ac:spMkLst>
            <pc:docMk/>
            <pc:sldMk cId="513413425" sldId="672"/>
            <ac:spMk id="3" creationId="{B897514C-CDCE-4C5B-92EF-0DB066B5027F}"/>
          </ac:spMkLst>
        </pc:spChg>
        <pc:picChg chg="del">
          <ac:chgData name="マルヤマ　トモヤ" userId="S::a71342@st.takushoku-u.ac.jp::8751789b-8222-4e0f-9d90-34a07a3554a6" providerId="AD" clId="Web-{2E9A4A4E-D2CC-4218-8A1B-7F0D1BD2FCAD}" dt="2019-12-16T09:29:29.610" v="1884"/>
          <ac:picMkLst>
            <pc:docMk/>
            <pc:sldMk cId="513413425" sldId="672"/>
            <ac:picMk id="15" creationId="{D4657972-A7B6-4109-AE03-98EC950EA0FF}"/>
          </ac:picMkLst>
        </pc:picChg>
      </pc:sldChg>
      <pc:sldChg chg="addSp modSp new del ord">
        <pc:chgData name="マルヤマ　トモヤ" userId="S::a71342@st.takushoku-u.ac.jp::8751789b-8222-4e0f-9d90-34a07a3554a6" providerId="AD" clId="Web-{2E9A4A4E-D2CC-4218-8A1B-7F0D1BD2FCAD}" dt="2019-12-16T08:40:12.550" v="1882"/>
        <pc:sldMkLst>
          <pc:docMk/>
          <pc:sldMk cId="889969119" sldId="673"/>
        </pc:sldMkLst>
        <pc:spChg chg="mod">
          <ac:chgData name="マルヤマ　トモヤ" userId="S::a71342@st.takushoku-u.ac.jp::8751789b-8222-4e0f-9d90-34a07a3554a6" providerId="AD" clId="Web-{2E9A4A4E-D2CC-4218-8A1B-7F0D1BD2FCAD}" dt="2019-12-16T08:36:10.831" v="1820" actId="20577"/>
          <ac:spMkLst>
            <pc:docMk/>
            <pc:sldMk cId="889969119" sldId="673"/>
            <ac:spMk id="2" creationId="{E48CCFB6-E88D-499D-A619-1DF68A9050B3}"/>
          </ac:spMkLst>
        </pc:spChg>
        <pc:spChg chg="add mod">
          <ac:chgData name="マルヤマ　トモヤ" userId="S::a71342@st.takushoku-u.ac.jp::8751789b-8222-4e0f-9d90-34a07a3554a6" providerId="AD" clId="Web-{2E9A4A4E-D2CC-4218-8A1B-7F0D1BD2FCAD}" dt="2019-12-16T08:38:50.066" v="1873" actId="1076"/>
          <ac:spMkLst>
            <pc:docMk/>
            <pc:sldMk cId="889969119" sldId="673"/>
            <ac:spMk id="3" creationId="{09B8C9BB-8A35-40A4-AEDE-D481BFB5453B}"/>
          </ac:spMkLst>
        </pc:spChg>
        <pc:spChg chg="add mod">
          <ac:chgData name="マルヤマ　トモヤ" userId="S::a71342@st.takushoku-u.ac.jp::8751789b-8222-4e0f-9d90-34a07a3554a6" providerId="AD" clId="Web-{2E9A4A4E-D2CC-4218-8A1B-7F0D1BD2FCAD}" dt="2019-12-16T08:39:05.566" v="1876" actId="14100"/>
          <ac:spMkLst>
            <pc:docMk/>
            <pc:sldMk cId="889969119" sldId="673"/>
            <ac:spMk id="4" creationId="{B9559302-FA51-4F2A-AEA2-ED32F577021C}"/>
          </ac:spMkLst>
        </pc:spChg>
      </pc:sldChg>
      <pc:sldChg chg="modSp ord">
        <pc:chgData name="マルヤマ　トモヤ" userId="S::a71342@st.takushoku-u.ac.jp::8751789b-8222-4e0f-9d90-34a07a3554a6" providerId="AD" clId="Web-{2E9A4A4E-D2CC-4218-8A1B-7F0D1BD2FCAD}" dt="2019-12-16T12:30:29.122" v="2743" actId="20577"/>
        <pc:sldMkLst>
          <pc:docMk/>
          <pc:sldMk cId="3712720280" sldId="674"/>
        </pc:sldMkLst>
        <pc:spChg chg="mod">
          <ac:chgData name="マルヤマ　トモヤ" userId="S::a71342@st.takushoku-u.ac.jp::8751789b-8222-4e0f-9d90-34a07a3554a6" providerId="AD" clId="Web-{2E9A4A4E-D2CC-4218-8A1B-7F0D1BD2FCAD}" dt="2019-12-16T12:30:29.122" v="2743" actId="20577"/>
          <ac:spMkLst>
            <pc:docMk/>
            <pc:sldMk cId="3712720280" sldId="674"/>
            <ac:spMk id="3" creationId="{4709DD20-0DF8-4AFB-80DA-D5E6C4D423DC}"/>
          </ac:spMkLst>
        </pc:spChg>
      </pc:sldChg>
      <pc:sldChg chg="new del">
        <pc:chgData name="マルヤマ　トモヤ" userId="S::a71342@st.takushoku-u.ac.jp::8751789b-8222-4e0f-9d90-34a07a3554a6" providerId="AD" clId="Web-{2E9A4A4E-D2CC-4218-8A1B-7F0D1BD2FCAD}" dt="2019-12-16T09:46:01.770" v="1968"/>
        <pc:sldMkLst>
          <pc:docMk/>
          <pc:sldMk cId="949643217" sldId="676"/>
        </pc:sldMkLst>
      </pc:sldChg>
      <pc:sldChg chg="addSp modSp new del">
        <pc:chgData name="マルヤマ　トモヤ" userId="S::a71342@st.takushoku-u.ac.jp::8751789b-8222-4e0f-9d90-34a07a3554a6" providerId="AD" clId="Web-{2E9A4A4E-D2CC-4218-8A1B-7F0D1BD2FCAD}" dt="2019-12-16T11:45:57.086" v="2567"/>
        <pc:sldMkLst>
          <pc:docMk/>
          <pc:sldMk cId="142810416" sldId="689"/>
        </pc:sldMkLst>
        <pc:spChg chg="add mod">
          <ac:chgData name="マルヤマ　トモヤ" userId="S::a71342@st.takushoku-u.ac.jp::8751789b-8222-4e0f-9d90-34a07a3554a6" providerId="AD" clId="Web-{2E9A4A4E-D2CC-4218-8A1B-7F0D1BD2FCAD}" dt="2019-12-16T11:41:28.116" v="2422" actId="20577"/>
          <ac:spMkLst>
            <pc:docMk/>
            <pc:sldMk cId="142810416" sldId="689"/>
            <ac:spMk id="3" creationId="{D16428ED-C7CB-4060-BDA4-BEAF4BA95C9C}"/>
          </ac:spMkLst>
        </pc:spChg>
      </pc:sldChg>
      <pc:sldChg chg="addSp modSp new">
        <pc:chgData name="マルヤマ　トモヤ" userId="S::a71342@st.takushoku-u.ac.jp::8751789b-8222-4e0f-9d90-34a07a3554a6" providerId="AD" clId="Web-{2E9A4A4E-D2CC-4218-8A1B-7F0D1BD2FCAD}" dt="2019-12-16T12:23:52.819" v="2738" actId="14100"/>
        <pc:sldMkLst>
          <pc:docMk/>
          <pc:sldMk cId="3207780448" sldId="692"/>
        </pc:sldMkLst>
        <pc:spChg chg="mod">
          <ac:chgData name="マルヤマ　トモヤ" userId="S::a71342@st.takushoku-u.ac.jp::8751789b-8222-4e0f-9d90-34a07a3554a6" providerId="AD" clId="Web-{2E9A4A4E-D2CC-4218-8A1B-7F0D1BD2FCAD}" dt="2019-12-16T12:13:54.050" v="2711" actId="20577"/>
          <ac:spMkLst>
            <pc:docMk/>
            <pc:sldMk cId="3207780448" sldId="692"/>
            <ac:spMk id="2" creationId="{3AC96C9E-C69C-4F3F-8A23-0CAC25BB2021}"/>
          </ac:spMkLst>
        </pc:spChg>
        <pc:graphicFrameChg chg="add mod modGraphic">
          <ac:chgData name="マルヤマ　トモヤ" userId="S::a71342@st.takushoku-u.ac.jp::8751789b-8222-4e0f-9d90-34a07a3554a6" providerId="AD" clId="Web-{2E9A4A4E-D2CC-4218-8A1B-7F0D1BD2FCAD}" dt="2019-12-16T12:23:52.819" v="2738" actId="14100"/>
          <ac:graphicFrameMkLst>
            <pc:docMk/>
            <pc:sldMk cId="3207780448" sldId="692"/>
            <ac:graphicFrameMk id="3" creationId="{F155941A-41DA-4F33-B260-4DAAFE7B41CB}"/>
          </ac:graphicFrameMkLst>
        </pc:graphicFrameChg>
      </pc:sldChg>
    </pc:docChg>
  </pc:docChgLst>
  <pc:docChgLst>
    <pc:chgData name="カトリ　ヒカル" userId="S::a71127@st.takushoku-u.ac.jp::7925d78e-1930-4a00-8eb4-81d293cf66e4" providerId="AD" clId="Web-{BDD4E2B7-20C8-49FC-B3A5-947542C1C75B}"/>
    <pc:docChg chg="addSld delSld modSld sldOrd">
      <pc:chgData name="カトリ　ヒカル" userId="S::a71127@st.takushoku-u.ac.jp::7925d78e-1930-4a00-8eb4-81d293cf66e4" providerId="AD" clId="Web-{BDD4E2B7-20C8-49FC-B3A5-947542C1C75B}" dt="2019-12-02T06:42:25.048" v="770" actId="1076"/>
      <pc:docMkLst>
        <pc:docMk/>
      </pc:docMkLst>
      <pc:sldChg chg="ord">
        <pc:chgData name="カトリ　ヒカル" userId="S::a71127@st.takushoku-u.ac.jp::7925d78e-1930-4a00-8eb4-81d293cf66e4" providerId="AD" clId="Web-{BDD4E2B7-20C8-49FC-B3A5-947542C1C75B}" dt="2019-12-02T06:39:51.797" v="760"/>
        <pc:sldMkLst>
          <pc:docMk/>
          <pc:sldMk cId="4273837264" sldId="357"/>
        </pc:sldMkLst>
      </pc:sldChg>
      <pc:sldChg chg="modSp">
        <pc:chgData name="カトリ　ヒカル" userId="S::a71127@st.takushoku-u.ac.jp::7925d78e-1930-4a00-8eb4-81d293cf66e4" providerId="AD" clId="Web-{BDD4E2B7-20C8-49FC-B3A5-947542C1C75B}" dt="2019-12-02T04:07:19.517" v="454" actId="20577"/>
        <pc:sldMkLst>
          <pc:docMk/>
          <pc:sldMk cId="877788502" sldId="367"/>
        </pc:sldMkLst>
        <pc:spChg chg="mod">
          <ac:chgData name="カトリ　ヒカル" userId="S::a71127@st.takushoku-u.ac.jp::7925d78e-1930-4a00-8eb4-81d293cf66e4" providerId="AD" clId="Web-{BDD4E2B7-20C8-49FC-B3A5-947542C1C75B}" dt="2019-12-02T04:07:19.517" v="454" actId="20577"/>
          <ac:spMkLst>
            <pc:docMk/>
            <pc:sldMk cId="877788502" sldId="367"/>
            <ac:spMk id="3" creationId="{00000000-0000-0000-0000-000000000000}"/>
          </ac:spMkLst>
        </pc:spChg>
      </pc:sldChg>
      <pc:sldChg chg="ord">
        <pc:chgData name="カトリ　ヒカル" userId="S::a71127@st.takushoku-u.ac.jp::7925d78e-1930-4a00-8eb4-81d293cf66e4" providerId="AD" clId="Web-{BDD4E2B7-20C8-49FC-B3A5-947542C1C75B}" dt="2019-12-02T06:39:10.969" v="759"/>
        <pc:sldMkLst>
          <pc:docMk/>
          <pc:sldMk cId="1187733159" sldId="474"/>
        </pc:sldMkLst>
      </pc:sldChg>
      <pc:sldChg chg="ord">
        <pc:chgData name="カトリ　ヒカル" userId="S::a71127@st.takushoku-u.ac.jp::7925d78e-1930-4a00-8eb4-81d293cf66e4" providerId="AD" clId="Web-{BDD4E2B7-20C8-49FC-B3A5-947542C1C75B}" dt="2019-12-02T06:40:18.954" v="761"/>
        <pc:sldMkLst>
          <pc:docMk/>
          <pc:sldMk cId="1575434405" sldId="543"/>
        </pc:sldMkLst>
      </pc:sldChg>
      <pc:sldChg chg="ord">
        <pc:chgData name="カトリ　ヒカル" userId="S::a71127@st.takushoku-u.ac.jp::7925d78e-1930-4a00-8eb4-81d293cf66e4" providerId="AD" clId="Web-{BDD4E2B7-20C8-49FC-B3A5-947542C1C75B}" dt="2019-12-02T06:40:40.860" v="762"/>
        <pc:sldMkLst>
          <pc:docMk/>
          <pc:sldMk cId="1097970331" sldId="547"/>
        </pc:sldMkLst>
      </pc:sldChg>
      <pc:sldChg chg="addSp modSp">
        <pc:chgData name="カトリ　ヒカル" userId="S::a71127@st.takushoku-u.ac.jp::7925d78e-1930-4a00-8eb4-81d293cf66e4" providerId="AD" clId="Web-{BDD4E2B7-20C8-49FC-B3A5-947542C1C75B}" dt="2019-12-02T06:22:03.560" v="758"/>
        <pc:sldMkLst>
          <pc:docMk/>
          <pc:sldMk cId="1952691309" sldId="558"/>
        </pc:sldMkLst>
        <pc:spChg chg="mod">
          <ac:chgData name="カトリ　ヒカル" userId="S::a71127@st.takushoku-u.ac.jp::7925d78e-1930-4a00-8eb4-81d293cf66e4" providerId="AD" clId="Web-{BDD4E2B7-20C8-49FC-B3A5-947542C1C75B}" dt="2019-12-02T06:21:34.791" v="753" actId="1076"/>
          <ac:spMkLst>
            <pc:docMk/>
            <pc:sldMk cId="1952691309" sldId="558"/>
            <ac:spMk id="3" creationId="{99C40A1E-1ADA-4CC5-B2EA-1CC79ACDF790}"/>
          </ac:spMkLst>
        </pc:spChg>
        <pc:spChg chg="add mod">
          <ac:chgData name="カトリ　ヒカル" userId="S::a71127@st.takushoku-u.ac.jp::7925d78e-1930-4a00-8eb4-81d293cf66e4" providerId="AD" clId="Web-{BDD4E2B7-20C8-49FC-B3A5-947542C1C75B}" dt="2019-12-02T06:22:03.560" v="758"/>
          <ac:spMkLst>
            <pc:docMk/>
            <pc:sldMk cId="1952691309" sldId="558"/>
            <ac:spMk id="4" creationId="{7623167D-37B4-4CA2-9EFC-DD3D52B52303}"/>
          </ac:spMkLst>
        </pc:spChg>
      </pc:sldChg>
      <pc:sldChg chg="addSp delSp modSp new ord">
        <pc:chgData name="カトリ　ヒカル" userId="S::a71127@st.takushoku-u.ac.jp::7925d78e-1930-4a00-8eb4-81d293cf66e4" providerId="AD" clId="Web-{BDD4E2B7-20C8-49FC-B3A5-947542C1C75B}" dt="2019-12-02T04:56:03.664" v="492" actId="1076"/>
        <pc:sldMkLst>
          <pc:docMk/>
          <pc:sldMk cId="2278543803" sldId="559"/>
        </pc:sldMkLst>
        <pc:spChg chg="mod">
          <ac:chgData name="カトリ　ヒカル" userId="S::a71127@st.takushoku-u.ac.jp::7925d78e-1930-4a00-8eb4-81d293cf66e4" providerId="AD" clId="Web-{BDD4E2B7-20C8-49FC-B3A5-947542C1C75B}" dt="2019-12-02T03:45:42.701" v="156" actId="20577"/>
          <ac:spMkLst>
            <pc:docMk/>
            <pc:sldMk cId="2278543803" sldId="559"/>
            <ac:spMk id="2" creationId="{54736ACE-4EA8-4C14-928E-3EEC1E8CF79E}"/>
          </ac:spMkLst>
        </pc:spChg>
        <pc:spChg chg="add del">
          <ac:chgData name="カトリ　ヒカル" userId="S::a71127@st.takushoku-u.ac.jp::7925d78e-1930-4a00-8eb4-81d293cf66e4" providerId="AD" clId="Web-{BDD4E2B7-20C8-49FC-B3A5-947542C1C75B}" dt="2019-12-02T03:41:41.685" v="112"/>
          <ac:spMkLst>
            <pc:docMk/>
            <pc:sldMk cId="2278543803" sldId="559"/>
            <ac:spMk id="3" creationId="{9C23C3C4-5E27-4FB4-A5B1-061A4FAA4815}"/>
          </ac:spMkLst>
        </pc:spChg>
        <pc:spChg chg="add mod">
          <ac:chgData name="カトリ　ヒカル" userId="S::a71127@st.takushoku-u.ac.jp::7925d78e-1930-4a00-8eb4-81d293cf66e4" providerId="AD" clId="Web-{BDD4E2B7-20C8-49FC-B3A5-947542C1C75B}" dt="2019-12-02T03:56:38.328" v="409" actId="20577"/>
          <ac:spMkLst>
            <pc:docMk/>
            <pc:sldMk cId="2278543803" sldId="559"/>
            <ac:spMk id="4" creationId="{B9486B96-BF74-4C4E-A070-7D021F251FE0}"/>
          </ac:spMkLst>
        </pc:spChg>
        <pc:spChg chg="add mod">
          <ac:chgData name="カトリ　ヒカル" userId="S::a71127@st.takushoku-u.ac.jp::7925d78e-1930-4a00-8eb4-81d293cf66e4" providerId="AD" clId="Web-{BDD4E2B7-20C8-49FC-B3A5-947542C1C75B}" dt="2019-12-02T04:56:03.664" v="492" actId="1076"/>
          <ac:spMkLst>
            <pc:docMk/>
            <pc:sldMk cId="2278543803" sldId="559"/>
            <ac:spMk id="5" creationId="{113D6227-E056-432D-B32B-5212EE8E420F}"/>
          </ac:spMkLst>
        </pc:spChg>
        <pc:spChg chg="add mod">
          <ac:chgData name="カトリ　ヒカル" userId="S::a71127@st.takushoku-u.ac.jp::7925d78e-1930-4a00-8eb4-81d293cf66e4" providerId="AD" clId="Web-{BDD4E2B7-20C8-49FC-B3A5-947542C1C75B}" dt="2019-12-02T04:56:01.196" v="491" actId="1076"/>
          <ac:spMkLst>
            <pc:docMk/>
            <pc:sldMk cId="2278543803" sldId="559"/>
            <ac:spMk id="6" creationId="{275BA657-A7A5-4B55-8BC3-808B054F6CFA}"/>
          </ac:spMkLst>
        </pc:spChg>
        <pc:spChg chg="add mod">
          <ac:chgData name="カトリ　ヒカル" userId="S::a71127@st.takushoku-u.ac.jp::7925d78e-1930-4a00-8eb4-81d293cf66e4" providerId="AD" clId="Web-{BDD4E2B7-20C8-49FC-B3A5-947542C1C75B}" dt="2019-12-02T04:02:48.688" v="434"/>
          <ac:spMkLst>
            <pc:docMk/>
            <pc:sldMk cId="2278543803" sldId="559"/>
            <ac:spMk id="7" creationId="{7C06441F-A460-49BE-8C71-9CB2FA79D8A2}"/>
          </ac:spMkLst>
        </pc:spChg>
      </pc:sldChg>
      <pc:sldChg chg="addSp modSp">
        <pc:chgData name="カトリ　ヒカル" userId="S::a71127@st.takushoku-u.ac.jp::7925d78e-1930-4a00-8eb4-81d293cf66e4" providerId="AD" clId="Web-{BDD4E2B7-20C8-49FC-B3A5-947542C1C75B}" dt="2019-12-02T06:11:15.382" v="738" actId="1076"/>
        <pc:sldMkLst>
          <pc:docMk/>
          <pc:sldMk cId="1165326768" sldId="560"/>
        </pc:sldMkLst>
        <pc:spChg chg="add mod">
          <ac:chgData name="カトリ　ヒカル" userId="S::a71127@st.takushoku-u.ac.jp::7925d78e-1930-4a00-8eb4-81d293cf66e4" providerId="AD" clId="Web-{BDD4E2B7-20C8-49FC-B3A5-947542C1C75B}" dt="2019-12-02T05:45:36.330" v="585"/>
          <ac:spMkLst>
            <pc:docMk/>
            <pc:sldMk cId="1165326768" sldId="560"/>
            <ac:spMk id="4" creationId="{7A2861E2-91D1-421E-B75F-7BBE170C5EC5}"/>
          </ac:spMkLst>
        </pc:spChg>
        <pc:spChg chg="add mod">
          <ac:chgData name="カトリ　ヒカル" userId="S::a71127@st.takushoku-u.ac.jp::7925d78e-1930-4a00-8eb4-81d293cf66e4" providerId="AD" clId="Web-{BDD4E2B7-20C8-49FC-B3A5-947542C1C75B}" dt="2019-12-02T06:11:11.507" v="737" actId="688"/>
          <ac:spMkLst>
            <pc:docMk/>
            <pc:sldMk cId="1165326768" sldId="560"/>
            <ac:spMk id="7" creationId="{0171393E-B3E0-423A-81DF-3CCF1ED1485A}"/>
          </ac:spMkLst>
        </pc:spChg>
        <pc:spChg chg="add mod">
          <ac:chgData name="カトリ　ヒカル" userId="S::a71127@st.takushoku-u.ac.jp::7925d78e-1930-4a00-8eb4-81d293cf66e4" providerId="AD" clId="Web-{BDD4E2B7-20C8-49FC-B3A5-947542C1C75B}" dt="2019-12-02T05:50:54.361" v="732" actId="20577"/>
          <ac:spMkLst>
            <pc:docMk/>
            <pc:sldMk cId="1165326768" sldId="560"/>
            <ac:spMk id="10" creationId="{C51B8150-220E-422F-B75E-9A69512A588F}"/>
          </ac:spMkLst>
        </pc:spChg>
        <pc:picChg chg="add mod">
          <ac:chgData name="カトリ　ヒカル" userId="S::a71127@st.takushoku-u.ac.jp::7925d78e-1930-4a00-8eb4-81d293cf66e4" providerId="AD" clId="Web-{BDD4E2B7-20C8-49FC-B3A5-947542C1C75B}" dt="2019-12-02T06:11:15.382" v="738" actId="1076"/>
          <ac:picMkLst>
            <pc:docMk/>
            <pc:sldMk cId="1165326768" sldId="560"/>
            <ac:picMk id="5" creationId="{A897AB2E-2AFB-4C23-B3FE-CCE25DECAB2F}"/>
          </ac:picMkLst>
        </pc:picChg>
        <pc:picChg chg="add mod">
          <ac:chgData name="カトリ　ヒカル" userId="S::a71127@st.takushoku-u.ac.jp::7925d78e-1930-4a00-8eb4-81d293cf66e4" providerId="AD" clId="Web-{BDD4E2B7-20C8-49FC-B3A5-947542C1C75B}" dt="2019-12-02T05:50:03.721" v="719" actId="1076"/>
          <ac:picMkLst>
            <pc:docMk/>
            <pc:sldMk cId="1165326768" sldId="560"/>
            <ac:picMk id="9" creationId="{BD494D59-C6FD-4974-A4FF-CEDA3B9D3E44}"/>
          </ac:picMkLst>
        </pc:picChg>
      </pc:sldChg>
      <pc:sldChg chg="modSp new">
        <pc:chgData name="カトリ　ヒカル" userId="S::a71127@st.takushoku-u.ac.jp::7925d78e-1930-4a00-8eb4-81d293cf66e4" providerId="AD" clId="Web-{BDD4E2B7-20C8-49FC-B3A5-947542C1C75B}" dt="2019-12-02T04:10:53.127" v="486" actId="20577"/>
        <pc:sldMkLst>
          <pc:docMk/>
          <pc:sldMk cId="1256252369" sldId="560"/>
        </pc:sldMkLst>
        <pc:spChg chg="mod">
          <ac:chgData name="カトリ　ヒカル" userId="S::a71127@st.takushoku-u.ac.jp::7925d78e-1930-4a00-8eb4-81d293cf66e4" providerId="AD" clId="Web-{BDD4E2B7-20C8-49FC-B3A5-947542C1C75B}" dt="2019-12-02T04:10:53.127" v="486" actId="20577"/>
          <ac:spMkLst>
            <pc:docMk/>
            <pc:sldMk cId="1256252369" sldId="560"/>
            <ac:spMk id="2" creationId="{68511E3A-082B-4ED3-A5C3-F8D2E4844AF6}"/>
          </ac:spMkLst>
        </pc:spChg>
      </pc:sldChg>
      <pc:sldChg chg="new del">
        <pc:chgData name="カトリ　ヒカル" userId="S::a71127@st.takushoku-u.ac.jp::7925d78e-1930-4a00-8eb4-81d293cf66e4" providerId="AD" clId="Web-{BDD4E2B7-20C8-49FC-B3A5-947542C1C75B}" dt="2019-12-02T04:05:39.813" v="447"/>
        <pc:sldMkLst>
          <pc:docMk/>
          <pc:sldMk cId="2421128402" sldId="560"/>
        </pc:sldMkLst>
      </pc:sldChg>
      <pc:sldChg chg="modSp">
        <pc:chgData name="カトリ　ヒカル" userId="S::a71127@st.takushoku-u.ac.jp::7925d78e-1930-4a00-8eb4-81d293cf66e4" providerId="AD" clId="Web-{BDD4E2B7-20C8-49FC-B3A5-947542C1C75B}" dt="2019-12-02T06:42:25.048" v="770" actId="1076"/>
        <pc:sldMkLst>
          <pc:docMk/>
          <pc:sldMk cId="930015930" sldId="561"/>
        </pc:sldMkLst>
        <pc:spChg chg="mod">
          <ac:chgData name="カトリ　ヒカル" userId="S::a71127@st.takushoku-u.ac.jp::7925d78e-1930-4a00-8eb4-81d293cf66e4" providerId="AD" clId="Web-{BDD4E2B7-20C8-49FC-B3A5-947542C1C75B}" dt="2019-12-02T06:41:48.079" v="766" actId="1076"/>
          <ac:spMkLst>
            <pc:docMk/>
            <pc:sldMk cId="930015930" sldId="561"/>
            <ac:spMk id="8" creationId="{8AFE8BBE-9D48-4868-9F58-27ECEBF1CF45}"/>
          </ac:spMkLst>
        </pc:spChg>
        <pc:spChg chg="mod">
          <ac:chgData name="カトリ　ヒカル" userId="S::a71127@st.takushoku-u.ac.jp::7925d78e-1930-4a00-8eb4-81d293cf66e4" providerId="AD" clId="Web-{BDD4E2B7-20C8-49FC-B3A5-947542C1C75B}" dt="2019-12-02T06:42:25.048" v="770" actId="1076"/>
          <ac:spMkLst>
            <pc:docMk/>
            <pc:sldMk cId="930015930" sldId="561"/>
            <ac:spMk id="9" creationId="{8AFE6DA3-A93A-4705-994B-C339959868D7}"/>
          </ac:spMkLst>
        </pc:spChg>
      </pc:sldChg>
    </pc:docChg>
  </pc:docChgLst>
  <pc:docChgLst>
    <pc:chgData name="マルヤマ　トモヤ" userId="S::a71342@st.takushoku-u.ac.jp::8751789b-8222-4e0f-9d90-34a07a3554a6" providerId="AD" clId="Web-{CB2CA033-E8CB-4C42-9930-EC09476ABDA7}"/>
    <pc:docChg chg="addSld delSld modSld sldOrd">
      <pc:chgData name="マルヤマ　トモヤ" userId="S::a71342@st.takushoku-u.ac.jp::8751789b-8222-4e0f-9d90-34a07a3554a6" providerId="AD" clId="Web-{CB2CA033-E8CB-4C42-9930-EC09476ABDA7}" dt="2019-12-14T08:29:03.369" v="1024" actId="20577"/>
      <pc:docMkLst>
        <pc:docMk/>
      </pc:docMkLst>
      <pc:sldChg chg="ord">
        <pc:chgData name="マルヤマ　トモヤ" userId="S::a71342@st.takushoku-u.ac.jp::8751789b-8222-4e0f-9d90-34a07a3554a6" providerId="AD" clId="Web-{CB2CA033-E8CB-4C42-9930-EC09476ABDA7}" dt="2019-12-14T08:20:56.119" v="982"/>
        <pc:sldMkLst>
          <pc:docMk/>
          <pc:sldMk cId="877788502" sldId="367"/>
        </pc:sldMkLst>
      </pc:sldChg>
      <pc:sldChg chg="ord">
        <pc:chgData name="マルヤマ　トモヤ" userId="S::a71342@st.takushoku-u.ac.jp::8751789b-8222-4e0f-9d90-34a07a3554a6" providerId="AD" clId="Web-{CB2CA033-E8CB-4C42-9930-EC09476ABDA7}" dt="2019-12-14T07:41:56.967" v="519"/>
        <pc:sldMkLst>
          <pc:docMk/>
          <pc:sldMk cId="2785278914" sldId="401"/>
        </pc:sldMkLst>
      </pc:sldChg>
      <pc:sldChg chg="modSp">
        <pc:chgData name="マルヤマ　トモヤ" userId="S::a71342@st.takushoku-u.ac.jp::8751789b-8222-4e0f-9d90-34a07a3554a6" providerId="AD" clId="Web-{CB2CA033-E8CB-4C42-9930-EC09476ABDA7}" dt="2019-12-14T07:53:43.297" v="546" actId="20577"/>
        <pc:sldMkLst>
          <pc:docMk/>
          <pc:sldMk cId="1935270770" sldId="415"/>
        </pc:sldMkLst>
        <pc:spChg chg="mod">
          <ac:chgData name="マルヤマ　トモヤ" userId="S::a71342@st.takushoku-u.ac.jp::8751789b-8222-4e0f-9d90-34a07a3554a6" providerId="AD" clId="Web-{CB2CA033-E8CB-4C42-9930-EC09476ABDA7}" dt="2019-12-14T07:53:43.297" v="546" actId="20577"/>
          <ac:spMkLst>
            <pc:docMk/>
            <pc:sldMk cId="1935270770" sldId="415"/>
            <ac:spMk id="6" creationId="{00000000-0000-0000-0000-000000000000}"/>
          </ac:spMkLst>
        </pc:spChg>
      </pc:sldChg>
      <pc:sldChg chg="ord">
        <pc:chgData name="マルヤマ　トモヤ" userId="S::a71342@st.takushoku-u.ac.jp::8751789b-8222-4e0f-9d90-34a07a3554a6" providerId="AD" clId="Web-{CB2CA033-E8CB-4C42-9930-EC09476ABDA7}" dt="2019-12-14T07:59:51.951" v="597"/>
        <pc:sldMkLst>
          <pc:docMk/>
          <pc:sldMk cId="1876371353" sldId="448"/>
        </pc:sldMkLst>
      </pc:sldChg>
      <pc:sldChg chg="modSp ord">
        <pc:chgData name="マルヤマ　トモヤ" userId="S::a71342@st.takushoku-u.ac.jp::8751789b-8222-4e0f-9d90-34a07a3554a6" providerId="AD" clId="Web-{CB2CA033-E8CB-4C42-9930-EC09476ABDA7}" dt="2019-12-14T08:16:48.882" v="955" actId="20577"/>
        <pc:sldMkLst>
          <pc:docMk/>
          <pc:sldMk cId="1353367702" sldId="457"/>
        </pc:sldMkLst>
        <pc:spChg chg="mod">
          <ac:chgData name="マルヤマ　トモヤ" userId="S::a71342@st.takushoku-u.ac.jp::8751789b-8222-4e0f-9d90-34a07a3554a6" providerId="AD" clId="Web-{CB2CA033-E8CB-4C42-9930-EC09476ABDA7}" dt="2019-12-14T08:16:48.882" v="955" actId="20577"/>
          <ac:spMkLst>
            <pc:docMk/>
            <pc:sldMk cId="1353367702" sldId="457"/>
            <ac:spMk id="4" creationId="{00000000-0000-0000-0000-000000000000}"/>
          </ac:spMkLst>
        </pc:spChg>
      </pc:sldChg>
      <pc:sldChg chg="ord">
        <pc:chgData name="マルヤマ　トモヤ" userId="S::a71342@st.takushoku-u.ac.jp::8751789b-8222-4e0f-9d90-34a07a3554a6" providerId="AD" clId="Web-{CB2CA033-E8CB-4C42-9930-EC09476ABDA7}" dt="2019-12-14T07:20:28.769" v="300"/>
        <pc:sldMkLst>
          <pc:docMk/>
          <pc:sldMk cId="3109934044" sldId="470"/>
        </pc:sldMkLst>
      </pc:sldChg>
      <pc:sldChg chg="ord">
        <pc:chgData name="マルヤマ　トモヤ" userId="S::a71342@st.takushoku-u.ac.jp::8751789b-8222-4e0f-9d90-34a07a3554a6" providerId="AD" clId="Web-{CB2CA033-E8CB-4C42-9930-EC09476ABDA7}" dt="2019-12-14T08:18:26.666" v="960"/>
        <pc:sldMkLst>
          <pc:docMk/>
          <pc:sldMk cId="2163442985" sldId="597"/>
        </pc:sldMkLst>
      </pc:sldChg>
      <pc:sldChg chg="modSp ord">
        <pc:chgData name="マルヤマ　トモヤ" userId="S::a71342@st.takushoku-u.ac.jp::8751789b-8222-4e0f-9d90-34a07a3554a6" providerId="AD" clId="Web-{CB2CA033-E8CB-4C42-9930-EC09476ABDA7}" dt="2019-12-14T07:59:54.123" v="598"/>
        <pc:sldMkLst>
          <pc:docMk/>
          <pc:sldMk cId="741272644" sldId="607"/>
        </pc:sldMkLst>
        <pc:spChg chg="mod">
          <ac:chgData name="マルヤマ　トモヤ" userId="S::a71342@st.takushoku-u.ac.jp::8751789b-8222-4e0f-9d90-34a07a3554a6" providerId="AD" clId="Web-{CB2CA033-E8CB-4C42-9930-EC09476ABDA7}" dt="2019-12-14T07:07:15.466" v="104" actId="20577"/>
          <ac:spMkLst>
            <pc:docMk/>
            <pc:sldMk cId="741272644" sldId="607"/>
            <ac:spMk id="9" creationId="{E1C7C4EA-ABD3-401E-AD48-77EAE9F4A6C3}"/>
          </ac:spMkLst>
        </pc:spChg>
      </pc:sldChg>
      <pc:sldChg chg="addSp delSp modSp ord">
        <pc:chgData name="マルヤマ　トモヤ" userId="S::a71342@st.takushoku-u.ac.jp::8751789b-8222-4e0f-9d90-34a07a3554a6" providerId="AD" clId="Web-{CB2CA033-E8CB-4C42-9930-EC09476ABDA7}" dt="2019-12-14T08:27:12.274" v="1017" actId="20577"/>
        <pc:sldMkLst>
          <pc:docMk/>
          <pc:sldMk cId="1837029195" sldId="611"/>
        </pc:sldMkLst>
        <pc:spChg chg="add mod">
          <ac:chgData name="マルヤマ　トモヤ" userId="S::a71342@st.takushoku-u.ac.jp::8751789b-8222-4e0f-9d90-34a07a3554a6" providerId="AD" clId="Web-{CB2CA033-E8CB-4C42-9930-EC09476ABDA7}" dt="2019-12-14T07:07:48.075" v="108" actId="1076"/>
          <ac:spMkLst>
            <pc:docMk/>
            <pc:sldMk cId="1837029195" sldId="611"/>
            <ac:spMk id="2" creationId="{9367313F-0FED-41F6-A065-1171890C8E87}"/>
          </ac:spMkLst>
        </pc:spChg>
        <pc:spChg chg="add del">
          <ac:chgData name="マルヤマ　トモヤ" userId="S::a71342@st.takushoku-u.ac.jp::8751789b-8222-4e0f-9d90-34a07a3554a6" providerId="AD" clId="Web-{CB2CA033-E8CB-4C42-9930-EC09476ABDA7}" dt="2019-12-14T07:08:10.811" v="112"/>
          <ac:spMkLst>
            <pc:docMk/>
            <pc:sldMk cId="1837029195" sldId="611"/>
            <ac:spMk id="4" creationId="{096340CA-FA2D-406E-A554-B0DFBB25A9AF}"/>
          </ac:spMkLst>
        </pc:spChg>
        <pc:spChg chg="add mod">
          <ac:chgData name="マルヤマ　トモヤ" userId="S::a71342@st.takushoku-u.ac.jp::8751789b-8222-4e0f-9d90-34a07a3554a6" providerId="AD" clId="Web-{CB2CA033-E8CB-4C42-9930-EC09476ABDA7}" dt="2019-12-14T08:27:12.274" v="1017" actId="20577"/>
          <ac:spMkLst>
            <pc:docMk/>
            <pc:sldMk cId="1837029195" sldId="611"/>
            <ac:spMk id="5" creationId="{76B0C6D9-66AD-4983-BA55-9B22F63481E6}"/>
          </ac:spMkLst>
        </pc:spChg>
        <pc:spChg chg="mod">
          <ac:chgData name="マルヤマ　トモヤ" userId="S::a71342@st.takushoku-u.ac.jp::8751789b-8222-4e0f-9d90-34a07a3554a6" providerId="AD" clId="Web-{CB2CA033-E8CB-4C42-9930-EC09476ABDA7}" dt="2019-12-14T07:36:06.218" v="509" actId="20577"/>
          <ac:spMkLst>
            <pc:docMk/>
            <pc:sldMk cId="1837029195" sldId="611"/>
            <ac:spMk id="10" creationId="{C06B4B57-4149-4448-A5C5-7AC3DECA8A54}"/>
          </ac:spMkLst>
        </pc:spChg>
      </pc:sldChg>
      <pc:sldChg chg="modSp ord">
        <pc:chgData name="マルヤマ　トモヤ" userId="S::a71342@st.takushoku-u.ac.jp::8751789b-8222-4e0f-9d90-34a07a3554a6" providerId="AD" clId="Web-{CB2CA033-E8CB-4C42-9930-EC09476ABDA7}" dt="2019-12-14T08:27:47.337" v="1022" actId="20577"/>
        <pc:sldMkLst>
          <pc:docMk/>
          <pc:sldMk cId="3837058863" sldId="612"/>
        </pc:sldMkLst>
        <pc:spChg chg="mod">
          <ac:chgData name="マルヤマ　トモヤ" userId="S::a71342@st.takushoku-u.ac.jp::8751789b-8222-4e0f-9d90-34a07a3554a6" providerId="AD" clId="Web-{CB2CA033-E8CB-4C42-9930-EC09476ABDA7}" dt="2019-12-14T08:27:47.337" v="1022" actId="20577"/>
          <ac:spMkLst>
            <pc:docMk/>
            <pc:sldMk cId="3837058863" sldId="612"/>
            <ac:spMk id="4" creationId="{B5EDAF56-E483-4C88-BB27-93B7BD02C54A}"/>
          </ac:spMkLst>
        </pc:spChg>
        <pc:spChg chg="mod">
          <ac:chgData name="マルヤマ　トモヤ" userId="S::a71342@st.takushoku-u.ac.jp::8751789b-8222-4e0f-9d90-34a07a3554a6" providerId="AD" clId="Web-{CB2CA033-E8CB-4C42-9930-EC09476ABDA7}" dt="2019-12-14T07:57:35.800" v="559" actId="1076"/>
          <ac:spMkLst>
            <pc:docMk/>
            <pc:sldMk cId="3837058863" sldId="612"/>
            <ac:spMk id="5" creationId="{41062186-76BA-4B8F-B20B-9FB19E2FF11E}"/>
          </ac:spMkLst>
        </pc:spChg>
      </pc:sldChg>
      <pc:sldChg chg="ord">
        <pc:chgData name="マルヤマ　トモヤ" userId="S::a71342@st.takushoku-u.ac.jp::8751789b-8222-4e0f-9d90-34a07a3554a6" providerId="AD" clId="Web-{CB2CA033-E8CB-4C42-9930-EC09476ABDA7}" dt="2019-12-14T08:14:14.314" v="912"/>
        <pc:sldMkLst>
          <pc:docMk/>
          <pc:sldMk cId="353258392" sldId="613"/>
        </pc:sldMkLst>
      </pc:sldChg>
      <pc:sldChg chg="ord">
        <pc:chgData name="マルヤマ　トモヤ" userId="S::a71342@st.takushoku-u.ac.jp::8751789b-8222-4e0f-9d90-34a07a3554a6" providerId="AD" clId="Web-{CB2CA033-E8CB-4C42-9930-EC09476ABDA7}" dt="2019-12-14T08:14:25.689" v="913"/>
        <pc:sldMkLst>
          <pc:docMk/>
          <pc:sldMk cId="2145553988" sldId="615"/>
        </pc:sldMkLst>
      </pc:sldChg>
      <pc:sldChg chg="ord">
        <pc:chgData name="マルヤマ　トモヤ" userId="S::a71342@st.takushoku-u.ac.jp::8751789b-8222-4e0f-9d90-34a07a3554a6" providerId="AD" clId="Web-{CB2CA033-E8CB-4C42-9930-EC09476ABDA7}" dt="2019-12-14T07:14:04.333" v="299"/>
        <pc:sldMkLst>
          <pc:docMk/>
          <pc:sldMk cId="1237807544" sldId="617"/>
        </pc:sldMkLst>
      </pc:sldChg>
      <pc:sldChg chg="modSp new del ord">
        <pc:chgData name="マルヤマ　トモヤ" userId="S::a71342@st.takushoku-u.ac.jp::8751789b-8222-4e0f-9d90-34a07a3554a6" providerId="AD" clId="Web-{CB2CA033-E8CB-4C42-9930-EC09476ABDA7}" dt="2019-12-14T07:13:23.723" v="293"/>
        <pc:sldMkLst>
          <pc:docMk/>
          <pc:sldMk cId="4023554587" sldId="627"/>
        </pc:sldMkLst>
        <pc:spChg chg="mod">
          <ac:chgData name="マルヤマ　トモヤ" userId="S::a71342@st.takushoku-u.ac.jp::8751789b-8222-4e0f-9d90-34a07a3554a6" providerId="AD" clId="Web-{CB2CA033-E8CB-4C42-9930-EC09476ABDA7}" dt="2019-12-14T07:00:12.681" v="20" actId="20577"/>
          <ac:spMkLst>
            <pc:docMk/>
            <pc:sldMk cId="4023554587" sldId="627"/>
            <ac:spMk id="2" creationId="{928A8605-D453-4A1F-9D9D-DCE088ED1737}"/>
          </ac:spMkLst>
        </pc:spChg>
      </pc:sldChg>
      <pc:sldChg chg="addSp modSp new ord">
        <pc:chgData name="マルヤマ　トモヤ" userId="S::a71342@st.takushoku-u.ac.jp::8751789b-8222-4e0f-9d90-34a07a3554a6" providerId="AD" clId="Web-{CB2CA033-E8CB-4C42-9930-EC09476ABDA7}" dt="2019-12-14T08:18:45.619" v="978" actId="20577"/>
        <pc:sldMkLst>
          <pc:docMk/>
          <pc:sldMk cId="3377439455" sldId="628"/>
        </pc:sldMkLst>
        <pc:spChg chg="mod">
          <ac:chgData name="マルヤマ　トモヤ" userId="S::a71342@st.takushoku-u.ac.jp::8751789b-8222-4e0f-9d90-34a07a3554a6" providerId="AD" clId="Web-{CB2CA033-E8CB-4C42-9930-EC09476ABDA7}" dt="2019-12-14T08:18:45.619" v="978" actId="20577"/>
          <ac:spMkLst>
            <pc:docMk/>
            <pc:sldMk cId="3377439455" sldId="628"/>
            <ac:spMk id="2" creationId="{59E62220-E211-46DA-8376-6DCB6C61BE15}"/>
          </ac:spMkLst>
        </pc:spChg>
        <pc:spChg chg="add mod">
          <ac:chgData name="マルヤマ　トモヤ" userId="S::a71342@st.takushoku-u.ac.jp::8751789b-8222-4e0f-9d90-34a07a3554a6" providerId="AD" clId="Web-{CB2CA033-E8CB-4C42-9930-EC09476ABDA7}" dt="2019-12-14T07:12:23.732" v="290" actId="1076"/>
          <ac:spMkLst>
            <pc:docMk/>
            <pc:sldMk cId="3377439455" sldId="628"/>
            <ac:spMk id="3" creationId="{BF6E796A-E349-4588-A77C-91268DDC00AC}"/>
          </ac:spMkLst>
        </pc:spChg>
      </pc:sldChg>
      <pc:sldChg chg="addSp modSp new">
        <pc:chgData name="マルヤマ　トモヤ" userId="S::a71342@st.takushoku-u.ac.jp::8751789b-8222-4e0f-9d90-34a07a3554a6" providerId="AD" clId="Web-{CB2CA033-E8CB-4C42-9930-EC09476ABDA7}" dt="2019-12-14T08:06:24.607" v="909" actId="20577"/>
        <pc:sldMkLst>
          <pc:docMk/>
          <pc:sldMk cId="4036853482" sldId="629"/>
        </pc:sldMkLst>
        <pc:spChg chg="add mod">
          <ac:chgData name="マルヤマ　トモヤ" userId="S::a71342@st.takushoku-u.ac.jp::8751789b-8222-4e0f-9d90-34a07a3554a6" providerId="AD" clId="Web-{CB2CA033-E8CB-4C42-9930-EC09476ABDA7}" dt="2019-12-14T08:05:55.873" v="891" actId="14100"/>
          <ac:spMkLst>
            <pc:docMk/>
            <pc:sldMk cId="4036853482" sldId="629"/>
            <ac:spMk id="3" creationId="{342DF27A-6D6B-4B10-A1AA-DF7D6790FC21}"/>
          </ac:spMkLst>
        </pc:spChg>
        <pc:spChg chg="add mod">
          <ac:chgData name="マルヤマ　トモヤ" userId="S::a71342@st.takushoku-u.ac.jp::8751789b-8222-4e0f-9d90-34a07a3554a6" providerId="AD" clId="Web-{CB2CA033-E8CB-4C42-9930-EC09476ABDA7}" dt="2019-12-14T08:06:06.263" v="894" actId="14100"/>
          <ac:spMkLst>
            <pc:docMk/>
            <pc:sldMk cId="4036853482" sldId="629"/>
            <ac:spMk id="4" creationId="{F6DD9140-AFE7-44F8-ACD4-43DBE200198C}"/>
          </ac:spMkLst>
        </pc:spChg>
        <pc:spChg chg="add mod">
          <ac:chgData name="マルヤマ　トモヤ" userId="S::a71342@st.takushoku-u.ac.jp::8751789b-8222-4e0f-9d90-34a07a3554a6" providerId="AD" clId="Web-{CB2CA033-E8CB-4C42-9930-EC09476ABDA7}" dt="2019-12-14T08:06:24.607" v="909" actId="20577"/>
          <ac:spMkLst>
            <pc:docMk/>
            <pc:sldMk cId="4036853482" sldId="629"/>
            <ac:spMk id="5" creationId="{1756C019-8A78-4E93-A731-98A8783B9A74}"/>
          </ac:spMkLst>
        </pc:spChg>
      </pc:sldChg>
      <pc:sldChg chg="new ord">
        <pc:chgData name="マルヤマ　トモヤ" userId="S::a71342@st.takushoku-u.ac.jp::8751789b-8222-4e0f-9d90-34a07a3554a6" providerId="AD" clId="Web-{CB2CA033-E8CB-4C42-9930-EC09476ABDA7}" dt="2019-12-14T08:15:11.144" v="915"/>
        <pc:sldMkLst>
          <pc:docMk/>
          <pc:sldMk cId="2871450632" sldId="630"/>
        </pc:sldMkLst>
      </pc:sldChg>
    </pc:docChg>
  </pc:docChgLst>
  <pc:docChgLst>
    <pc:chgData name="カトリ　ヒカル" userId="S::a71127@st.takushoku-u.ac.jp::7925d78e-1930-4a00-8eb4-81d293cf66e4" providerId="AD" clId="Web-{BBFCF11C-37EB-44CD-A444-BD85C4AE8DC4}"/>
    <pc:docChg chg="addSld delSld modSld sldOrd">
      <pc:chgData name="カトリ　ヒカル" userId="S::a71127@st.takushoku-u.ac.jp::7925d78e-1930-4a00-8eb4-81d293cf66e4" providerId="AD" clId="Web-{BBFCF11C-37EB-44CD-A444-BD85C4AE8DC4}" dt="2019-11-01T09:42:43.878" v="892"/>
      <pc:docMkLst>
        <pc:docMk/>
      </pc:docMkLst>
      <pc:sldChg chg="modSp ord">
        <pc:chgData name="カトリ　ヒカル" userId="S::a71127@st.takushoku-u.ac.jp::7925d78e-1930-4a00-8eb4-81d293cf66e4" providerId="AD" clId="Web-{BBFCF11C-37EB-44CD-A444-BD85C4AE8DC4}" dt="2019-11-01T09:42:43.878" v="892"/>
        <pc:sldMkLst>
          <pc:docMk/>
          <pc:sldMk cId="693853852" sldId="354"/>
        </pc:sldMkLst>
        <pc:spChg chg="mod">
          <ac:chgData name="カトリ　ヒカル" userId="S::a71127@st.takushoku-u.ac.jp::7925d78e-1930-4a00-8eb4-81d293cf66e4" providerId="AD" clId="Web-{BBFCF11C-37EB-44CD-A444-BD85C4AE8DC4}" dt="2019-11-01T07:36:26.573" v="124" actId="20577"/>
          <ac:spMkLst>
            <pc:docMk/>
            <pc:sldMk cId="693853852" sldId="354"/>
            <ac:spMk id="2" creationId="{00000000-0000-0000-0000-000000000000}"/>
          </ac:spMkLst>
        </pc:spChg>
      </pc:sldChg>
      <pc:sldChg chg="modSp">
        <pc:chgData name="カトリ　ヒカル" userId="S::a71127@st.takushoku-u.ac.jp::7925d78e-1930-4a00-8eb4-81d293cf66e4" providerId="AD" clId="Web-{BBFCF11C-37EB-44CD-A444-BD85C4AE8DC4}" dt="2019-11-01T07:33:30.931" v="25" actId="20577"/>
        <pc:sldMkLst>
          <pc:docMk/>
          <pc:sldMk cId="877788502" sldId="367"/>
        </pc:sldMkLst>
        <pc:spChg chg="mod">
          <ac:chgData name="カトリ　ヒカル" userId="S::a71127@st.takushoku-u.ac.jp::7925d78e-1930-4a00-8eb4-81d293cf66e4" providerId="AD" clId="Web-{BBFCF11C-37EB-44CD-A444-BD85C4AE8DC4}" dt="2019-11-01T07:33:30.931" v="25" actId="20577"/>
          <ac:spMkLst>
            <pc:docMk/>
            <pc:sldMk cId="877788502" sldId="367"/>
            <ac:spMk id="3" creationId="{00000000-0000-0000-0000-000000000000}"/>
          </ac:spMkLst>
        </pc:spChg>
      </pc:sldChg>
      <pc:sldChg chg="modSp">
        <pc:chgData name="カトリ　ヒカル" userId="S::a71127@st.takushoku-u.ac.jp::7925d78e-1930-4a00-8eb4-81d293cf66e4" providerId="AD" clId="Web-{BBFCF11C-37EB-44CD-A444-BD85C4AE8DC4}" dt="2019-11-01T07:36:12.979" v="112" actId="20577"/>
        <pc:sldMkLst>
          <pc:docMk/>
          <pc:sldMk cId="535192712" sldId="388"/>
        </pc:sldMkLst>
        <pc:spChg chg="mod">
          <ac:chgData name="カトリ　ヒカル" userId="S::a71127@st.takushoku-u.ac.jp::7925d78e-1930-4a00-8eb4-81d293cf66e4" providerId="AD" clId="Web-{BBFCF11C-37EB-44CD-A444-BD85C4AE8DC4}" dt="2019-11-01T07:36:12.979" v="112" actId="20577"/>
          <ac:spMkLst>
            <pc:docMk/>
            <pc:sldMk cId="535192712" sldId="388"/>
            <ac:spMk id="3" creationId="{00000000-0000-0000-0000-000000000000}"/>
          </ac:spMkLst>
        </pc:spChg>
      </pc:sldChg>
      <pc:sldChg chg="modSp">
        <pc:chgData name="カトリ　ヒカル" userId="S::a71127@st.takushoku-u.ac.jp::7925d78e-1930-4a00-8eb4-81d293cf66e4" providerId="AD" clId="Web-{BBFCF11C-37EB-44CD-A444-BD85C4AE8DC4}" dt="2019-11-01T09:39:10.081" v="890" actId="20577"/>
        <pc:sldMkLst>
          <pc:docMk/>
          <pc:sldMk cId="2785278914" sldId="401"/>
        </pc:sldMkLst>
        <pc:spChg chg="mod">
          <ac:chgData name="カトリ　ヒカル" userId="S::a71127@st.takushoku-u.ac.jp::7925d78e-1930-4a00-8eb4-81d293cf66e4" providerId="AD" clId="Web-{BBFCF11C-37EB-44CD-A444-BD85C4AE8DC4}" dt="2019-11-01T09:39:10.081" v="890" actId="20577"/>
          <ac:spMkLst>
            <pc:docMk/>
            <pc:sldMk cId="2785278914" sldId="401"/>
            <ac:spMk id="10" creationId="{3D83E61E-7762-4F19-96F5-4800EC2C17A3}"/>
          </ac:spMkLst>
        </pc:spChg>
      </pc:sldChg>
      <pc:sldChg chg="modSp">
        <pc:chgData name="カトリ　ヒカル" userId="S::a71127@st.takushoku-u.ac.jp::7925d78e-1930-4a00-8eb4-81d293cf66e4" providerId="AD" clId="Web-{BBFCF11C-37EB-44CD-A444-BD85C4AE8DC4}" dt="2019-11-01T09:35:40.127" v="871" actId="20577"/>
        <pc:sldMkLst>
          <pc:docMk/>
          <pc:sldMk cId="3257236463" sldId="447"/>
        </pc:sldMkLst>
        <pc:spChg chg="mod">
          <ac:chgData name="カトリ　ヒカル" userId="S::a71127@st.takushoku-u.ac.jp::7925d78e-1930-4a00-8eb4-81d293cf66e4" providerId="AD" clId="Web-{BBFCF11C-37EB-44CD-A444-BD85C4AE8DC4}" dt="2019-11-01T09:35:40.127" v="871" actId="20577"/>
          <ac:spMkLst>
            <pc:docMk/>
            <pc:sldMk cId="3257236463" sldId="447"/>
            <ac:spMk id="2" creationId="{00000000-0000-0000-0000-000000000000}"/>
          </ac:spMkLst>
        </pc:spChg>
        <pc:graphicFrameChg chg="mod modGraphic">
          <ac:chgData name="カトリ　ヒカル" userId="S::a71127@st.takushoku-u.ac.jp::7925d78e-1930-4a00-8eb4-81d293cf66e4" providerId="AD" clId="Web-{BBFCF11C-37EB-44CD-A444-BD85C4AE8DC4}" dt="2019-11-01T09:35:25.877" v="869"/>
          <ac:graphicFrameMkLst>
            <pc:docMk/>
            <pc:sldMk cId="3257236463" sldId="447"/>
            <ac:graphicFrameMk id="4" creationId="{00000000-0000-0000-0000-000000000000}"/>
          </ac:graphicFrameMkLst>
        </pc:graphicFrameChg>
      </pc:sldChg>
      <pc:sldChg chg="ord">
        <pc:chgData name="カトリ　ヒカル" userId="S::a71127@st.takushoku-u.ac.jp::7925d78e-1930-4a00-8eb4-81d293cf66e4" providerId="AD" clId="Web-{BBFCF11C-37EB-44CD-A444-BD85C4AE8DC4}" dt="2019-11-01T09:08:24.301" v="824"/>
        <pc:sldMkLst>
          <pc:docMk/>
          <pc:sldMk cId="2374667565" sldId="453"/>
        </pc:sldMkLst>
      </pc:sldChg>
      <pc:sldChg chg="modSp">
        <pc:chgData name="カトリ　ヒカル" userId="S::a71127@st.takushoku-u.ac.jp::7925d78e-1930-4a00-8eb4-81d293cf66e4" providerId="AD" clId="Web-{BBFCF11C-37EB-44CD-A444-BD85C4AE8DC4}" dt="2019-11-01T09:38:57.628" v="888" actId="1076"/>
        <pc:sldMkLst>
          <pc:docMk/>
          <pc:sldMk cId="3109934044" sldId="470"/>
        </pc:sldMkLst>
        <pc:spChg chg="mod">
          <ac:chgData name="カトリ　ヒカル" userId="S::a71127@st.takushoku-u.ac.jp::7925d78e-1930-4a00-8eb4-81d293cf66e4" providerId="AD" clId="Web-{BBFCF11C-37EB-44CD-A444-BD85C4AE8DC4}" dt="2019-11-01T09:37:48.440" v="876" actId="14100"/>
          <ac:spMkLst>
            <pc:docMk/>
            <pc:sldMk cId="3109934044" sldId="470"/>
            <ac:spMk id="3" creationId="{56E0933C-8EC3-4BEF-A08F-78BFCDFA0A32}"/>
          </ac:spMkLst>
        </pc:spChg>
        <pc:spChg chg="mod">
          <ac:chgData name="カトリ　ヒカル" userId="S::a71127@st.takushoku-u.ac.jp::7925d78e-1930-4a00-8eb4-81d293cf66e4" providerId="AD" clId="Web-{BBFCF11C-37EB-44CD-A444-BD85C4AE8DC4}" dt="2019-11-01T09:38:57.628" v="888" actId="1076"/>
          <ac:spMkLst>
            <pc:docMk/>
            <pc:sldMk cId="3109934044" sldId="470"/>
            <ac:spMk id="4" creationId="{064CC698-D113-4801-9E2F-A5A2DF478B25}"/>
          </ac:spMkLst>
        </pc:spChg>
        <pc:spChg chg="mod">
          <ac:chgData name="カトリ　ヒカル" userId="S::a71127@st.takushoku-u.ac.jp::7925d78e-1930-4a00-8eb4-81d293cf66e4" providerId="AD" clId="Web-{BBFCF11C-37EB-44CD-A444-BD85C4AE8DC4}" dt="2019-11-01T09:37:58.878" v="878"/>
          <ac:spMkLst>
            <pc:docMk/>
            <pc:sldMk cId="3109934044" sldId="470"/>
            <ac:spMk id="9" creationId="{F428CB67-AAF2-4C72-83B1-1B5FE2C10D95}"/>
          </ac:spMkLst>
        </pc:spChg>
        <pc:spChg chg="mod">
          <ac:chgData name="カトリ　ヒカル" userId="S::a71127@st.takushoku-u.ac.jp::7925d78e-1930-4a00-8eb4-81d293cf66e4" providerId="AD" clId="Web-{BBFCF11C-37EB-44CD-A444-BD85C4AE8DC4}" dt="2019-11-01T09:38:16.143" v="881" actId="1076"/>
          <ac:spMkLst>
            <pc:docMk/>
            <pc:sldMk cId="3109934044" sldId="470"/>
            <ac:spMk id="10" creationId="{344DE81D-607D-473A-9C86-EDDEDE8E64E3}"/>
          </ac:spMkLst>
        </pc:spChg>
        <pc:spChg chg="mod">
          <ac:chgData name="カトリ　ヒカル" userId="S::a71127@st.takushoku-u.ac.jp::7925d78e-1930-4a00-8eb4-81d293cf66e4" providerId="AD" clId="Web-{BBFCF11C-37EB-44CD-A444-BD85C4AE8DC4}" dt="2019-11-01T09:38:48.393" v="887" actId="1076"/>
          <ac:spMkLst>
            <pc:docMk/>
            <pc:sldMk cId="3109934044" sldId="470"/>
            <ac:spMk id="11" creationId="{7E9F53C7-455B-4FA2-A952-9F5CA9E59B6A}"/>
          </ac:spMkLst>
        </pc:spChg>
        <pc:spChg chg="mod">
          <ac:chgData name="カトリ　ヒカル" userId="S::a71127@st.takushoku-u.ac.jp::7925d78e-1930-4a00-8eb4-81d293cf66e4" providerId="AD" clId="Web-{BBFCF11C-37EB-44CD-A444-BD85C4AE8DC4}" dt="2019-11-01T09:38:29.893" v="884" actId="14100"/>
          <ac:spMkLst>
            <pc:docMk/>
            <pc:sldMk cId="3109934044" sldId="470"/>
            <ac:spMk id="13" creationId="{3FE2A934-4D0E-4D36-862E-00FBE1F97F4F}"/>
          </ac:spMkLst>
        </pc:spChg>
        <pc:spChg chg="mod">
          <ac:chgData name="カトリ　ヒカル" userId="S::a71127@st.takushoku-u.ac.jp::7925d78e-1930-4a00-8eb4-81d293cf66e4" providerId="AD" clId="Web-{BBFCF11C-37EB-44CD-A444-BD85C4AE8DC4}" dt="2019-11-01T09:38:19.440" v="882" actId="1076"/>
          <ac:spMkLst>
            <pc:docMk/>
            <pc:sldMk cId="3109934044" sldId="470"/>
            <ac:spMk id="14" creationId="{0A46E5CB-63E0-4DEA-9EB5-33773A2C804B}"/>
          </ac:spMkLst>
        </pc:spChg>
        <pc:picChg chg="mod">
          <ac:chgData name="カトリ　ヒカル" userId="S::a71127@st.takushoku-u.ac.jp::7925d78e-1930-4a00-8eb4-81d293cf66e4" providerId="AD" clId="Web-{BBFCF11C-37EB-44CD-A444-BD85C4AE8DC4}" dt="2019-11-01T09:38:11.784" v="880" actId="1076"/>
          <ac:picMkLst>
            <pc:docMk/>
            <pc:sldMk cId="3109934044" sldId="470"/>
            <ac:picMk id="8" creationId="{1BA97FD6-1ABC-473B-8B80-F313174E4925}"/>
          </ac:picMkLst>
        </pc:picChg>
      </pc:sldChg>
      <pc:sldChg chg="modSp">
        <pc:chgData name="カトリ　ヒカル" userId="S::a71127@st.takushoku-u.ac.jp::7925d78e-1930-4a00-8eb4-81d293cf66e4" providerId="AD" clId="Web-{BBFCF11C-37EB-44CD-A444-BD85C4AE8DC4}" dt="2019-11-01T07:34:08.260" v="30" actId="20577"/>
        <pc:sldMkLst>
          <pc:docMk/>
          <pc:sldMk cId="3052278815" sldId="471"/>
        </pc:sldMkLst>
        <pc:spChg chg="mod">
          <ac:chgData name="カトリ　ヒカル" userId="S::a71127@st.takushoku-u.ac.jp::7925d78e-1930-4a00-8eb4-81d293cf66e4" providerId="AD" clId="Web-{BBFCF11C-37EB-44CD-A444-BD85C4AE8DC4}" dt="2019-11-01T07:34:08.260" v="30" actId="20577"/>
          <ac:spMkLst>
            <pc:docMk/>
            <pc:sldMk cId="3052278815" sldId="471"/>
            <ac:spMk id="2" creationId="{F4BF60B7-A3E1-40C8-917B-86F0AAEC25C2}"/>
          </ac:spMkLst>
        </pc:spChg>
      </pc:sldChg>
      <pc:sldChg chg="del">
        <pc:chgData name="カトリ　ヒカル" userId="S::a71127@st.takushoku-u.ac.jp::7925d78e-1930-4a00-8eb4-81d293cf66e4" providerId="AD" clId="Web-{BBFCF11C-37EB-44CD-A444-BD85C4AE8DC4}" dt="2019-11-01T07:25:53.398" v="0"/>
        <pc:sldMkLst>
          <pc:docMk/>
          <pc:sldMk cId="1851661211" sldId="477"/>
        </pc:sldMkLst>
      </pc:sldChg>
      <pc:sldChg chg="modSp">
        <pc:chgData name="カトリ　ヒカル" userId="S::a71127@st.takushoku-u.ac.jp::7925d78e-1930-4a00-8eb4-81d293cf66e4" providerId="AD" clId="Web-{BBFCF11C-37EB-44CD-A444-BD85C4AE8DC4}" dt="2019-11-01T09:37:03.174" v="874" actId="1076"/>
        <pc:sldMkLst>
          <pc:docMk/>
          <pc:sldMk cId="8906097" sldId="480"/>
        </pc:sldMkLst>
        <pc:spChg chg="mod">
          <ac:chgData name="カトリ　ヒカル" userId="S::a71127@st.takushoku-u.ac.jp::7925d78e-1930-4a00-8eb4-81d293cf66e4" providerId="AD" clId="Web-{BBFCF11C-37EB-44CD-A444-BD85C4AE8DC4}" dt="2019-11-01T09:36:54.346" v="873" actId="1076"/>
          <ac:spMkLst>
            <pc:docMk/>
            <pc:sldMk cId="8906097" sldId="480"/>
            <ac:spMk id="25" creationId="{EF3D58EC-B1B0-4B13-9783-6AF662060924}"/>
          </ac:spMkLst>
        </pc:spChg>
        <pc:spChg chg="mod">
          <ac:chgData name="カトリ　ヒカル" userId="S::a71127@st.takushoku-u.ac.jp::7925d78e-1930-4a00-8eb4-81d293cf66e4" providerId="AD" clId="Web-{BBFCF11C-37EB-44CD-A444-BD85C4AE8DC4}" dt="2019-11-01T09:37:03.174" v="874" actId="1076"/>
          <ac:spMkLst>
            <pc:docMk/>
            <pc:sldMk cId="8906097" sldId="480"/>
            <ac:spMk id="26" creationId="{8CE2CF0F-5F4A-4AF2-8BA7-752304F7DEFE}"/>
          </ac:spMkLst>
        </pc:spChg>
      </pc:sldChg>
      <pc:sldChg chg="addSp modSp new">
        <pc:chgData name="カトリ　ヒカル" userId="S::a71127@st.takushoku-u.ac.jp::7925d78e-1930-4a00-8eb4-81d293cf66e4" providerId="AD" clId="Web-{BBFCF11C-37EB-44CD-A444-BD85C4AE8DC4}" dt="2019-11-01T07:42:17.074" v="199" actId="1076"/>
        <pc:sldMkLst>
          <pc:docMk/>
          <pc:sldMk cId="859427141" sldId="481"/>
        </pc:sldMkLst>
        <pc:spChg chg="add mod">
          <ac:chgData name="カトリ　ヒカル" userId="S::a71127@st.takushoku-u.ac.jp::7925d78e-1930-4a00-8eb4-81d293cf66e4" providerId="AD" clId="Web-{BBFCF11C-37EB-44CD-A444-BD85C4AE8DC4}" dt="2019-11-01T07:42:17.074" v="199" actId="1076"/>
          <ac:spMkLst>
            <pc:docMk/>
            <pc:sldMk cId="859427141" sldId="481"/>
            <ac:spMk id="3" creationId="{F651E8E9-36FA-46DA-BF04-B57FED02D9E6}"/>
          </ac:spMkLst>
        </pc:spChg>
        <pc:spChg chg="add mod">
          <ac:chgData name="カトリ　ヒカル" userId="S::a71127@st.takushoku-u.ac.jp::7925d78e-1930-4a00-8eb4-81d293cf66e4" providerId="AD" clId="Web-{BBFCF11C-37EB-44CD-A444-BD85C4AE8DC4}" dt="2019-11-01T07:41:47.449" v="167"/>
          <ac:spMkLst>
            <pc:docMk/>
            <pc:sldMk cId="859427141" sldId="481"/>
            <ac:spMk id="4" creationId="{D50FAE5D-3D23-4512-9E5D-7A93D34DDC7A}"/>
          </ac:spMkLst>
        </pc:spChg>
      </pc:sldChg>
      <pc:sldChg chg="addSp delSp modSp new ord">
        <pc:chgData name="カトリ　ヒカル" userId="S::a71127@st.takushoku-u.ac.jp::7925d78e-1930-4a00-8eb4-81d293cf66e4" providerId="AD" clId="Web-{BBFCF11C-37EB-44CD-A444-BD85C4AE8DC4}" dt="2019-11-01T09:24:30.767" v="825" actId="14100"/>
        <pc:sldMkLst>
          <pc:docMk/>
          <pc:sldMk cId="3855246299" sldId="483"/>
        </pc:sldMkLst>
        <pc:spChg chg="mod">
          <ac:chgData name="カトリ　ヒカル" userId="S::a71127@st.takushoku-u.ac.jp::7925d78e-1930-4a00-8eb4-81d293cf66e4" providerId="AD" clId="Web-{BBFCF11C-37EB-44CD-A444-BD85C4AE8DC4}" dt="2019-11-01T07:43:45.559" v="231" actId="20577"/>
          <ac:spMkLst>
            <pc:docMk/>
            <pc:sldMk cId="3855246299" sldId="483"/>
            <ac:spMk id="2" creationId="{459BB3FA-473B-492E-93C5-25C7753A5192}"/>
          </ac:spMkLst>
        </pc:spChg>
        <pc:spChg chg="add del mod">
          <ac:chgData name="カトリ　ヒカル" userId="S::a71127@st.takushoku-u.ac.jp::7925d78e-1930-4a00-8eb4-81d293cf66e4" providerId="AD" clId="Web-{BBFCF11C-37EB-44CD-A444-BD85C4AE8DC4}" dt="2019-11-01T07:48:19.326" v="244"/>
          <ac:spMkLst>
            <pc:docMk/>
            <pc:sldMk cId="3855246299" sldId="483"/>
            <ac:spMk id="3" creationId="{66CD8B25-4ED5-49E8-A6CE-7F2775B398F7}"/>
          </ac:spMkLst>
        </pc:spChg>
        <pc:spChg chg="add mod">
          <ac:chgData name="カトリ　ヒカル" userId="S::a71127@st.takushoku-u.ac.jp::7925d78e-1930-4a00-8eb4-81d293cf66e4" providerId="AD" clId="Web-{BBFCF11C-37EB-44CD-A444-BD85C4AE8DC4}" dt="2019-11-01T08:03:27.330" v="289" actId="1076"/>
          <ac:spMkLst>
            <pc:docMk/>
            <pc:sldMk cId="3855246299" sldId="483"/>
            <ac:spMk id="4" creationId="{AC0F506A-D460-40AA-BA2C-458305ABF64A}"/>
          </ac:spMkLst>
        </pc:spChg>
        <pc:spChg chg="add del mod">
          <ac:chgData name="カトリ　ヒカル" userId="S::a71127@st.takushoku-u.ac.jp::7925d78e-1930-4a00-8eb4-81d293cf66e4" providerId="AD" clId="Web-{BBFCF11C-37EB-44CD-A444-BD85C4AE8DC4}" dt="2019-11-01T08:28:21.087" v="338"/>
          <ac:spMkLst>
            <pc:docMk/>
            <pc:sldMk cId="3855246299" sldId="483"/>
            <ac:spMk id="5" creationId="{722E8203-3C17-49D5-8205-49E7F85E6F91}"/>
          </ac:spMkLst>
        </pc:spChg>
        <pc:spChg chg="add del mod">
          <ac:chgData name="カトリ　ヒカル" userId="S::a71127@st.takushoku-u.ac.jp::7925d78e-1930-4a00-8eb4-81d293cf66e4" providerId="AD" clId="Web-{BBFCF11C-37EB-44CD-A444-BD85C4AE8DC4}" dt="2019-11-01T08:28:15.962" v="337"/>
          <ac:spMkLst>
            <pc:docMk/>
            <pc:sldMk cId="3855246299" sldId="483"/>
            <ac:spMk id="6" creationId="{9B6FD423-6488-4702-80D0-2D4CED97C210}"/>
          </ac:spMkLst>
        </pc:spChg>
        <pc:spChg chg="add mod">
          <ac:chgData name="カトリ　ヒカル" userId="S::a71127@st.takushoku-u.ac.jp::7925d78e-1930-4a00-8eb4-81d293cf66e4" providerId="AD" clId="Web-{BBFCF11C-37EB-44CD-A444-BD85C4AE8DC4}" dt="2019-11-01T08:32:08.416" v="372" actId="1076"/>
          <ac:spMkLst>
            <pc:docMk/>
            <pc:sldMk cId="3855246299" sldId="483"/>
            <ac:spMk id="11" creationId="{A3CC1399-E7D8-4005-8245-C4073C8FB5CC}"/>
          </ac:spMkLst>
        </pc:spChg>
        <pc:spChg chg="add mod">
          <ac:chgData name="カトリ　ヒカル" userId="S::a71127@st.takushoku-u.ac.jp::7925d78e-1930-4a00-8eb4-81d293cf66e4" providerId="AD" clId="Web-{BBFCF11C-37EB-44CD-A444-BD85C4AE8DC4}" dt="2019-11-01T08:44:45.576" v="577" actId="1076"/>
          <ac:spMkLst>
            <pc:docMk/>
            <pc:sldMk cId="3855246299" sldId="483"/>
            <ac:spMk id="12" creationId="{542DE55C-5028-49F8-9999-0ED1BE1A022E}"/>
          </ac:spMkLst>
        </pc:spChg>
        <pc:spChg chg="add mod">
          <ac:chgData name="カトリ　ヒカル" userId="S::a71127@st.takushoku-u.ac.jp::7925d78e-1930-4a00-8eb4-81d293cf66e4" providerId="AD" clId="Web-{BBFCF11C-37EB-44CD-A444-BD85C4AE8DC4}" dt="2019-11-01T09:24:30.767" v="825" actId="14100"/>
          <ac:spMkLst>
            <pc:docMk/>
            <pc:sldMk cId="3855246299" sldId="483"/>
            <ac:spMk id="13" creationId="{0C8614AB-CC32-45EC-9BC8-E983DDCE62B2}"/>
          </ac:spMkLst>
        </pc:spChg>
        <pc:spChg chg="add mod">
          <ac:chgData name="カトリ　ヒカル" userId="S::a71127@st.takushoku-u.ac.jp::7925d78e-1930-4a00-8eb4-81d293cf66e4" providerId="AD" clId="Web-{BBFCF11C-37EB-44CD-A444-BD85C4AE8DC4}" dt="2019-11-01T08:40:11.543" v="473" actId="1076"/>
          <ac:spMkLst>
            <pc:docMk/>
            <pc:sldMk cId="3855246299" sldId="483"/>
            <ac:spMk id="14" creationId="{10C3AA32-8FB5-43D1-A5DA-1674884F18A8}"/>
          </ac:spMkLst>
        </pc:spChg>
        <pc:spChg chg="add mod">
          <ac:chgData name="カトリ　ヒカル" userId="S::a71127@st.takushoku-u.ac.jp::7925d78e-1930-4a00-8eb4-81d293cf66e4" providerId="AD" clId="Web-{BBFCF11C-37EB-44CD-A444-BD85C4AE8DC4}" dt="2019-11-01T08:40:54.778" v="480" actId="1076"/>
          <ac:spMkLst>
            <pc:docMk/>
            <pc:sldMk cId="3855246299" sldId="483"/>
            <ac:spMk id="15" creationId="{D1055DE5-66AE-49A7-89F1-C606D0D72537}"/>
          </ac:spMkLst>
        </pc:spChg>
        <pc:spChg chg="add mod">
          <ac:chgData name="カトリ　ヒカル" userId="S::a71127@st.takushoku-u.ac.jp::7925d78e-1930-4a00-8eb4-81d293cf66e4" providerId="AD" clId="Web-{BBFCF11C-37EB-44CD-A444-BD85C4AE8DC4}" dt="2019-11-01T08:41:43.434" v="514" actId="1076"/>
          <ac:spMkLst>
            <pc:docMk/>
            <pc:sldMk cId="3855246299" sldId="483"/>
            <ac:spMk id="16" creationId="{09F29837-FAEE-4FDE-BF0A-9B1C0A6AFA64}"/>
          </ac:spMkLst>
        </pc:spChg>
        <pc:spChg chg="add mod">
          <ac:chgData name="カトリ　ヒカル" userId="S::a71127@st.takushoku-u.ac.jp::7925d78e-1930-4a00-8eb4-81d293cf66e4" providerId="AD" clId="Web-{BBFCF11C-37EB-44CD-A444-BD85C4AE8DC4}" dt="2019-11-01T08:43:07.481" v="538" actId="20577"/>
          <ac:spMkLst>
            <pc:docMk/>
            <pc:sldMk cId="3855246299" sldId="483"/>
            <ac:spMk id="17" creationId="{31EE5492-8C7E-4EA6-84A1-C85E54161442}"/>
          </ac:spMkLst>
        </pc:spChg>
        <pc:spChg chg="add mod">
          <ac:chgData name="カトリ　ヒカル" userId="S::a71127@st.takushoku-u.ac.jp::7925d78e-1930-4a00-8eb4-81d293cf66e4" providerId="AD" clId="Web-{BBFCF11C-37EB-44CD-A444-BD85C4AE8DC4}" dt="2019-11-01T08:44:39.716" v="576" actId="1076"/>
          <ac:spMkLst>
            <pc:docMk/>
            <pc:sldMk cId="3855246299" sldId="483"/>
            <ac:spMk id="20" creationId="{BDEBCA72-D4BC-4794-8650-2B64FF0BE9FC}"/>
          </ac:spMkLst>
        </pc:spChg>
        <pc:picChg chg="add mod modCrop">
          <ac:chgData name="カトリ　ヒカル" userId="S::a71127@st.takushoku-u.ac.jp::7925d78e-1930-4a00-8eb4-81d293cf66e4" providerId="AD" clId="Web-{BBFCF11C-37EB-44CD-A444-BD85C4AE8DC4}" dt="2019-11-01T08:31:22.728" v="366" actId="1076"/>
          <ac:picMkLst>
            <pc:docMk/>
            <pc:sldMk cId="3855246299" sldId="483"/>
            <ac:picMk id="7" creationId="{CDA72562-AE29-4E13-8BB2-35739C7445DE}"/>
          </ac:picMkLst>
        </pc:picChg>
        <pc:picChg chg="add mod modCrop">
          <ac:chgData name="カトリ　ヒカル" userId="S::a71127@st.takushoku-u.ac.jp::7925d78e-1930-4a00-8eb4-81d293cf66e4" providerId="AD" clId="Web-{BBFCF11C-37EB-44CD-A444-BD85C4AE8DC4}" dt="2019-11-01T08:32:38.729" v="374" actId="1076"/>
          <ac:picMkLst>
            <pc:docMk/>
            <pc:sldMk cId="3855246299" sldId="483"/>
            <ac:picMk id="9" creationId="{64AEA0BF-42FD-4884-BDC6-2E894218DED3}"/>
          </ac:picMkLst>
        </pc:picChg>
        <pc:picChg chg="add del mod">
          <ac:chgData name="カトリ　ヒカル" userId="S::a71127@st.takushoku-u.ac.jp::7925d78e-1930-4a00-8eb4-81d293cf66e4" providerId="AD" clId="Web-{BBFCF11C-37EB-44CD-A444-BD85C4AE8DC4}" dt="2019-11-01T08:43:26.450" v="543"/>
          <ac:picMkLst>
            <pc:docMk/>
            <pc:sldMk cId="3855246299" sldId="483"/>
            <ac:picMk id="18" creationId="{8B62F589-87F7-4791-91A0-4490446DD590}"/>
          </ac:picMkLst>
        </pc:picChg>
      </pc:sldChg>
      <pc:sldChg chg="addSp modSp new">
        <pc:chgData name="カトリ　ヒカル" userId="S::a71127@st.takushoku-u.ac.jp::7925d78e-1930-4a00-8eb4-81d293cf66e4" providerId="AD" clId="Web-{BBFCF11C-37EB-44CD-A444-BD85C4AE8DC4}" dt="2019-11-01T09:31:22.018" v="832" actId="1076"/>
        <pc:sldMkLst>
          <pc:docMk/>
          <pc:sldMk cId="1621455043" sldId="485"/>
        </pc:sldMkLst>
        <pc:spChg chg="mod">
          <ac:chgData name="カトリ　ヒカル" userId="S::a71127@st.takushoku-u.ac.jp::7925d78e-1930-4a00-8eb4-81d293cf66e4" providerId="AD" clId="Web-{BBFCF11C-37EB-44CD-A444-BD85C4AE8DC4}" dt="2019-11-01T08:45:45.716" v="595" actId="20577"/>
          <ac:spMkLst>
            <pc:docMk/>
            <pc:sldMk cId="1621455043" sldId="485"/>
            <ac:spMk id="2" creationId="{92AC5EC6-56B0-445E-B9A2-D8567575B4B0}"/>
          </ac:spMkLst>
        </pc:spChg>
        <pc:spChg chg="add mod">
          <ac:chgData name="カトリ　ヒカル" userId="S::a71127@st.takushoku-u.ac.jp::7925d78e-1930-4a00-8eb4-81d293cf66e4" providerId="AD" clId="Web-{BBFCF11C-37EB-44CD-A444-BD85C4AE8DC4}" dt="2019-11-01T09:03:25.831" v="710" actId="1076"/>
          <ac:spMkLst>
            <pc:docMk/>
            <pc:sldMk cId="1621455043" sldId="485"/>
            <ac:spMk id="3" creationId="{FE23C3E0-2FCB-406E-ACB2-FE265311D659}"/>
          </ac:spMkLst>
        </pc:spChg>
        <pc:spChg chg="add mod">
          <ac:chgData name="カトリ　ヒカル" userId="S::a71127@st.takushoku-u.ac.jp::7925d78e-1930-4a00-8eb4-81d293cf66e4" providerId="AD" clId="Web-{BBFCF11C-37EB-44CD-A444-BD85C4AE8DC4}" dt="2019-11-01T09:04:00.721" v="715" actId="1076"/>
          <ac:spMkLst>
            <pc:docMk/>
            <pc:sldMk cId="1621455043" sldId="485"/>
            <ac:spMk id="4" creationId="{34E5F132-9D7B-4E62-8538-DFFF98F2E8D2}"/>
          </ac:spMkLst>
        </pc:spChg>
        <pc:spChg chg="add mod">
          <ac:chgData name="カトリ　ヒカル" userId="S::a71127@st.takushoku-u.ac.jp::7925d78e-1930-4a00-8eb4-81d293cf66e4" providerId="AD" clId="Web-{BBFCF11C-37EB-44CD-A444-BD85C4AE8DC4}" dt="2019-11-01T09:05:53.847" v="786" actId="1076"/>
          <ac:spMkLst>
            <pc:docMk/>
            <pc:sldMk cId="1621455043" sldId="485"/>
            <ac:spMk id="5" creationId="{C1D90FC0-86EA-4EA5-AF59-8A559B42F41F}"/>
          </ac:spMkLst>
        </pc:spChg>
        <pc:spChg chg="add mod">
          <ac:chgData name="カトリ　ヒカル" userId="S::a71127@st.takushoku-u.ac.jp::7925d78e-1930-4a00-8eb4-81d293cf66e4" providerId="AD" clId="Web-{BBFCF11C-37EB-44CD-A444-BD85C4AE8DC4}" dt="2019-11-01T09:30:43.127" v="826" actId="1076"/>
          <ac:spMkLst>
            <pc:docMk/>
            <pc:sldMk cId="1621455043" sldId="485"/>
            <ac:spMk id="6" creationId="{FF645E7E-DE2B-4192-AB0D-921C5A15B16C}"/>
          </ac:spMkLst>
        </pc:spChg>
        <pc:spChg chg="add mod">
          <ac:chgData name="カトリ　ヒカル" userId="S::a71127@st.takushoku-u.ac.jp::7925d78e-1930-4a00-8eb4-81d293cf66e4" providerId="AD" clId="Web-{BBFCF11C-37EB-44CD-A444-BD85C4AE8DC4}" dt="2019-11-01T09:31:22.018" v="832" actId="1076"/>
          <ac:spMkLst>
            <pc:docMk/>
            <pc:sldMk cId="1621455043" sldId="485"/>
            <ac:spMk id="7" creationId="{7DE9A767-7160-4CE7-8878-1B9EEEB39CB4}"/>
          </ac:spMkLst>
        </pc:spChg>
      </pc:sldChg>
    </pc:docChg>
  </pc:docChgLst>
  <pc:docChgLst>
    <pc:chgData name="ヨコオ　レイ" userId="S::a71377@st.takushoku-u.ac.jp::5ef8c68c-7bdf-4008-854e-3343d3eda687" providerId="AD" clId="Web-{CB437ABF-A48D-0E9F-6B51-170DB6CB1447}"/>
    <pc:docChg chg="modSld sldOrd">
      <pc:chgData name="ヨコオ　レイ" userId="S::a71377@st.takushoku-u.ac.jp::5ef8c68c-7bdf-4008-854e-3343d3eda687" providerId="AD" clId="Web-{CB437ABF-A48D-0E9F-6B51-170DB6CB1447}" dt="2019-12-05T11:09:43.881" v="550"/>
      <pc:docMkLst>
        <pc:docMk/>
      </pc:docMkLst>
      <pc:sldChg chg="ord">
        <pc:chgData name="ヨコオ　レイ" userId="S::a71377@st.takushoku-u.ac.jp::5ef8c68c-7bdf-4008-854e-3343d3eda687" providerId="AD" clId="Web-{CB437ABF-A48D-0E9F-6B51-170DB6CB1447}" dt="2019-12-05T10:34:55.884" v="535"/>
        <pc:sldMkLst>
          <pc:docMk/>
          <pc:sldMk cId="2213627459" sldId="351"/>
        </pc:sldMkLst>
      </pc:sldChg>
      <pc:sldChg chg="ord">
        <pc:chgData name="ヨコオ　レイ" userId="S::a71377@st.takushoku-u.ac.jp::5ef8c68c-7bdf-4008-854e-3343d3eda687" providerId="AD" clId="Web-{CB437ABF-A48D-0E9F-6B51-170DB6CB1447}" dt="2019-12-05T10:38:30.541" v="546"/>
        <pc:sldMkLst>
          <pc:docMk/>
          <pc:sldMk cId="877788502" sldId="367"/>
        </pc:sldMkLst>
      </pc:sldChg>
      <pc:sldChg chg="ord">
        <pc:chgData name="ヨコオ　レイ" userId="S::a71377@st.takushoku-u.ac.jp::5ef8c68c-7bdf-4008-854e-3343d3eda687" providerId="AD" clId="Web-{CB437ABF-A48D-0E9F-6B51-170DB6CB1447}" dt="2019-12-05T10:37:28.447" v="543"/>
        <pc:sldMkLst>
          <pc:docMk/>
          <pc:sldMk cId="2785278914" sldId="401"/>
        </pc:sldMkLst>
      </pc:sldChg>
      <pc:sldChg chg="ord">
        <pc:chgData name="ヨコオ　レイ" userId="S::a71377@st.takushoku-u.ac.jp::5ef8c68c-7bdf-4008-854e-3343d3eda687" providerId="AD" clId="Web-{CB437ABF-A48D-0E9F-6B51-170DB6CB1447}" dt="2019-12-05T10:36:02.353" v="538"/>
        <pc:sldMkLst>
          <pc:docMk/>
          <pc:sldMk cId="1935270770" sldId="415"/>
        </pc:sldMkLst>
      </pc:sldChg>
      <pc:sldChg chg="ord">
        <pc:chgData name="ヨコオ　レイ" userId="S::a71377@st.takushoku-u.ac.jp::5ef8c68c-7bdf-4008-854e-3343d3eda687" providerId="AD" clId="Web-{CB437ABF-A48D-0E9F-6B51-170DB6CB1447}" dt="2019-12-05T10:35:03.056" v="536"/>
        <pc:sldMkLst>
          <pc:docMk/>
          <pc:sldMk cId="2837509584" sldId="440"/>
        </pc:sldMkLst>
      </pc:sldChg>
      <pc:sldChg chg="ord">
        <pc:chgData name="ヨコオ　レイ" userId="S::a71377@st.takushoku-u.ac.jp::5ef8c68c-7bdf-4008-854e-3343d3eda687" providerId="AD" clId="Web-{CB437ABF-A48D-0E9F-6B51-170DB6CB1447}" dt="2019-12-05T10:34:46.494" v="533"/>
        <pc:sldMkLst>
          <pc:docMk/>
          <pc:sldMk cId="32372867" sldId="446"/>
        </pc:sldMkLst>
      </pc:sldChg>
      <pc:sldChg chg="ord">
        <pc:chgData name="ヨコオ　レイ" userId="S::a71377@st.takushoku-u.ac.jp::5ef8c68c-7bdf-4008-854e-3343d3eda687" providerId="AD" clId="Web-{CB437ABF-A48D-0E9F-6B51-170DB6CB1447}" dt="2019-12-05T11:09:43.881" v="550"/>
        <pc:sldMkLst>
          <pc:docMk/>
          <pc:sldMk cId="1876371353" sldId="448"/>
        </pc:sldMkLst>
      </pc:sldChg>
      <pc:sldChg chg="ord">
        <pc:chgData name="ヨコオ　レイ" userId="S::a71377@st.takushoku-u.ac.jp::5ef8c68c-7bdf-4008-854e-3343d3eda687" providerId="AD" clId="Web-{CB437ABF-A48D-0E9F-6B51-170DB6CB1447}" dt="2019-12-05T10:36:44.181" v="539"/>
        <pc:sldMkLst>
          <pc:docMk/>
          <pc:sldMk cId="1353367702" sldId="457"/>
        </pc:sldMkLst>
      </pc:sldChg>
      <pc:sldChg chg="modSp">
        <pc:chgData name="ヨコオ　レイ" userId="S::a71377@st.takushoku-u.ac.jp::5ef8c68c-7bdf-4008-854e-3343d3eda687" providerId="AD" clId="Web-{CB437ABF-A48D-0E9F-6B51-170DB6CB1447}" dt="2019-12-05T09:21:16.335" v="222" actId="20577"/>
        <pc:sldMkLst>
          <pc:docMk/>
          <pc:sldMk cId="3180461395" sldId="465"/>
        </pc:sldMkLst>
        <pc:spChg chg="mod">
          <ac:chgData name="ヨコオ　レイ" userId="S::a71377@st.takushoku-u.ac.jp::5ef8c68c-7bdf-4008-854e-3343d3eda687" providerId="AD" clId="Web-{CB437ABF-A48D-0E9F-6B51-170DB6CB1447}" dt="2019-12-05T09:21:16.335" v="222" actId="20577"/>
          <ac:spMkLst>
            <pc:docMk/>
            <pc:sldMk cId="3180461395" sldId="465"/>
            <ac:spMk id="4" creationId="{BE254004-2EF1-4974-B054-E624952CE5B6}"/>
          </ac:spMkLst>
        </pc:spChg>
      </pc:sldChg>
      <pc:sldChg chg="modSp ord">
        <pc:chgData name="ヨコオ　レイ" userId="S::a71377@st.takushoku-u.ac.jp::5ef8c68c-7bdf-4008-854e-3343d3eda687" providerId="AD" clId="Web-{CB437ABF-A48D-0E9F-6B51-170DB6CB1447}" dt="2019-12-05T10:37:22.322" v="542"/>
        <pc:sldMkLst>
          <pc:docMk/>
          <pc:sldMk cId="3109934044" sldId="470"/>
        </pc:sldMkLst>
        <pc:spChg chg="mod">
          <ac:chgData name="ヨコオ　レイ" userId="S::a71377@st.takushoku-u.ac.jp::5ef8c68c-7bdf-4008-854e-3343d3eda687" providerId="AD" clId="Web-{CB437ABF-A48D-0E9F-6B51-170DB6CB1447}" dt="2019-12-05T10:27:57.788" v="525" actId="14100"/>
          <ac:spMkLst>
            <pc:docMk/>
            <pc:sldMk cId="3109934044" sldId="470"/>
            <ac:spMk id="2" creationId="{6DC598C1-F4F0-40E8-B387-664C6E6FAEE5}"/>
          </ac:spMkLst>
        </pc:spChg>
        <pc:spChg chg="mod">
          <ac:chgData name="ヨコオ　レイ" userId="S::a71377@st.takushoku-u.ac.jp::5ef8c68c-7bdf-4008-854e-3343d3eda687" providerId="AD" clId="Web-{CB437ABF-A48D-0E9F-6B51-170DB6CB1447}" dt="2019-12-05T10:28:06.835" v="526" actId="14100"/>
          <ac:spMkLst>
            <pc:docMk/>
            <pc:sldMk cId="3109934044" sldId="470"/>
            <ac:spMk id="6" creationId="{7D86EEDB-368A-47E1-900B-2895DAB09B57}"/>
          </ac:spMkLst>
        </pc:spChg>
        <pc:spChg chg="mod">
          <ac:chgData name="ヨコオ　レイ" userId="S::a71377@st.takushoku-u.ac.jp::5ef8c68c-7bdf-4008-854e-3343d3eda687" providerId="AD" clId="Web-{CB437ABF-A48D-0E9F-6B51-170DB6CB1447}" dt="2019-12-05T10:28:23.554" v="528" actId="1076"/>
          <ac:spMkLst>
            <pc:docMk/>
            <pc:sldMk cId="3109934044" sldId="470"/>
            <ac:spMk id="7" creationId="{5DC422FE-475E-4193-A383-E558B00AF836}"/>
          </ac:spMkLst>
        </pc:spChg>
      </pc:sldChg>
      <pc:sldChg chg="ord">
        <pc:chgData name="ヨコオ　レイ" userId="S::a71377@st.takushoku-u.ac.jp::5ef8c68c-7bdf-4008-854e-3343d3eda687" providerId="AD" clId="Web-{CB437ABF-A48D-0E9F-6B51-170DB6CB1447}" dt="2019-12-05T10:40:57.512" v="547"/>
        <pc:sldMkLst>
          <pc:docMk/>
          <pc:sldMk cId="8906097" sldId="480"/>
        </pc:sldMkLst>
      </pc:sldChg>
      <pc:sldChg chg="ord">
        <pc:chgData name="ヨコオ　レイ" userId="S::a71377@st.takushoku-u.ac.jp::5ef8c68c-7bdf-4008-854e-3343d3eda687" providerId="AD" clId="Web-{CB437ABF-A48D-0E9F-6B51-170DB6CB1447}" dt="2019-12-05T10:38:08.588" v="544"/>
        <pc:sldMkLst>
          <pc:docMk/>
          <pc:sldMk cId="1834461353" sldId="482"/>
        </pc:sldMkLst>
      </pc:sldChg>
      <pc:sldChg chg="addSp modSp ord">
        <pc:chgData name="ヨコオ　レイ" userId="S::a71377@st.takushoku-u.ac.jp::5ef8c68c-7bdf-4008-854e-3343d3eda687" providerId="AD" clId="Web-{CB437ABF-A48D-0E9F-6B51-170DB6CB1447}" dt="2019-12-05T10:25:13.412" v="524" actId="1076"/>
        <pc:sldMkLst>
          <pc:docMk/>
          <pc:sldMk cId="1621455043" sldId="485"/>
        </pc:sldMkLst>
        <pc:spChg chg="mod">
          <ac:chgData name="ヨコオ　レイ" userId="S::a71377@st.takushoku-u.ac.jp::5ef8c68c-7bdf-4008-854e-3343d3eda687" providerId="AD" clId="Web-{CB437ABF-A48D-0E9F-6B51-170DB6CB1447}" dt="2019-12-05T10:25:06.146" v="523" actId="1076"/>
          <ac:spMkLst>
            <pc:docMk/>
            <pc:sldMk cId="1621455043" sldId="485"/>
            <ac:spMk id="3" creationId="{FE23C3E0-2FCB-406E-ACB2-FE265311D659}"/>
          </ac:spMkLst>
        </pc:spChg>
        <pc:spChg chg="add mod">
          <ac:chgData name="ヨコオ　レイ" userId="S::a71377@st.takushoku-u.ac.jp::5ef8c68c-7bdf-4008-854e-3343d3eda687" providerId="AD" clId="Web-{CB437ABF-A48D-0E9F-6B51-170DB6CB1447}" dt="2019-12-05T10:25:13.412" v="524" actId="1076"/>
          <ac:spMkLst>
            <pc:docMk/>
            <pc:sldMk cId="1621455043" sldId="485"/>
            <ac:spMk id="4" creationId="{4632CBD5-4514-42F0-BDF6-83021AE909F9}"/>
          </ac:spMkLst>
        </pc:spChg>
        <pc:spChg chg="mod">
          <ac:chgData name="ヨコオ　レイ" userId="S::a71377@st.takushoku-u.ac.jp::5ef8c68c-7bdf-4008-854e-3343d3eda687" providerId="AD" clId="Web-{CB437ABF-A48D-0E9F-6B51-170DB6CB1447}" dt="2019-12-05T10:24:52.787" v="522" actId="1076"/>
          <ac:spMkLst>
            <pc:docMk/>
            <pc:sldMk cId="1621455043" sldId="485"/>
            <ac:spMk id="5" creationId="{C1D90FC0-86EA-4EA5-AF59-8A559B42F41F}"/>
          </ac:spMkLst>
        </pc:spChg>
        <pc:spChg chg="mod">
          <ac:chgData name="ヨコオ　レイ" userId="S::a71377@st.takushoku-u.ac.jp::5ef8c68c-7bdf-4008-854e-3343d3eda687" providerId="AD" clId="Web-{CB437ABF-A48D-0E9F-6B51-170DB6CB1447}" dt="2019-12-05T10:24:30.365" v="519" actId="1076"/>
          <ac:spMkLst>
            <pc:docMk/>
            <pc:sldMk cId="1621455043" sldId="485"/>
            <ac:spMk id="6" creationId="{FF645E7E-DE2B-4192-AB0D-921C5A15B16C}"/>
          </ac:spMkLst>
        </pc:spChg>
        <pc:spChg chg="mod">
          <ac:chgData name="ヨコオ　レイ" userId="S::a71377@st.takushoku-u.ac.jp::5ef8c68c-7bdf-4008-854e-3343d3eda687" providerId="AD" clId="Web-{CB437ABF-A48D-0E9F-6B51-170DB6CB1447}" dt="2019-12-05T10:24:39.021" v="520" actId="1076"/>
          <ac:spMkLst>
            <pc:docMk/>
            <pc:sldMk cId="1621455043" sldId="485"/>
            <ac:spMk id="7" creationId="{7DE9A767-7160-4CE7-8878-1B9EEEB39CB4}"/>
          </ac:spMkLst>
        </pc:spChg>
      </pc:sldChg>
      <pc:sldChg chg="modSp">
        <pc:chgData name="ヨコオ　レイ" userId="S::a71377@st.takushoku-u.ac.jp::5ef8c68c-7bdf-4008-854e-3343d3eda687" providerId="AD" clId="Web-{CB437ABF-A48D-0E9F-6B51-170DB6CB1447}" dt="2019-12-05T09:24:27.976" v="273" actId="20577"/>
        <pc:sldMkLst>
          <pc:docMk/>
          <pc:sldMk cId="3118460350" sldId="495"/>
        </pc:sldMkLst>
        <pc:spChg chg="mod">
          <ac:chgData name="ヨコオ　レイ" userId="S::a71377@st.takushoku-u.ac.jp::5ef8c68c-7bdf-4008-854e-3343d3eda687" providerId="AD" clId="Web-{CB437ABF-A48D-0E9F-6B51-170DB6CB1447}" dt="2019-12-05T09:24:27.976" v="273" actId="20577"/>
          <ac:spMkLst>
            <pc:docMk/>
            <pc:sldMk cId="3118460350" sldId="495"/>
            <ac:spMk id="3" creationId="{F9F21321-F552-4E60-8F5E-4A8262C79C86}"/>
          </ac:spMkLst>
        </pc:spChg>
      </pc:sldChg>
      <pc:sldChg chg="ord addCm">
        <pc:chgData name="ヨコオ　レイ" userId="S::a71377@st.takushoku-u.ac.jp::5ef8c68c-7bdf-4008-854e-3343d3eda687" providerId="AD" clId="Web-{CB437ABF-A48D-0E9F-6B51-170DB6CB1447}" dt="2019-12-05T11:01:58.112" v="548"/>
        <pc:sldMkLst>
          <pc:docMk/>
          <pc:sldMk cId="2172338077" sldId="534"/>
        </pc:sldMkLst>
      </pc:sldChg>
      <pc:sldChg chg="ord">
        <pc:chgData name="ヨコオ　レイ" userId="S::a71377@st.takushoku-u.ac.jp::5ef8c68c-7bdf-4008-854e-3343d3eda687" providerId="AD" clId="Web-{CB437ABF-A48D-0E9F-6B51-170DB6CB1447}" dt="2019-12-05T10:35:21.540" v="537"/>
        <pc:sldMkLst>
          <pc:docMk/>
          <pc:sldMk cId="260116325" sldId="538"/>
        </pc:sldMkLst>
      </pc:sldChg>
      <pc:sldChg chg="ord">
        <pc:chgData name="ヨコオ　レイ" userId="S::a71377@st.takushoku-u.ac.jp::5ef8c68c-7bdf-4008-854e-3343d3eda687" providerId="AD" clId="Web-{CB437ABF-A48D-0E9F-6B51-170DB6CB1447}" dt="2019-12-05T10:36:57.306" v="540"/>
        <pc:sldMkLst>
          <pc:docMk/>
          <pc:sldMk cId="1550491043" sldId="541"/>
        </pc:sldMkLst>
      </pc:sldChg>
      <pc:sldChg chg="modSp ord">
        <pc:chgData name="ヨコオ　レイ" userId="S::a71377@st.takushoku-u.ac.jp::5ef8c68c-7bdf-4008-854e-3343d3eda687" providerId="AD" clId="Web-{CB437ABF-A48D-0E9F-6B51-170DB6CB1447}" dt="2019-12-05T10:11:28.829" v="309"/>
        <pc:sldMkLst>
          <pc:docMk/>
          <pc:sldMk cId="2278543803" sldId="559"/>
        </pc:sldMkLst>
        <pc:spChg chg="mod">
          <ac:chgData name="ヨコオ　レイ" userId="S::a71377@st.takushoku-u.ac.jp::5ef8c68c-7bdf-4008-854e-3343d3eda687" providerId="AD" clId="Web-{CB437ABF-A48D-0E9F-6B51-170DB6CB1447}" dt="2019-12-05T10:11:02.267" v="307" actId="20577"/>
          <ac:spMkLst>
            <pc:docMk/>
            <pc:sldMk cId="2278543803" sldId="559"/>
            <ac:spMk id="2" creationId="{54736ACE-4EA8-4C14-928E-3EEC1E8CF79E}"/>
          </ac:spMkLst>
        </pc:spChg>
      </pc:sldChg>
      <pc:sldChg chg="addSp delSp modSp ord">
        <pc:chgData name="ヨコオ　レイ" userId="S::a71377@st.takushoku-u.ac.jp::5ef8c68c-7bdf-4008-854e-3343d3eda687" providerId="AD" clId="Web-{CB437ABF-A48D-0E9F-6B51-170DB6CB1447}" dt="2019-12-05T10:38:26.354" v="545"/>
        <pc:sldMkLst>
          <pc:docMk/>
          <pc:sldMk cId="2357135525" sldId="571"/>
        </pc:sldMkLst>
        <pc:spChg chg="add del mod">
          <ac:chgData name="ヨコオ　レイ" userId="S::a71377@st.takushoku-u.ac.jp::5ef8c68c-7bdf-4008-854e-3343d3eda687" providerId="AD" clId="Web-{CB437ABF-A48D-0E9F-6B51-170DB6CB1447}" dt="2019-12-05T09:17:14.397" v="193" actId="20577"/>
          <ac:spMkLst>
            <pc:docMk/>
            <pc:sldMk cId="2357135525" sldId="571"/>
            <ac:spMk id="8" creationId="{ECEFC9A7-A0F5-42F0-9D82-C3C3D8D8E118}"/>
          </ac:spMkLst>
        </pc:spChg>
        <pc:spChg chg="add del mod">
          <ac:chgData name="ヨコオ　レイ" userId="S::a71377@st.takushoku-u.ac.jp::5ef8c68c-7bdf-4008-854e-3343d3eda687" providerId="AD" clId="Web-{CB437ABF-A48D-0E9F-6B51-170DB6CB1447}" dt="2019-12-05T09:17:10.460" v="191"/>
          <ac:spMkLst>
            <pc:docMk/>
            <pc:sldMk cId="2357135525" sldId="571"/>
            <ac:spMk id="16" creationId="{14A35B3E-C106-4EF3-ABC5-94BF867FBEEF}"/>
          </ac:spMkLst>
        </pc:spChg>
        <pc:spChg chg="add del">
          <ac:chgData name="ヨコオ　レイ" userId="S::a71377@st.takushoku-u.ac.jp::5ef8c68c-7bdf-4008-854e-3343d3eda687" providerId="AD" clId="Web-{CB437ABF-A48D-0E9F-6B51-170DB6CB1447}" dt="2019-12-05T09:17:04.757" v="165"/>
          <ac:spMkLst>
            <pc:docMk/>
            <pc:sldMk cId="2357135525" sldId="571"/>
            <ac:spMk id="17" creationId="{15A9B874-B443-45BA-A5B0-3BDA163DADD5}"/>
          </ac:spMkLst>
        </pc:spChg>
      </pc:sldChg>
    </pc:docChg>
  </pc:docChgLst>
  <pc:docChgLst>
    <pc:chgData name="マルヤマ　トモヤ" userId="S::a71342@st.takushoku-u.ac.jp::8751789b-8222-4e0f-9d90-34a07a3554a6" providerId="AD" clId="Web-{F849F573-4AFF-AD5C-4A80-1FF4785F161B}"/>
    <pc:docChg chg="addSld delSld modSld">
      <pc:chgData name="マルヤマ　トモヤ" userId="S::a71342@st.takushoku-u.ac.jp::8751789b-8222-4e0f-9d90-34a07a3554a6" providerId="AD" clId="Web-{F849F573-4AFF-AD5C-4A80-1FF4785F161B}" dt="2019-11-30T06:49:16.721" v="1110"/>
      <pc:docMkLst>
        <pc:docMk/>
      </pc:docMkLst>
      <pc:sldChg chg="delSp">
        <pc:chgData name="マルヤマ　トモヤ" userId="S::a71342@st.takushoku-u.ac.jp::8751789b-8222-4e0f-9d90-34a07a3554a6" providerId="AD" clId="Web-{F849F573-4AFF-AD5C-4A80-1FF4785F161B}" dt="2019-11-30T06:49:16.721" v="1110"/>
        <pc:sldMkLst>
          <pc:docMk/>
          <pc:sldMk cId="4273837264" sldId="357"/>
        </pc:sldMkLst>
        <pc:spChg chg="del">
          <ac:chgData name="マルヤマ　トモヤ" userId="S::a71342@st.takushoku-u.ac.jp::8751789b-8222-4e0f-9d90-34a07a3554a6" providerId="AD" clId="Web-{F849F573-4AFF-AD5C-4A80-1FF4785F161B}" dt="2019-11-30T06:49:13.111" v="1109"/>
          <ac:spMkLst>
            <pc:docMk/>
            <pc:sldMk cId="4273837264" sldId="357"/>
            <ac:spMk id="7" creationId="{AB5F4A1C-96DD-4581-BC41-625B3225731D}"/>
          </ac:spMkLst>
        </pc:spChg>
        <pc:spChg chg="del">
          <ac:chgData name="マルヤマ　トモヤ" userId="S::a71342@st.takushoku-u.ac.jp::8751789b-8222-4e0f-9d90-34a07a3554a6" providerId="AD" clId="Web-{F849F573-4AFF-AD5C-4A80-1FF4785F161B}" dt="2019-11-30T06:49:16.721" v="1110"/>
          <ac:spMkLst>
            <pc:docMk/>
            <pc:sldMk cId="4273837264" sldId="357"/>
            <ac:spMk id="8" creationId="{8CBFA0B6-F9FD-4F76-A628-4D4B71109EED}"/>
          </ac:spMkLst>
        </pc:spChg>
      </pc:sldChg>
      <pc:sldChg chg="del">
        <pc:chgData name="マルヤマ　トモヤ" userId="S::a71342@st.takushoku-u.ac.jp::8751789b-8222-4e0f-9d90-34a07a3554a6" providerId="AD" clId="Web-{F849F573-4AFF-AD5C-4A80-1FF4785F161B}" dt="2019-11-30T06:06:54.554" v="316"/>
        <pc:sldMkLst>
          <pc:docMk/>
          <pc:sldMk cId="2618520386" sldId="537"/>
        </pc:sldMkLst>
      </pc:sldChg>
      <pc:sldChg chg="addSp">
        <pc:chgData name="マルヤマ　トモヤ" userId="S::a71342@st.takushoku-u.ac.jp::8751789b-8222-4e0f-9d90-34a07a3554a6" providerId="AD" clId="Web-{F849F573-4AFF-AD5C-4A80-1FF4785F161B}" dt="2019-11-30T06:06:40.148" v="315"/>
        <pc:sldMkLst>
          <pc:docMk/>
          <pc:sldMk cId="260116325" sldId="538"/>
        </pc:sldMkLst>
        <pc:spChg chg="add">
          <ac:chgData name="マルヤマ　トモヤ" userId="S::a71342@st.takushoku-u.ac.jp::8751789b-8222-4e0f-9d90-34a07a3554a6" providerId="AD" clId="Web-{F849F573-4AFF-AD5C-4A80-1FF4785F161B}" dt="2019-11-30T06:06:40.148" v="315"/>
          <ac:spMkLst>
            <pc:docMk/>
            <pc:sldMk cId="260116325" sldId="538"/>
            <ac:spMk id="11" creationId="{50574D93-87DC-4D95-A751-57870296A140}"/>
          </ac:spMkLst>
        </pc:spChg>
      </pc:sldChg>
      <pc:sldChg chg="addSp delSp modSp new">
        <pc:chgData name="マルヤマ　トモヤ" userId="S::a71342@st.takushoku-u.ac.jp::8751789b-8222-4e0f-9d90-34a07a3554a6" providerId="AD" clId="Web-{F849F573-4AFF-AD5C-4A80-1FF4785F161B}" dt="2019-11-30T06:42:19.313" v="1108"/>
        <pc:sldMkLst>
          <pc:docMk/>
          <pc:sldMk cId="811046749" sldId="557"/>
        </pc:sldMkLst>
        <pc:spChg chg="mod">
          <ac:chgData name="マルヤマ　トモヤ" userId="S::a71342@st.takushoku-u.ac.jp::8751789b-8222-4e0f-9d90-34a07a3554a6" providerId="AD" clId="Web-{F849F573-4AFF-AD5C-4A80-1FF4785F161B}" dt="2019-11-30T06:02:42.398" v="97" actId="20577"/>
          <ac:spMkLst>
            <pc:docMk/>
            <pc:sldMk cId="811046749" sldId="557"/>
            <ac:spMk id="2" creationId="{B54E3F0E-A026-4B5E-86CE-979E825BE794}"/>
          </ac:spMkLst>
        </pc:spChg>
        <pc:spChg chg="add del mod">
          <ac:chgData name="マルヤマ　トモヤ" userId="S::a71342@st.takushoku-u.ac.jp::8751789b-8222-4e0f-9d90-34a07a3554a6" providerId="AD" clId="Web-{F849F573-4AFF-AD5C-4A80-1FF4785F161B}" dt="2019-11-30T06:34:42.780" v="992"/>
          <ac:spMkLst>
            <pc:docMk/>
            <pc:sldMk cId="811046749" sldId="557"/>
            <ac:spMk id="3" creationId="{83F3DD5D-382B-455F-B823-5031D595FF1A}"/>
          </ac:spMkLst>
        </pc:spChg>
        <pc:spChg chg="add del mod">
          <ac:chgData name="マルヤマ　トモヤ" userId="S::a71342@st.takushoku-u.ac.jp::8751789b-8222-4e0f-9d90-34a07a3554a6" providerId="AD" clId="Web-{F849F573-4AFF-AD5C-4A80-1FF4785F161B}" dt="2019-11-30T06:23:39.683" v="633"/>
          <ac:spMkLst>
            <pc:docMk/>
            <pc:sldMk cId="811046749" sldId="557"/>
            <ac:spMk id="4" creationId="{45912542-2052-4471-95A0-FAAF88F6E85D}"/>
          </ac:spMkLst>
        </pc:spChg>
        <pc:spChg chg="add del mod">
          <ac:chgData name="マルヤマ　トモヤ" userId="S::a71342@st.takushoku-u.ac.jp::8751789b-8222-4e0f-9d90-34a07a3554a6" providerId="AD" clId="Web-{F849F573-4AFF-AD5C-4A80-1FF4785F161B}" dt="2019-11-30T06:23:39.683" v="632"/>
          <ac:spMkLst>
            <pc:docMk/>
            <pc:sldMk cId="811046749" sldId="557"/>
            <ac:spMk id="5" creationId="{281700D1-E596-4503-87FC-A834CF5A1A48}"/>
          </ac:spMkLst>
        </pc:spChg>
        <pc:spChg chg="add del mod">
          <ac:chgData name="マルヤマ　トモヤ" userId="S::a71342@st.takushoku-u.ac.jp::8751789b-8222-4e0f-9d90-34a07a3554a6" providerId="AD" clId="Web-{F849F573-4AFF-AD5C-4A80-1FF4785F161B}" dt="2019-11-30T06:23:39.683" v="631"/>
          <ac:spMkLst>
            <pc:docMk/>
            <pc:sldMk cId="811046749" sldId="557"/>
            <ac:spMk id="6" creationId="{21304F66-434D-4A17-A501-6DA0C0DBF4F6}"/>
          </ac:spMkLst>
        </pc:spChg>
        <pc:spChg chg="add del mod">
          <ac:chgData name="マルヤマ　トモヤ" userId="S::a71342@st.takushoku-u.ac.jp::8751789b-8222-4e0f-9d90-34a07a3554a6" providerId="AD" clId="Web-{F849F573-4AFF-AD5C-4A80-1FF4785F161B}" dt="2019-11-30T06:23:42.746" v="634"/>
          <ac:spMkLst>
            <pc:docMk/>
            <pc:sldMk cId="811046749" sldId="557"/>
            <ac:spMk id="7" creationId="{7BA8A26E-57BC-465C-8B51-EB60E37D0459}"/>
          </ac:spMkLst>
        </pc:spChg>
        <pc:spChg chg="add del mod">
          <ac:chgData name="マルヤマ　トモヤ" userId="S::a71342@st.takushoku-u.ac.jp::8751789b-8222-4e0f-9d90-34a07a3554a6" providerId="AD" clId="Web-{F849F573-4AFF-AD5C-4A80-1FF4785F161B}" dt="2019-11-30T06:23:39.668" v="630"/>
          <ac:spMkLst>
            <pc:docMk/>
            <pc:sldMk cId="811046749" sldId="557"/>
            <ac:spMk id="8" creationId="{03543AEB-A230-498B-A740-CDF06BC97BA6}"/>
          </ac:spMkLst>
        </pc:spChg>
        <pc:spChg chg="add del mod">
          <ac:chgData name="マルヤマ　トモヤ" userId="S::a71342@st.takushoku-u.ac.jp::8751789b-8222-4e0f-9d90-34a07a3554a6" providerId="AD" clId="Web-{F849F573-4AFF-AD5C-4A80-1FF4785F161B}" dt="2019-11-30T06:23:39.668" v="629"/>
          <ac:spMkLst>
            <pc:docMk/>
            <pc:sldMk cId="811046749" sldId="557"/>
            <ac:spMk id="9" creationId="{238D6E3E-EE8C-4D51-865B-7B64203812A0}"/>
          </ac:spMkLst>
        </pc:spChg>
        <pc:spChg chg="add del mod">
          <ac:chgData name="マルヤマ　トモヤ" userId="S::a71342@st.takushoku-u.ac.jp::8751789b-8222-4e0f-9d90-34a07a3554a6" providerId="AD" clId="Web-{F849F573-4AFF-AD5C-4A80-1FF4785F161B}" dt="2019-11-30T06:23:39.668" v="628"/>
          <ac:spMkLst>
            <pc:docMk/>
            <pc:sldMk cId="811046749" sldId="557"/>
            <ac:spMk id="10" creationId="{50C7FD53-A6FA-4457-B200-892FC7D23B7F}"/>
          </ac:spMkLst>
        </pc:spChg>
        <pc:spChg chg="add mod">
          <ac:chgData name="マルヤマ　トモヤ" userId="S::a71342@st.takushoku-u.ac.jp::8751789b-8222-4e0f-9d90-34a07a3554a6" providerId="AD" clId="Web-{F849F573-4AFF-AD5C-4A80-1FF4785F161B}" dt="2019-11-30T06:42:17.267" v="1105" actId="20577"/>
          <ac:spMkLst>
            <pc:docMk/>
            <pc:sldMk cId="811046749" sldId="557"/>
            <ac:spMk id="11" creationId="{8E0DD0A6-6CC1-4996-853F-0527CE255D02}"/>
          </ac:spMkLst>
        </pc:spChg>
        <pc:spChg chg="add mod">
          <ac:chgData name="マルヤマ　トモヤ" userId="S::a71342@st.takushoku-u.ac.jp::8751789b-8222-4e0f-9d90-34a07a3554a6" providerId="AD" clId="Web-{F849F573-4AFF-AD5C-4A80-1FF4785F161B}" dt="2019-11-30T06:40:09.751" v="1055" actId="20577"/>
          <ac:spMkLst>
            <pc:docMk/>
            <pc:sldMk cId="811046749" sldId="557"/>
            <ac:spMk id="12" creationId="{BA82C16A-74EA-472C-96D9-077B456A3980}"/>
          </ac:spMkLst>
        </pc:spChg>
        <pc:spChg chg="add del mod">
          <ac:chgData name="マルヤマ　トモヤ" userId="S::a71342@st.takushoku-u.ac.jp::8751789b-8222-4e0f-9d90-34a07a3554a6" providerId="AD" clId="Web-{F849F573-4AFF-AD5C-4A80-1FF4785F161B}" dt="2019-11-30T06:42:19.313" v="1108"/>
          <ac:spMkLst>
            <pc:docMk/>
            <pc:sldMk cId="811046749" sldId="557"/>
            <ac:spMk id="13" creationId="{F525A20E-2427-4841-8E75-0B8320E3D5C3}"/>
          </ac:spMkLst>
        </pc:spChg>
      </pc:sldChg>
    </pc:docChg>
  </pc:docChgLst>
  <pc:docChgLst>
    <pc:chgData name="マルヤマ　トモヤ" userId="S::a71342@st.takushoku-u.ac.jp::8751789b-8222-4e0f-9d90-34a07a3554a6" providerId="AD" clId="Web-{39A0D7E1-EB71-4632-6CF8-7F937EA07BC4}"/>
    <pc:docChg chg="modSld sldOrd">
      <pc:chgData name="マルヤマ　トモヤ" userId="S::a71342@st.takushoku-u.ac.jp::8751789b-8222-4e0f-9d90-34a07a3554a6" providerId="AD" clId="Web-{39A0D7E1-EB71-4632-6CF8-7F937EA07BC4}" dt="2019-10-25T05:01:08.051" v="795" actId="20577"/>
      <pc:docMkLst>
        <pc:docMk/>
      </pc:docMkLst>
      <pc:sldChg chg="addSp delSp modSp ord">
        <pc:chgData name="マルヤマ　トモヤ" userId="S::a71342@st.takushoku-u.ac.jp::8751789b-8222-4e0f-9d90-34a07a3554a6" providerId="AD" clId="Web-{39A0D7E1-EB71-4632-6CF8-7F937EA07BC4}" dt="2019-10-25T04:32:49.107" v="730" actId="14100"/>
        <pc:sldMkLst>
          <pc:docMk/>
          <pc:sldMk cId="2785278914" sldId="401"/>
        </pc:sldMkLst>
        <pc:spChg chg="del">
          <ac:chgData name="マルヤマ　トモヤ" userId="S::a71342@st.takushoku-u.ac.jp::8751789b-8222-4e0f-9d90-34a07a3554a6" providerId="AD" clId="Web-{39A0D7E1-EB71-4632-6CF8-7F937EA07BC4}" dt="2019-10-25T04:31:22.389" v="690"/>
          <ac:spMkLst>
            <pc:docMk/>
            <pc:sldMk cId="2785278914" sldId="401"/>
            <ac:spMk id="6" creationId="{00000000-0000-0000-0000-000000000000}"/>
          </ac:spMkLst>
        </pc:spChg>
        <pc:spChg chg="add del mod">
          <ac:chgData name="マルヤマ　トモヤ" userId="S::a71342@st.takushoku-u.ac.jp::8751789b-8222-4e0f-9d90-34a07a3554a6" providerId="AD" clId="Web-{39A0D7E1-EB71-4632-6CF8-7F937EA07BC4}" dt="2019-10-25T04:30:49.655" v="660"/>
          <ac:spMkLst>
            <pc:docMk/>
            <pc:sldMk cId="2785278914" sldId="401"/>
            <ac:spMk id="7" creationId="{00D615CB-CBB5-4AE1-9AC8-5CA71C4308B9}"/>
          </ac:spMkLst>
        </pc:spChg>
        <pc:spChg chg="mod">
          <ac:chgData name="マルヤマ　トモヤ" userId="S::a71342@st.takushoku-u.ac.jp::8751789b-8222-4e0f-9d90-34a07a3554a6" providerId="AD" clId="Web-{39A0D7E1-EB71-4632-6CF8-7F937EA07BC4}" dt="2019-10-25T04:31:31.998" v="691" actId="20577"/>
          <ac:spMkLst>
            <pc:docMk/>
            <pc:sldMk cId="2785278914" sldId="401"/>
            <ac:spMk id="8" creationId="{E8A62474-6ABF-4BCB-9328-581669884219}"/>
          </ac:spMkLst>
        </pc:spChg>
        <pc:spChg chg="mod">
          <ac:chgData name="マルヤマ　トモヤ" userId="S::a71342@st.takushoku-u.ac.jp::8751789b-8222-4e0f-9d90-34a07a3554a6" providerId="AD" clId="Web-{39A0D7E1-EB71-4632-6CF8-7F937EA07BC4}" dt="2019-10-25T04:32:49.107" v="730" actId="14100"/>
          <ac:spMkLst>
            <pc:docMk/>
            <pc:sldMk cId="2785278914" sldId="401"/>
            <ac:spMk id="9" creationId="{00000000-0000-0000-0000-000000000000}"/>
          </ac:spMkLst>
        </pc:spChg>
        <pc:spChg chg="add mod">
          <ac:chgData name="マルヤマ　トモヤ" userId="S::a71342@st.takushoku-u.ac.jp::8751789b-8222-4e0f-9d90-34a07a3554a6" providerId="AD" clId="Web-{39A0D7E1-EB71-4632-6CF8-7F937EA07BC4}" dt="2019-10-25T04:31:10.155" v="663" actId="14100"/>
          <ac:spMkLst>
            <pc:docMk/>
            <pc:sldMk cId="2785278914" sldId="401"/>
            <ac:spMk id="11" creationId="{64D954E6-12B1-4F14-BB31-95756C39A92F}"/>
          </ac:spMkLst>
        </pc:spChg>
      </pc:sldChg>
      <pc:sldChg chg="addSp modSp">
        <pc:chgData name="マルヤマ　トモヤ" userId="S::a71342@st.takushoku-u.ac.jp::8751789b-8222-4e0f-9d90-34a07a3554a6" providerId="AD" clId="Web-{39A0D7E1-EB71-4632-6CF8-7F937EA07BC4}" dt="2019-10-25T05:01:04.098" v="793" actId="20577"/>
        <pc:sldMkLst>
          <pc:docMk/>
          <pc:sldMk cId="4118133197" sldId="464"/>
        </pc:sldMkLst>
        <pc:spChg chg="mod">
          <ac:chgData name="マルヤマ　トモヤ" userId="S::a71342@st.takushoku-u.ac.jp::8751789b-8222-4e0f-9d90-34a07a3554a6" providerId="AD" clId="Web-{39A0D7E1-EB71-4632-6CF8-7F937EA07BC4}" dt="2019-10-25T03:38:53.483" v="588" actId="1076"/>
          <ac:spMkLst>
            <pc:docMk/>
            <pc:sldMk cId="4118133197" sldId="464"/>
            <ac:spMk id="4" creationId="{DD36E7A9-462A-4808-BD26-BF07A17BECCA}"/>
          </ac:spMkLst>
        </pc:spChg>
        <pc:spChg chg="mod">
          <ac:chgData name="マルヤマ　トモヤ" userId="S::a71342@st.takushoku-u.ac.jp::8751789b-8222-4e0f-9d90-34a07a3554a6" providerId="AD" clId="Web-{39A0D7E1-EB71-4632-6CF8-7F937EA07BC4}" dt="2019-10-25T03:38:58.296" v="589" actId="1076"/>
          <ac:spMkLst>
            <pc:docMk/>
            <pc:sldMk cId="4118133197" sldId="464"/>
            <ac:spMk id="5" creationId="{C516BD52-36CE-4A8C-8F6C-EC151DD76F87}"/>
          </ac:spMkLst>
        </pc:spChg>
        <pc:spChg chg="add mod">
          <ac:chgData name="マルヤマ　トモヤ" userId="S::a71342@st.takushoku-u.ac.jp::8751789b-8222-4e0f-9d90-34a07a3554a6" providerId="AD" clId="Web-{39A0D7E1-EB71-4632-6CF8-7F937EA07BC4}" dt="2019-10-25T05:01:04.098" v="793" actId="20577"/>
          <ac:spMkLst>
            <pc:docMk/>
            <pc:sldMk cId="4118133197" sldId="464"/>
            <ac:spMk id="7" creationId="{BD872702-B730-43EB-BC2F-18CBD72297CC}"/>
          </ac:spMkLst>
        </pc:spChg>
        <pc:spChg chg="add mod">
          <ac:chgData name="マルヤマ　トモヤ" userId="S::a71342@st.takushoku-u.ac.jp::8751789b-8222-4e0f-9d90-34a07a3554a6" providerId="AD" clId="Web-{39A0D7E1-EB71-4632-6CF8-7F937EA07BC4}" dt="2019-10-25T03:39:39.358" v="593" actId="14100"/>
          <ac:spMkLst>
            <pc:docMk/>
            <pc:sldMk cId="4118133197" sldId="464"/>
            <ac:spMk id="8" creationId="{719268E7-D75E-496A-BFF1-617839247D41}"/>
          </ac:spMkLst>
        </pc:spChg>
      </pc:sldChg>
      <pc:sldChg chg="modSp">
        <pc:chgData name="マルヤマ　トモヤ" userId="S::a71342@st.takushoku-u.ac.jp::8751789b-8222-4e0f-9d90-34a07a3554a6" providerId="AD" clId="Web-{39A0D7E1-EB71-4632-6CF8-7F937EA07BC4}" dt="2019-10-25T03:23:46.362" v="50" actId="14100"/>
        <pc:sldMkLst>
          <pc:docMk/>
          <pc:sldMk cId="3109934044" sldId="470"/>
        </pc:sldMkLst>
        <pc:spChg chg="mod">
          <ac:chgData name="マルヤマ　トモヤ" userId="S::a71342@st.takushoku-u.ac.jp::8751789b-8222-4e0f-9d90-34a07a3554a6" providerId="AD" clId="Web-{39A0D7E1-EB71-4632-6CF8-7F937EA07BC4}" dt="2019-10-25T03:23:46.362" v="50" actId="14100"/>
          <ac:spMkLst>
            <pc:docMk/>
            <pc:sldMk cId="3109934044" sldId="470"/>
            <ac:spMk id="11" creationId="{7E9F53C7-455B-4FA2-A952-9F5CA9E59B6A}"/>
          </ac:spMkLst>
        </pc:spChg>
      </pc:sldChg>
      <pc:sldChg chg="ord">
        <pc:chgData name="マルヤマ　トモヤ" userId="S::a71342@st.takushoku-u.ac.jp::8751789b-8222-4e0f-9d90-34a07a3554a6" providerId="AD" clId="Web-{39A0D7E1-EB71-4632-6CF8-7F937EA07BC4}" dt="2019-10-25T04:32:05.795" v="695"/>
        <pc:sldMkLst>
          <pc:docMk/>
          <pc:sldMk cId="3052278815" sldId="471"/>
        </pc:sldMkLst>
      </pc:sldChg>
      <pc:sldChg chg="addSp modSp">
        <pc:chgData name="マルヤマ　トモヤ" userId="S::a71342@st.takushoku-u.ac.jp::8751789b-8222-4e0f-9d90-34a07a3554a6" providerId="AD" clId="Web-{39A0D7E1-EB71-4632-6CF8-7F937EA07BC4}" dt="2019-10-25T03:35:08.374" v="470" actId="20577"/>
        <pc:sldMkLst>
          <pc:docMk/>
          <pc:sldMk cId="3449609832" sldId="472"/>
        </pc:sldMkLst>
        <pc:spChg chg="add mod">
          <ac:chgData name="マルヤマ　トモヤ" userId="S::a71342@st.takushoku-u.ac.jp::8751789b-8222-4e0f-9d90-34a07a3554a6" providerId="AD" clId="Web-{39A0D7E1-EB71-4632-6CF8-7F937EA07BC4}" dt="2019-10-25T03:35:08.374" v="470" actId="20577"/>
          <ac:spMkLst>
            <pc:docMk/>
            <pc:sldMk cId="3449609832" sldId="472"/>
            <ac:spMk id="4" creationId="{0FB48CB8-E8D6-415F-AB3F-6DAD83F2A0F1}"/>
          </ac:spMkLst>
        </pc:spChg>
      </pc:sldChg>
      <pc:sldChg chg="ord addCm">
        <pc:chgData name="マルヤマ　トモヤ" userId="S::a71342@st.takushoku-u.ac.jp::8751789b-8222-4e0f-9d90-34a07a3554a6" providerId="AD" clId="Web-{39A0D7E1-EB71-4632-6CF8-7F937EA07BC4}" dt="2019-10-25T03:47:01.512" v="595"/>
        <pc:sldMkLst>
          <pc:docMk/>
          <pc:sldMk cId="3805269174" sldId="473"/>
        </pc:sldMkLst>
      </pc:sldChg>
    </pc:docChg>
  </pc:docChgLst>
  <pc:docChgLst>
    <pc:chgData name="マルヤマ　トモヤ" userId="S::a71342@st.takushoku-u.ac.jp::8751789b-8222-4e0f-9d90-34a07a3554a6" providerId="AD" clId="Web-{0C7496BA-4CF1-24FA-DEE1-4633209C5BC4}"/>
    <pc:docChg chg="delSld modSld sldOrd">
      <pc:chgData name="マルヤマ　トモヤ" userId="S::a71342@st.takushoku-u.ac.jp::8751789b-8222-4e0f-9d90-34a07a3554a6" providerId="AD" clId="Web-{0C7496BA-4CF1-24FA-DEE1-4633209C5BC4}" dt="2019-12-05T09:25:25.595" v="90" actId="14100"/>
      <pc:docMkLst>
        <pc:docMk/>
      </pc:docMkLst>
      <pc:sldChg chg="del">
        <pc:chgData name="マルヤマ　トモヤ" userId="S::a71342@st.takushoku-u.ac.jp::8751789b-8222-4e0f-9d90-34a07a3554a6" providerId="AD" clId="Web-{0C7496BA-4CF1-24FA-DEE1-4633209C5BC4}" dt="2019-12-05T09:13:37.704" v="0"/>
        <pc:sldMkLst>
          <pc:docMk/>
          <pc:sldMk cId="1223396340" sldId="449"/>
        </pc:sldMkLst>
      </pc:sldChg>
      <pc:sldChg chg="modSp ord">
        <pc:chgData name="マルヤマ　トモヤ" userId="S::a71342@st.takushoku-u.ac.jp::8751789b-8222-4e0f-9d90-34a07a3554a6" providerId="AD" clId="Web-{0C7496BA-4CF1-24FA-DEE1-4633209C5BC4}" dt="2019-12-05T09:25:25.595" v="90" actId="14100"/>
        <pc:sldMkLst>
          <pc:docMk/>
          <pc:sldMk cId="3180461395" sldId="465"/>
        </pc:sldMkLst>
        <pc:spChg chg="mod">
          <ac:chgData name="マルヤマ　トモヤ" userId="S::a71342@st.takushoku-u.ac.jp::8751789b-8222-4e0f-9d90-34a07a3554a6" providerId="AD" clId="Web-{0C7496BA-4CF1-24FA-DEE1-4633209C5BC4}" dt="2019-12-05T09:25:25.595" v="90" actId="14100"/>
          <ac:spMkLst>
            <pc:docMk/>
            <pc:sldMk cId="3180461395" sldId="465"/>
            <ac:spMk id="4" creationId="{BE254004-2EF1-4974-B054-E624952CE5B6}"/>
          </ac:spMkLst>
        </pc:spChg>
      </pc:sldChg>
      <pc:sldChg chg="modSp">
        <pc:chgData name="マルヤマ　トモヤ" userId="S::a71342@st.takushoku-u.ac.jp::8751789b-8222-4e0f-9d90-34a07a3554a6" providerId="AD" clId="Web-{0C7496BA-4CF1-24FA-DEE1-4633209C5BC4}" dt="2019-12-05T09:25:07.783" v="58" actId="20577"/>
        <pc:sldMkLst>
          <pc:docMk/>
          <pc:sldMk cId="3118460350" sldId="495"/>
        </pc:sldMkLst>
        <pc:spChg chg="mod">
          <ac:chgData name="マルヤマ　トモヤ" userId="S::a71342@st.takushoku-u.ac.jp::8751789b-8222-4e0f-9d90-34a07a3554a6" providerId="AD" clId="Web-{0C7496BA-4CF1-24FA-DEE1-4633209C5BC4}" dt="2019-12-05T09:25:07.783" v="58" actId="20577"/>
          <ac:spMkLst>
            <pc:docMk/>
            <pc:sldMk cId="3118460350" sldId="495"/>
            <ac:spMk id="3" creationId="{F9F21321-F552-4E60-8F5E-4A8262C79C86}"/>
          </ac:spMkLst>
        </pc:spChg>
      </pc:sldChg>
      <pc:sldChg chg="del">
        <pc:chgData name="マルヤマ　トモヤ" userId="S::a71342@st.takushoku-u.ac.jp::8751789b-8222-4e0f-9d90-34a07a3554a6" providerId="AD" clId="Web-{0C7496BA-4CF1-24FA-DEE1-4633209C5BC4}" dt="2019-12-05T09:14:06.329" v="1"/>
        <pc:sldMkLst>
          <pc:docMk/>
          <pc:sldMk cId="3959471473" sldId="565"/>
        </pc:sldMkLst>
      </pc:sldChg>
      <pc:sldChg chg="ord">
        <pc:chgData name="マルヤマ　トモヤ" userId="S::a71342@st.takushoku-u.ac.jp::8751789b-8222-4e0f-9d90-34a07a3554a6" providerId="AD" clId="Web-{0C7496BA-4CF1-24FA-DEE1-4633209C5BC4}" dt="2019-12-05T09:14:43.735" v="3"/>
        <pc:sldMkLst>
          <pc:docMk/>
          <pc:sldMk cId="884836599" sldId="569"/>
        </pc:sldMkLst>
      </pc:sldChg>
      <pc:sldChg chg="del">
        <pc:chgData name="マルヤマ　トモヤ" userId="S::a71342@st.takushoku-u.ac.jp::8751789b-8222-4e0f-9d90-34a07a3554a6" providerId="AD" clId="Web-{0C7496BA-4CF1-24FA-DEE1-4633209C5BC4}" dt="2019-12-05T09:14:18.735" v="2"/>
        <pc:sldMkLst>
          <pc:docMk/>
          <pc:sldMk cId="424605175" sldId="570"/>
        </pc:sldMkLst>
      </pc:sldChg>
    </pc:docChg>
  </pc:docChgLst>
  <pc:docChgLst>
    <pc:chgData name="ミヤモト　ショウゴ" userId="S::a71352@st.takushoku-u.ac.jp::d1b9f636-ea46-465c-ba2a-61856f725e73" providerId="AD" clId="Web-{77D7FFCF-00F8-BBFB-AF8E-42A9D63D8438}"/>
    <pc:docChg chg="addSld delSld modSld sldOrd">
      <pc:chgData name="ミヤモト　ショウゴ" userId="S::a71352@st.takushoku-u.ac.jp::d1b9f636-ea46-465c-ba2a-61856f725e73" providerId="AD" clId="Web-{77D7FFCF-00F8-BBFB-AF8E-42A9D63D8438}" dt="2019-12-17T12:37:32.575" v="1164" actId="20577"/>
      <pc:docMkLst>
        <pc:docMk/>
      </pc:docMkLst>
      <pc:sldChg chg="modSp ord">
        <pc:chgData name="ミヤモト　ショウゴ" userId="S::a71352@st.takushoku-u.ac.jp::d1b9f636-ea46-465c-ba2a-61856f725e73" providerId="AD" clId="Web-{77D7FFCF-00F8-BBFB-AF8E-42A9D63D8438}" dt="2019-12-17T11:16:11.988" v="919"/>
        <pc:sldMkLst>
          <pc:docMk/>
          <pc:sldMk cId="1876371353" sldId="448"/>
        </pc:sldMkLst>
        <pc:spChg chg="mod">
          <ac:chgData name="ミヤモト　ショウゴ" userId="S::a71352@st.takushoku-u.ac.jp::d1b9f636-ea46-465c-ba2a-61856f725e73" providerId="AD" clId="Web-{77D7FFCF-00F8-BBFB-AF8E-42A9D63D8438}" dt="2019-12-17T09:24:34.847" v="38" actId="20577"/>
          <ac:spMkLst>
            <pc:docMk/>
            <pc:sldMk cId="1876371353" sldId="448"/>
            <ac:spMk id="2" creationId="{00000000-0000-0000-0000-000000000000}"/>
          </ac:spMkLst>
        </pc:spChg>
      </pc:sldChg>
      <pc:sldChg chg="modSp ord">
        <pc:chgData name="ミヤモト　ショウゴ" userId="S::a71352@st.takushoku-u.ac.jp::d1b9f636-ea46-465c-ba2a-61856f725e73" providerId="AD" clId="Web-{77D7FFCF-00F8-BBFB-AF8E-42A9D63D8438}" dt="2019-12-17T11:51:24.322" v="970" actId="20577"/>
        <pc:sldMkLst>
          <pc:docMk/>
          <pc:sldMk cId="3855246299" sldId="483"/>
        </pc:sldMkLst>
        <pc:spChg chg="mod">
          <ac:chgData name="ミヤモト　ショウゴ" userId="S::a71352@st.takushoku-u.ac.jp::d1b9f636-ea46-465c-ba2a-61856f725e73" providerId="AD" clId="Web-{77D7FFCF-00F8-BBFB-AF8E-42A9D63D8438}" dt="2019-12-17T11:51:24.322" v="970" actId="20577"/>
          <ac:spMkLst>
            <pc:docMk/>
            <pc:sldMk cId="3855246299" sldId="483"/>
            <ac:spMk id="12" creationId="{542DE55C-5028-49F8-9999-0ED1BE1A022E}"/>
          </ac:spMkLst>
        </pc:spChg>
      </pc:sldChg>
      <pc:sldChg chg="addSp delSp modSp ord">
        <pc:chgData name="ミヤモト　ショウゴ" userId="S::a71352@st.takushoku-u.ac.jp::d1b9f636-ea46-465c-ba2a-61856f725e73" providerId="AD" clId="Web-{77D7FFCF-00F8-BBFB-AF8E-42A9D63D8438}" dt="2019-12-17T12:32:11.819" v="1162" actId="20577"/>
        <pc:sldMkLst>
          <pc:docMk/>
          <pc:sldMk cId="2163442985" sldId="597"/>
        </pc:sldMkLst>
        <pc:spChg chg="mod">
          <ac:chgData name="ミヤモト　ショウゴ" userId="S::a71352@st.takushoku-u.ac.jp::d1b9f636-ea46-465c-ba2a-61856f725e73" providerId="AD" clId="Web-{77D7FFCF-00F8-BBFB-AF8E-42A9D63D8438}" dt="2019-12-17T09:51:10.227" v="221" actId="1076"/>
          <ac:spMkLst>
            <pc:docMk/>
            <pc:sldMk cId="2163442985" sldId="597"/>
            <ac:spMk id="3" creationId="{83C47F2E-244C-4618-B524-CC95F26E79B7}"/>
          </ac:spMkLst>
        </pc:spChg>
        <pc:spChg chg="del mod">
          <ac:chgData name="ミヤモト　ショウゴ" userId="S::a71352@st.takushoku-u.ac.jp::d1b9f636-ea46-465c-ba2a-61856f725e73" providerId="AD" clId="Web-{77D7FFCF-00F8-BBFB-AF8E-42A9D63D8438}" dt="2019-12-17T10:00:08.275" v="326"/>
          <ac:spMkLst>
            <pc:docMk/>
            <pc:sldMk cId="2163442985" sldId="597"/>
            <ac:spMk id="4" creationId="{42CC65D0-1131-4736-9E3E-C66FB0B20918}"/>
          </ac:spMkLst>
        </pc:spChg>
        <pc:spChg chg="add del mod">
          <ac:chgData name="ミヤモト　ショウゴ" userId="S::a71352@st.takushoku-u.ac.jp::d1b9f636-ea46-465c-ba2a-61856f725e73" providerId="AD" clId="Web-{77D7FFCF-00F8-BBFB-AF8E-42A9D63D8438}" dt="2019-12-17T10:00:38.181" v="334"/>
          <ac:spMkLst>
            <pc:docMk/>
            <pc:sldMk cId="2163442985" sldId="597"/>
            <ac:spMk id="5" creationId="{EBD5445D-5124-495D-A783-88D06096F6B1}"/>
          </ac:spMkLst>
        </pc:spChg>
        <pc:spChg chg="mod">
          <ac:chgData name="ミヤモト　ショウゴ" userId="S::a71352@st.takushoku-u.ac.jp::d1b9f636-ea46-465c-ba2a-61856f725e73" providerId="AD" clId="Web-{77D7FFCF-00F8-BBFB-AF8E-42A9D63D8438}" dt="2019-12-17T10:43:02.593" v="710" actId="14100"/>
          <ac:spMkLst>
            <pc:docMk/>
            <pc:sldMk cId="2163442985" sldId="597"/>
            <ac:spMk id="6" creationId="{FD7D87E2-4C9D-40E7-A6F0-2C032807659A}"/>
          </ac:spMkLst>
        </pc:spChg>
        <pc:spChg chg="mod">
          <ac:chgData name="ミヤモト　ショウゴ" userId="S::a71352@st.takushoku-u.ac.jp::d1b9f636-ea46-465c-ba2a-61856f725e73" providerId="AD" clId="Web-{77D7FFCF-00F8-BBFB-AF8E-42A9D63D8438}" dt="2019-12-17T12:32:11.819" v="1162" actId="20577"/>
          <ac:spMkLst>
            <pc:docMk/>
            <pc:sldMk cId="2163442985" sldId="597"/>
            <ac:spMk id="18" creationId="{4F4873AB-2AE5-4716-9B64-68067362EF89}"/>
          </ac:spMkLst>
        </pc:spChg>
        <pc:spChg chg="mod">
          <ac:chgData name="ミヤモト　ショウゴ" userId="S::a71352@st.takushoku-u.ac.jp::d1b9f636-ea46-465c-ba2a-61856f725e73" providerId="AD" clId="Web-{77D7FFCF-00F8-BBFB-AF8E-42A9D63D8438}" dt="2019-12-17T09:52:22.102" v="259" actId="14100"/>
          <ac:spMkLst>
            <pc:docMk/>
            <pc:sldMk cId="2163442985" sldId="597"/>
            <ac:spMk id="19" creationId="{7966EC61-6E7F-4769-85C4-84D3F4873F5D}"/>
          </ac:spMkLst>
        </pc:spChg>
      </pc:sldChg>
      <pc:sldChg chg="modSp">
        <pc:chgData name="ミヤモト　ショウゴ" userId="S::a71352@st.takushoku-u.ac.jp::d1b9f636-ea46-465c-ba2a-61856f725e73" providerId="AD" clId="Web-{77D7FFCF-00F8-BBFB-AF8E-42A9D63D8438}" dt="2019-12-17T11:33:28.380" v="942" actId="20577"/>
        <pc:sldMkLst>
          <pc:docMk/>
          <pc:sldMk cId="1837029195" sldId="611"/>
        </pc:sldMkLst>
        <pc:spChg chg="mod">
          <ac:chgData name="ミヤモト　ショウゴ" userId="S::a71352@st.takushoku-u.ac.jp::d1b9f636-ea46-465c-ba2a-61856f725e73" providerId="AD" clId="Web-{77D7FFCF-00F8-BBFB-AF8E-42A9D63D8438}" dt="2019-12-17T11:33:28.380" v="942" actId="20577"/>
          <ac:spMkLst>
            <pc:docMk/>
            <pc:sldMk cId="1837029195" sldId="611"/>
            <ac:spMk id="3" creationId="{D9D4F225-02AF-47F9-8FAD-FEC490AC48C6}"/>
          </ac:spMkLst>
        </pc:spChg>
      </pc:sldChg>
      <pc:sldChg chg="modSp">
        <pc:chgData name="ミヤモト　ショウゴ" userId="S::a71352@st.takushoku-u.ac.jp::d1b9f636-ea46-465c-ba2a-61856f725e73" providerId="AD" clId="Web-{77D7FFCF-00F8-BBFB-AF8E-42A9D63D8438}" dt="2019-12-17T10:37:55.639" v="591" actId="20577"/>
        <pc:sldMkLst>
          <pc:docMk/>
          <pc:sldMk cId="353258392" sldId="613"/>
        </pc:sldMkLst>
        <pc:spChg chg="mod">
          <ac:chgData name="ミヤモト　ショウゴ" userId="S::a71352@st.takushoku-u.ac.jp::d1b9f636-ea46-465c-ba2a-61856f725e73" providerId="AD" clId="Web-{77D7FFCF-00F8-BBFB-AF8E-42A9D63D8438}" dt="2019-12-17T10:37:55.639" v="591" actId="20577"/>
          <ac:spMkLst>
            <pc:docMk/>
            <pc:sldMk cId="353258392" sldId="613"/>
            <ac:spMk id="5" creationId="{03CFB598-F7EE-4630-9572-CCD4BB838081}"/>
          </ac:spMkLst>
        </pc:spChg>
      </pc:sldChg>
      <pc:sldChg chg="ord">
        <pc:chgData name="ミヤモト　ショウゴ" userId="S::a71352@st.takushoku-u.ac.jp::d1b9f636-ea46-465c-ba2a-61856f725e73" providerId="AD" clId="Web-{77D7FFCF-00F8-BBFB-AF8E-42A9D63D8438}" dt="2019-12-17T11:04:20.533" v="909"/>
        <pc:sldMkLst>
          <pc:docMk/>
          <pc:sldMk cId="1237807544" sldId="617"/>
        </pc:sldMkLst>
      </pc:sldChg>
      <pc:sldChg chg="modSp">
        <pc:chgData name="ミヤモト　ショウゴ" userId="S::a71352@st.takushoku-u.ac.jp::d1b9f636-ea46-465c-ba2a-61856f725e73" providerId="AD" clId="Web-{77D7FFCF-00F8-BBFB-AF8E-42A9D63D8438}" dt="2019-12-17T09:16:48.315" v="29" actId="1076"/>
        <pc:sldMkLst>
          <pc:docMk/>
          <pc:sldMk cId="4036853482" sldId="629"/>
        </pc:sldMkLst>
        <pc:picChg chg="mod">
          <ac:chgData name="ミヤモト　ショウゴ" userId="S::a71352@st.takushoku-u.ac.jp::d1b9f636-ea46-465c-ba2a-61856f725e73" providerId="AD" clId="Web-{77D7FFCF-00F8-BBFB-AF8E-42A9D63D8438}" dt="2019-12-17T09:16:48.315" v="29" actId="1076"/>
          <ac:picMkLst>
            <pc:docMk/>
            <pc:sldMk cId="4036853482" sldId="629"/>
            <ac:picMk id="6" creationId="{2F65E8A7-3787-4A31-BBF0-AF11F1BC9F54}"/>
          </ac:picMkLst>
        </pc:picChg>
      </pc:sldChg>
      <pc:sldChg chg="modSp ord">
        <pc:chgData name="ミヤモト　ショウゴ" userId="S::a71352@st.takushoku-u.ac.jp::d1b9f636-ea46-465c-ba2a-61856f725e73" providerId="AD" clId="Web-{77D7FFCF-00F8-BBFB-AF8E-42A9D63D8438}" dt="2019-12-17T11:59:32.667" v="979" actId="20577"/>
        <pc:sldMkLst>
          <pc:docMk/>
          <pc:sldMk cId="1092068502" sldId="631"/>
        </pc:sldMkLst>
        <pc:spChg chg="mod">
          <ac:chgData name="ミヤモト　ショウゴ" userId="S::a71352@st.takushoku-u.ac.jp::d1b9f636-ea46-465c-ba2a-61856f725e73" providerId="AD" clId="Web-{77D7FFCF-00F8-BBFB-AF8E-42A9D63D8438}" dt="2019-12-17T11:59:32.667" v="979" actId="20577"/>
          <ac:spMkLst>
            <pc:docMk/>
            <pc:sldMk cId="1092068502" sldId="631"/>
            <ac:spMk id="2" creationId="{8B77EE88-EAFF-45A8-BC44-41E7FB768A8C}"/>
          </ac:spMkLst>
        </pc:spChg>
        <pc:spChg chg="mod">
          <ac:chgData name="ミヤモト　ショウゴ" userId="S::a71352@st.takushoku-u.ac.jp::d1b9f636-ea46-465c-ba2a-61856f725e73" providerId="AD" clId="Web-{77D7FFCF-00F8-BBFB-AF8E-42A9D63D8438}" dt="2019-12-17T11:05:30.486" v="916" actId="20577"/>
          <ac:spMkLst>
            <pc:docMk/>
            <pc:sldMk cId="1092068502" sldId="631"/>
            <ac:spMk id="4" creationId="{8F34EA17-A0B4-4C7E-A160-49AD3B05822A}"/>
          </ac:spMkLst>
        </pc:spChg>
        <pc:spChg chg="mod">
          <ac:chgData name="ミヤモト　ショウゴ" userId="S::a71352@st.takushoku-u.ac.jp::d1b9f636-ea46-465c-ba2a-61856f725e73" providerId="AD" clId="Web-{77D7FFCF-00F8-BBFB-AF8E-42A9D63D8438}" dt="2019-12-17T10:24:30.482" v="489" actId="20577"/>
          <ac:spMkLst>
            <pc:docMk/>
            <pc:sldMk cId="1092068502" sldId="631"/>
            <ac:spMk id="5" creationId="{E1095E3E-1519-4EB4-84F0-8C1A417C1D8E}"/>
          </ac:spMkLst>
        </pc:spChg>
      </pc:sldChg>
      <pc:sldChg chg="addSp delSp modSp">
        <pc:chgData name="ミヤモト　ショウゴ" userId="S::a71352@st.takushoku-u.ac.jp::d1b9f636-ea46-465c-ba2a-61856f725e73" providerId="AD" clId="Web-{77D7FFCF-00F8-BBFB-AF8E-42A9D63D8438}" dt="2019-12-17T11:02:23.579" v="908" actId="1076"/>
        <pc:sldMkLst>
          <pc:docMk/>
          <pc:sldMk cId="2331407196" sldId="666"/>
        </pc:sldMkLst>
        <pc:spChg chg="add mod">
          <ac:chgData name="ミヤモト　ショウゴ" userId="S::a71352@st.takushoku-u.ac.jp::d1b9f636-ea46-465c-ba2a-61856f725e73" providerId="AD" clId="Web-{77D7FFCF-00F8-BBFB-AF8E-42A9D63D8438}" dt="2019-12-17T10:43:49.515" v="724" actId="1076"/>
          <ac:spMkLst>
            <pc:docMk/>
            <pc:sldMk cId="2331407196" sldId="666"/>
            <ac:spMk id="4" creationId="{4C7D0EE5-EDCA-495C-9F5D-15CC587BB8F5}"/>
          </ac:spMkLst>
        </pc:spChg>
        <pc:spChg chg="mod">
          <ac:chgData name="ミヤモト　ショウゴ" userId="S::a71352@st.takushoku-u.ac.jp::d1b9f636-ea46-465c-ba2a-61856f725e73" providerId="AD" clId="Web-{77D7FFCF-00F8-BBFB-AF8E-42A9D63D8438}" dt="2019-12-17T10:50:17.766" v="836" actId="20577"/>
          <ac:spMkLst>
            <pc:docMk/>
            <pc:sldMk cId="2331407196" sldId="666"/>
            <ac:spMk id="6" creationId="{00000000-0000-0000-0000-000000000000}"/>
          </ac:spMkLst>
        </pc:spChg>
        <pc:spChg chg="add mod">
          <ac:chgData name="ミヤモト　ショウゴ" userId="S::a71352@st.takushoku-u.ac.jp::d1b9f636-ea46-465c-ba2a-61856f725e73" providerId="AD" clId="Web-{77D7FFCF-00F8-BBFB-AF8E-42A9D63D8438}" dt="2019-12-17T10:44:50.140" v="753" actId="20577"/>
          <ac:spMkLst>
            <pc:docMk/>
            <pc:sldMk cId="2331407196" sldId="666"/>
            <ac:spMk id="10" creationId="{2904172B-B86D-4BB0-B639-BC8C2BF88B12}"/>
          </ac:spMkLst>
        </pc:spChg>
        <pc:spChg chg="add mod">
          <ac:chgData name="ミヤモト　ショウゴ" userId="S::a71352@st.takushoku-u.ac.jp::d1b9f636-ea46-465c-ba2a-61856f725e73" providerId="AD" clId="Web-{77D7FFCF-00F8-BBFB-AF8E-42A9D63D8438}" dt="2019-12-17T11:02:23.579" v="908" actId="1076"/>
          <ac:spMkLst>
            <pc:docMk/>
            <pc:sldMk cId="2331407196" sldId="666"/>
            <ac:spMk id="11" creationId="{5217499E-6E2B-4661-A521-288306268F76}"/>
          </ac:spMkLst>
        </pc:spChg>
        <pc:picChg chg="add del mod">
          <ac:chgData name="ミヤモト　ショウゴ" userId="S::a71352@st.takushoku-u.ac.jp::d1b9f636-ea46-465c-ba2a-61856f725e73" providerId="AD" clId="Web-{77D7FFCF-00F8-BBFB-AF8E-42A9D63D8438}" dt="2019-12-17T09:17:04.487" v="30"/>
          <ac:picMkLst>
            <pc:docMk/>
            <pc:sldMk cId="2331407196" sldId="666"/>
            <ac:picMk id="5" creationId="{7F7E3448-D615-4B1E-A314-D670E90FF492}"/>
          </ac:picMkLst>
        </pc:picChg>
        <pc:picChg chg="add">
          <ac:chgData name="ミヤモト　ショウゴ" userId="S::a71352@st.takushoku-u.ac.jp::d1b9f636-ea46-465c-ba2a-61856f725e73" providerId="AD" clId="Web-{77D7FFCF-00F8-BBFB-AF8E-42A9D63D8438}" dt="2019-12-17T09:17:05.627" v="31"/>
          <ac:picMkLst>
            <pc:docMk/>
            <pc:sldMk cId="2331407196" sldId="666"/>
            <ac:picMk id="9" creationId="{CCA7EF40-23A4-48E5-93CB-F3845F7B1800}"/>
          </ac:picMkLst>
        </pc:picChg>
      </pc:sldChg>
      <pc:sldChg chg="new del">
        <pc:chgData name="ミヤモト　ショウゴ" userId="S::a71352@st.takushoku-u.ac.jp::d1b9f636-ea46-465c-ba2a-61856f725e73" providerId="AD" clId="Web-{77D7FFCF-00F8-BBFB-AF8E-42A9D63D8438}" dt="2019-12-17T09:43:41.865" v="95"/>
        <pc:sldMkLst>
          <pc:docMk/>
          <pc:sldMk cId="2380504469" sldId="694"/>
        </pc:sldMkLst>
      </pc:sldChg>
      <pc:sldChg chg="modSp">
        <pc:chgData name="ミヤモト　ショウゴ" userId="S::a71352@st.takushoku-u.ac.jp::d1b9f636-ea46-465c-ba2a-61856f725e73" providerId="AD" clId="Web-{77D7FFCF-00F8-BBFB-AF8E-42A9D63D8438}" dt="2019-12-17T11:59:51.948" v="980" actId="1076"/>
        <pc:sldMkLst>
          <pc:docMk/>
          <pc:sldMk cId="4205897519" sldId="695"/>
        </pc:sldMkLst>
        <pc:spChg chg="mod">
          <ac:chgData name="ミヤモト　ショウゴ" userId="S::a71352@st.takushoku-u.ac.jp::d1b9f636-ea46-465c-ba2a-61856f725e73" providerId="AD" clId="Web-{77D7FFCF-00F8-BBFB-AF8E-42A9D63D8438}" dt="2019-12-17T11:59:51.948" v="980" actId="1076"/>
          <ac:spMkLst>
            <pc:docMk/>
            <pc:sldMk cId="4205897519" sldId="695"/>
            <ac:spMk id="4" creationId="{00A7BDC9-4832-4550-BECB-EE601451F6E8}"/>
          </ac:spMkLst>
        </pc:spChg>
      </pc:sldChg>
      <pc:sldChg chg="addSp delSp modSp new del">
        <pc:chgData name="ミヤモト　ショウゴ" userId="S::a71352@st.takushoku-u.ac.jp::d1b9f636-ea46-465c-ba2a-61856f725e73" providerId="AD" clId="Web-{77D7FFCF-00F8-BBFB-AF8E-42A9D63D8438}" dt="2019-12-17T10:12:38.871" v="348"/>
        <pc:sldMkLst>
          <pc:docMk/>
          <pc:sldMk cId="226232775" sldId="696"/>
        </pc:sldMkLst>
        <pc:spChg chg="del">
          <ac:chgData name="ミヤモト　ショウゴ" userId="S::a71352@st.takushoku-u.ac.jp::d1b9f636-ea46-465c-ba2a-61856f725e73" providerId="AD" clId="Web-{77D7FFCF-00F8-BBFB-AF8E-42A9D63D8438}" dt="2019-12-17T10:09:05.855" v="336"/>
          <ac:spMkLst>
            <pc:docMk/>
            <pc:sldMk cId="226232775" sldId="696"/>
            <ac:spMk id="3" creationId="{28C186FC-8258-417B-B087-A3ACB59E5063}"/>
          </ac:spMkLst>
        </pc:spChg>
        <pc:picChg chg="add mod ord modCrop">
          <ac:chgData name="ミヤモト　ショウゴ" userId="S::a71352@st.takushoku-u.ac.jp::d1b9f636-ea46-465c-ba2a-61856f725e73" providerId="AD" clId="Web-{77D7FFCF-00F8-BBFB-AF8E-42A9D63D8438}" dt="2019-12-17T10:11:14.871" v="345" actId="1076"/>
          <ac:picMkLst>
            <pc:docMk/>
            <pc:sldMk cId="226232775" sldId="696"/>
            <ac:picMk id="4" creationId="{2056FE37-5998-46D2-8A54-BDF68EE71582}"/>
          </ac:picMkLst>
        </pc:picChg>
      </pc:sldChg>
      <pc:sldChg chg="ord">
        <pc:chgData name="ミヤモト　ショウゴ" userId="S::a71352@st.takushoku-u.ac.jp::d1b9f636-ea46-465c-ba2a-61856f725e73" providerId="AD" clId="Web-{77D7FFCF-00F8-BBFB-AF8E-42A9D63D8438}" dt="2019-12-17T11:43:32.009" v="959"/>
        <pc:sldMkLst>
          <pc:docMk/>
          <pc:sldMk cId="1246684039" sldId="699"/>
        </pc:sldMkLst>
      </pc:sldChg>
      <pc:sldChg chg="modSp del">
        <pc:chgData name="ミヤモト　ショウゴ" userId="S::a71352@st.takushoku-u.ac.jp::d1b9f636-ea46-465c-ba2a-61856f725e73" providerId="AD" clId="Web-{77D7FFCF-00F8-BBFB-AF8E-42A9D63D8438}" dt="2019-12-17T11:40:04.631" v="958"/>
        <pc:sldMkLst>
          <pc:docMk/>
          <pc:sldMk cId="3093589882" sldId="700"/>
        </pc:sldMkLst>
        <pc:picChg chg="mod">
          <ac:chgData name="ミヤモト　ショウゴ" userId="S::a71352@st.takushoku-u.ac.jp::d1b9f636-ea46-465c-ba2a-61856f725e73" providerId="AD" clId="Web-{77D7FFCF-00F8-BBFB-AF8E-42A9D63D8438}" dt="2019-12-17T11:30:55.192" v="941" actId="1076"/>
          <ac:picMkLst>
            <pc:docMk/>
            <pc:sldMk cId="3093589882" sldId="700"/>
            <ac:picMk id="8" creationId="{04DA4BA6-2D7A-4C4D-9C64-48488AE227CE}"/>
          </ac:picMkLst>
        </pc:picChg>
      </pc:sldChg>
      <pc:sldChg chg="addSp modSp new">
        <pc:chgData name="ミヤモト　ショウゴ" userId="S::a71352@st.takushoku-u.ac.jp::d1b9f636-ea46-465c-ba2a-61856f725e73" providerId="AD" clId="Web-{77D7FFCF-00F8-BBFB-AF8E-42A9D63D8438}" dt="2019-12-17T11:54:48.104" v="978" actId="1076"/>
        <pc:sldMkLst>
          <pc:docMk/>
          <pc:sldMk cId="2791123990" sldId="702"/>
        </pc:sldMkLst>
        <pc:spChg chg="add mod">
          <ac:chgData name="ミヤモト　ショウゴ" userId="S::a71352@st.takushoku-u.ac.jp::d1b9f636-ea46-465c-ba2a-61856f725e73" providerId="AD" clId="Web-{77D7FFCF-00F8-BBFB-AF8E-42A9D63D8438}" dt="2019-12-17T11:54:08.276" v="974" actId="1076"/>
          <ac:spMkLst>
            <pc:docMk/>
            <pc:sldMk cId="2791123990" sldId="702"/>
            <ac:spMk id="5" creationId="{CAA014F1-1496-4444-A527-D54A3D5604F8}"/>
          </ac:spMkLst>
        </pc:spChg>
        <pc:spChg chg="add mod">
          <ac:chgData name="ミヤモト　ショウゴ" userId="S::a71352@st.takushoku-u.ac.jp::d1b9f636-ea46-465c-ba2a-61856f725e73" providerId="AD" clId="Web-{77D7FFCF-00F8-BBFB-AF8E-42A9D63D8438}" dt="2019-12-17T11:54:48.104" v="978" actId="1076"/>
          <ac:spMkLst>
            <pc:docMk/>
            <pc:sldMk cId="2791123990" sldId="702"/>
            <ac:spMk id="6" creationId="{ABA8CE5D-595C-4115-A7EA-C0550FC2CEBB}"/>
          </ac:spMkLst>
        </pc:spChg>
        <pc:picChg chg="add mod modCrop">
          <ac:chgData name="ミヤモト　ショウゴ" userId="S::a71352@st.takushoku-u.ac.jp::d1b9f636-ea46-465c-ba2a-61856f725e73" providerId="AD" clId="Web-{77D7FFCF-00F8-BBFB-AF8E-42A9D63D8438}" dt="2019-12-17T11:45:16.149" v="961" actId="1076"/>
          <ac:picMkLst>
            <pc:docMk/>
            <pc:sldMk cId="2791123990" sldId="702"/>
            <ac:picMk id="3" creationId="{2111EAC0-554C-4E0E-BB63-BA729FD72CFF}"/>
          </ac:picMkLst>
        </pc:picChg>
      </pc:sldChg>
    </pc:docChg>
  </pc:docChgLst>
  <pc:docChgLst>
    <pc:chgData name="ヨコオ　レイ" userId="S::a71377@st.takushoku-u.ac.jp::5ef8c68c-7bdf-4008-854e-3343d3eda687" providerId="AD" clId="Web-{6F5D8BF2-827C-687C-7662-AA5298E6AB4F}"/>
    <pc:docChg chg="addSld modSld sldOrd">
      <pc:chgData name="ヨコオ　レイ" userId="S::a71377@st.takushoku-u.ac.jp::5ef8c68c-7bdf-4008-854e-3343d3eda687" providerId="AD" clId="Web-{6F5D8BF2-827C-687C-7662-AA5298E6AB4F}" dt="2019-12-13T09:41:13.913" v="770" actId="1076"/>
      <pc:docMkLst>
        <pc:docMk/>
      </pc:docMkLst>
      <pc:sldChg chg="modSp">
        <pc:chgData name="ヨコオ　レイ" userId="S::a71377@st.takushoku-u.ac.jp::5ef8c68c-7bdf-4008-854e-3343d3eda687" providerId="AD" clId="Web-{6F5D8BF2-827C-687C-7662-AA5298E6AB4F}" dt="2019-12-13T07:47:47.416" v="78" actId="20577"/>
        <pc:sldMkLst>
          <pc:docMk/>
          <pc:sldMk cId="877788502" sldId="367"/>
        </pc:sldMkLst>
        <pc:spChg chg="mod">
          <ac:chgData name="ヨコオ　レイ" userId="S::a71377@st.takushoku-u.ac.jp::5ef8c68c-7bdf-4008-854e-3343d3eda687" providerId="AD" clId="Web-{6F5D8BF2-827C-687C-7662-AA5298E6AB4F}" dt="2019-12-13T07:46:34.774" v="73" actId="20577"/>
          <ac:spMkLst>
            <pc:docMk/>
            <pc:sldMk cId="877788502" sldId="367"/>
            <ac:spMk id="2" creationId="{00000000-0000-0000-0000-000000000000}"/>
          </ac:spMkLst>
        </pc:spChg>
        <pc:spChg chg="mod">
          <ac:chgData name="ヨコオ　レイ" userId="S::a71377@st.takushoku-u.ac.jp::5ef8c68c-7bdf-4008-854e-3343d3eda687" providerId="AD" clId="Web-{6F5D8BF2-827C-687C-7662-AA5298E6AB4F}" dt="2019-12-13T07:47:47.416" v="78" actId="20577"/>
          <ac:spMkLst>
            <pc:docMk/>
            <pc:sldMk cId="877788502" sldId="367"/>
            <ac:spMk id="3" creationId="{00000000-0000-0000-0000-000000000000}"/>
          </ac:spMkLst>
        </pc:spChg>
      </pc:sldChg>
      <pc:sldChg chg="modSp">
        <pc:chgData name="ヨコオ　レイ" userId="S::a71377@st.takushoku-u.ac.jp::5ef8c68c-7bdf-4008-854e-3343d3eda687" providerId="AD" clId="Web-{6F5D8BF2-827C-687C-7662-AA5298E6AB4F}" dt="2019-12-13T08:03:13.383" v="115" actId="1076"/>
        <pc:sldMkLst>
          <pc:docMk/>
          <pc:sldMk cId="8906097" sldId="480"/>
        </pc:sldMkLst>
        <pc:cxnChg chg="mod">
          <ac:chgData name="ヨコオ　レイ" userId="S::a71377@st.takushoku-u.ac.jp::5ef8c68c-7bdf-4008-854e-3343d3eda687" providerId="AD" clId="Web-{6F5D8BF2-827C-687C-7662-AA5298E6AB4F}" dt="2019-12-13T08:03:13.383" v="115" actId="1076"/>
          <ac:cxnSpMkLst>
            <pc:docMk/>
            <pc:sldMk cId="8906097" sldId="480"/>
            <ac:cxnSpMk id="29" creationId="{D0F06812-134C-46C4-9A74-4AA0D5B9F062}"/>
          </ac:cxnSpMkLst>
        </pc:cxnChg>
      </pc:sldChg>
      <pc:sldChg chg="ord">
        <pc:chgData name="ヨコオ　レイ" userId="S::a71377@st.takushoku-u.ac.jp::5ef8c68c-7bdf-4008-854e-3343d3eda687" providerId="AD" clId="Web-{6F5D8BF2-827C-687C-7662-AA5298E6AB4F}" dt="2019-12-13T07:53:18.624" v="113"/>
        <pc:sldMkLst>
          <pc:docMk/>
          <pc:sldMk cId="834940125" sldId="563"/>
        </pc:sldMkLst>
      </pc:sldChg>
      <pc:sldChg chg="modSp">
        <pc:chgData name="ヨコオ　レイ" userId="S::a71377@st.takushoku-u.ac.jp::5ef8c68c-7bdf-4008-854e-3343d3eda687" providerId="AD" clId="Web-{6F5D8BF2-827C-687C-7662-AA5298E6AB4F}" dt="2019-12-13T07:53:09.780" v="111" actId="20577"/>
        <pc:sldMkLst>
          <pc:docMk/>
          <pc:sldMk cId="2163442985" sldId="597"/>
        </pc:sldMkLst>
        <pc:spChg chg="mod">
          <ac:chgData name="ヨコオ　レイ" userId="S::a71377@st.takushoku-u.ac.jp::5ef8c68c-7bdf-4008-854e-3343d3eda687" providerId="AD" clId="Web-{6F5D8BF2-827C-687C-7662-AA5298E6AB4F}" dt="2019-12-13T07:53:09.780" v="111" actId="20577"/>
          <ac:spMkLst>
            <pc:docMk/>
            <pc:sldMk cId="2163442985" sldId="597"/>
            <ac:spMk id="18" creationId="{4F4873AB-2AE5-4716-9B64-68067362EF89}"/>
          </ac:spMkLst>
        </pc:spChg>
      </pc:sldChg>
      <pc:sldChg chg="addSp modSp new">
        <pc:chgData name="ヨコオ　レイ" userId="S::a71377@st.takushoku-u.ac.jp::5ef8c68c-7bdf-4008-854e-3343d3eda687" providerId="AD" clId="Web-{6F5D8BF2-827C-687C-7662-AA5298E6AB4F}" dt="2019-12-13T08:33:25.895" v="542" actId="1076"/>
        <pc:sldMkLst>
          <pc:docMk/>
          <pc:sldMk cId="741272644" sldId="607"/>
        </pc:sldMkLst>
        <pc:spChg chg="add mod">
          <ac:chgData name="ヨコオ　レイ" userId="S::a71377@st.takushoku-u.ac.jp::5ef8c68c-7bdf-4008-854e-3343d3eda687" providerId="AD" clId="Web-{6F5D8BF2-827C-687C-7662-AA5298E6AB4F}" dt="2019-12-13T07:40:54.722" v="68" actId="20577"/>
          <ac:spMkLst>
            <pc:docMk/>
            <pc:sldMk cId="741272644" sldId="607"/>
            <ac:spMk id="3" creationId="{542411C6-81D8-44A5-825A-A417FD254E12}"/>
          </ac:spMkLst>
        </pc:spChg>
        <pc:spChg chg="add">
          <ac:chgData name="ヨコオ　レイ" userId="S::a71377@st.takushoku-u.ac.jp::5ef8c68c-7bdf-4008-854e-3343d3eda687" providerId="AD" clId="Web-{6F5D8BF2-827C-687C-7662-AA5298E6AB4F}" dt="2019-12-13T08:15:54.863" v="116"/>
          <ac:spMkLst>
            <pc:docMk/>
            <pc:sldMk cId="741272644" sldId="607"/>
            <ac:spMk id="10" creationId="{448E1C70-943E-4E41-A979-43CC9DD9A519}"/>
          </ac:spMkLst>
        </pc:spChg>
        <pc:spChg chg="add mod">
          <ac:chgData name="ヨコオ　レイ" userId="S::a71377@st.takushoku-u.ac.jp::5ef8c68c-7bdf-4008-854e-3343d3eda687" providerId="AD" clId="Web-{6F5D8BF2-827C-687C-7662-AA5298E6AB4F}" dt="2019-12-13T08:33:25.895" v="542" actId="1076"/>
          <ac:spMkLst>
            <pc:docMk/>
            <pc:sldMk cId="741272644" sldId="607"/>
            <ac:spMk id="11" creationId="{B10E83CF-1261-4017-AF69-12F6F024E736}"/>
          </ac:spMkLst>
        </pc:spChg>
      </pc:sldChg>
      <pc:sldChg chg="addSp modSp new">
        <pc:chgData name="ヨコオ　レイ" userId="S::a71377@st.takushoku-u.ac.jp::5ef8c68c-7bdf-4008-854e-3343d3eda687" providerId="AD" clId="Web-{6F5D8BF2-827C-687C-7662-AA5298E6AB4F}" dt="2019-12-13T08:27:39.858" v="508" actId="20577"/>
        <pc:sldMkLst>
          <pc:docMk/>
          <pc:sldMk cId="3837058863" sldId="612"/>
        </pc:sldMkLst>
        <pc:spChg chg="mod">
          <ac:chgData name="ヨコオ　レイ" userId="S::a71377@st.takushoku-u.ac.jp::5ef8c68c-7bdf-4008-854e-3343d3eda687" providerId="AD" clId="Web-{6F5D8BF2-827C-687C-7662-AA5298E6AB4F}" dt="2019-12-13T08:27:39.858" v="508" actId="20577"/>
          <ac:spMkLst>
            <pc:docMk/>
            <pc:sldMk cId="3837058863" sldId="612"/>
            <ac:spMk id="2" creationId="{2E041C41-2959-4C6E-BACB-D5BE77FB89D7}"/>
          </ac:spMkLst>
        </pc:spChg>
        <pc:spChg chg="add mod">
          <ac:chgData name="ヨコオ　レイ" userId="S::a71377@st.takushoku-u.ac.jp::5ef8c68c-7bdf-4008-854e-3343d3eda687" providerId="AD" clId="Web-{6F5D8BF2-827C-687C-7662-AA5298E6AB4F}" dt="2019-12-13T08:19:39.945" v="336" actId="20577"/>
          <ac:spMkLst>
            <pc:docMk/>
            <pc:sldMk cId="3837058863" sldId="612"/>
            <ac:spMk id="3" creationId="{3F4A394B-7C8C-4901-862F-8AB90D0A4C5B}"/>
          </ac:spMkLst>
        </pc:spChg>
        <pc:spChg chg="add mod">
          <ac:chgData name="ヨコオ　レイ" userId="S::a71377@st.takushoku-u.ac.jp::5ef8c68c-7bdf-4008-854e-3343d3eda687" providerId="AD" clId="Web-{6F5D8BF2-827C-687C-7662-AA5298E6AB4F}" dt="2019-12-13T08:17:10.005" v="128" actId="14100"/>
          <ac:spMkLst>
            <pc:docMk/>
            <pc:sldMk cId="3837058863" sldId="612"/>
            <ac:spMk id="4" creationId="{B5EDAF56-E483-4C88-BB27-93B7BD02C54A}"/>
          </ac:spMkLst>
        </pc:spChg>
        <pc:spChg chg="add mod">
          <ac:chgData name="ヨコオ　レイ" userId="S::a71377@st.takushoku-u.ac.jp::5ef8c68c-7bdf-4008-854e-3343d3eda687" providerId="AD" clId="Web-{6F5D8BF2-827C-687C-7662-AA5298E6AB4F}" dt="2019-12-13T08:22:40.135" v="385" actId="1076"/>
          <ac:spMkLst>
            <pc:docMk/>
            <pc:sldMk cId="3837058863" sldId="612"/>
            <ac:spMk id="5" creationId="{41062186-76BA-4B8F-B20B-9FB19E2FF11E}"/>
          </ac:spMkLst>
        </pc:spChg>
        <pc:spChg chg="add mod">
          <ac:chgData name="ヨコオ　レイ" userId="S::a71377@st.takushoku-u.ac.jp::5ef8c68c-7bdf-4008-854e-3343d3eda687" providerId="AD" clId="Web-{6F5D8BF2-827C-687C-7662-AA5298E6AB4F}" dt="2019-12-13T08:26:02.904" v="491" actId="14100"/>
          <ac:spMkLst>
            <pc:docMk/>
            <pc:sldMk cId="3837058863" sldId="612"/>
            <ac:spMk id="6" creationId="{CD4766F5-C811-4C7A-9A89-6530803C3A5C}"/>
          </ac:spMkLst>
        </pc:spChg>
      </pc:sldChg>
      <pc:sldChg chg="addSp modSp new">
        <pc:chgData name="ヨコオ　レイ" userId="S::a71377@st.takushoku-u.ac.jp::5ef8c68c-7bdf-4008-854e-3343d3eda687" providerId="AD" clId="Web-{6F5D8BF2-827C-687C-7662-AA5298E6AB4F}" dt="2019-12-13T09:41:13.913" v="770" actId="1076"/>
        <pc:sldMkLst>
          <pc:docMk/>
          <pc:sldMk cId="1237807544" sldId="617"/>
        </pc:sldMkLst>
        <pc:spChg chg="mod">
          <ac:chgData name="ヨコオ　レイ" userId="S::a71377@st.takushoku-u.ac.jp::5ef8c68c-7bdf-4008-854e-3343d3eda687" providerId="AD" clId="Web-{6F5D8BF2-827C-687C-7662-AA5298E6AB4F}" dt="2019-12-13T09:12:37.810" v="546" actId="20577"/>
          <ac:spMkLst>
            <pc:docMk/>
            <pc:sldMk cId="1237807544" sldId="617"/>
            <ac:spMk id="2" creationId="{82AC002F-98ED-4930-9B79-770936F9F1B8}"/>
          </ac:spMkLst>
        </pc:spChg>
        <pc:spChg chg="add mod">
          <ac:chgData name="ヨコオ　レイ" userId="S::a71377@st.takushoku-u.ac.jp::5ef8c68c-7bdf-4008-854e-3343d3eda687" providerId="AD" clId="Web-{6F5D8BF2-827C-687C-7662-AA5298E6AB4F}" dt="2019-12-13T09:41:13.913" v="770" actId="1076"/>
          <ac:spMkLst>
            <pc:docMk/>
            <pc:sldMk cId="1237807544" sldId="617"/>
            <ac:spMk id="4" creationId="{876086E3-1D25-4A0F-AABB-B497547757B8}"/>
          </ac:spMkLst>
        </pc:spChg>
        <pc:spChg chg="add mod">
          <ac:chgData name="ヨコオ　レイ" userId="S::a71377@st.takushoku-u.ac.jp::5ef8c68c-7bdf-4008-854e-3343d3eda687" providerId="AD" clId="Web-{6F5D8BF2-827C-687C-7662-AA5298E6AB4F}" dt="2019-12-13T09:38:55.741" v="676" actId="20577"/>
          <ac:spMkLst>
            <pc:docMk/>
            <pc:sldMk cId="1237807544" sldId="617"/>
            <ac:spMk id="5" creationId="{9FD5770E-F9BB-44BB-9AA4-3D25A5105E5A}"/>
          </ac:spMkLst>
        </pc:spChg>
        <pc:picChg chg="add mod">
          <ac:chgData name="ヨコオ　レイ" userId="S::a71377@st.takushoku-u.ac.jp::5ef8c68c-7bdf-4008-854e-3343d3eda687" providerId="AD" clId="Web-{6F5D8BF2-827C-687C-7662-AA5298E6AB4F}" dt="2019-12-13T09:15:35.201" v="554" actId="1076"/>
          <ac:picMkLst>
            <pc:docMk/>
            <pc:sldMk cId="1237807544" sldId="617"/>
            <ac:picMk id="3" creationId="{C2A89C46-86B6-4D90-BDF6-DF8AAAFB7E24}"/>
          </ac:picMkLst>
        </pc:picChg>
      </pc:sldChg>
    </pc:docChg>
  </pc:docChgLst>
  <pc:docChgLst>
    <pc:chgData name="ヨコオ　レイ" userId="S::a71377@st.takushoku-u.ac.jp::5ef8c68c-7bdf-4008-854e-3343d3eda687" providerId="AD" clId="Web-{95B54140-9EDC-0236-DC5F-461133CD3FD6}"/>
    <pc:docChg chg="modSld sldOrd">
      <pc:chgData name="ヨコオ　レイ" userId="S::a71377@st.takushoku-u.ac.jp::5ef8c68c-7bdf-4008-854e-3343d3eda687" providerId="AD" clId="Web-{95B54140-9EDC-0236-DC5F-461133CD3FD6}" dt="2019-12-14T08:52:10.463" v="389" actId="1076"/>
      <pc:docMkLst>
        <pc:docMk/>
      </pc:docMkLst>
      <pc:sldChg chg="ord">
        <pc:chgData name="ヨコオ　レイ" userId="S::a71377@st.takushoku-u.ac.jp::5ef8c68c-7bdf-4008-854e-3343d3eda687" providerId="AD" clId="Web-{95B54140-9EDC-0236-DC5F-461133CD3FD6}" dt="2019-12-14T07:57:23.204" v="62"/>
        <pc:sldMkLst>
          <pc:docMk/>
          <pc:sldMk cId="277126574" sldId="260"/>
        </pc:sldMkLst>
      </pc:sldChg>
      <pc:sldChg chg="modSp">
        <pc:chgData name="ヨコオ　レイ" userId="S::a71377@st.takushoku-u.ac.jp::5ef8c68c-7bdf-4008-854e-3343d3eda687" providerId="AD" clId="Web-{95B54140-9EDC-0236-DC5F-461133CD3FD6}" dt="2019-12-14T08:09:53.114" v="69" actId="20577"/>
        <pc:sldMkLst>
          <pc:docMk/>
          <pc:sldMk cId="1876371353" sldId="448"/>
        </pc:sldMkLst>
        <pc:spChg chg="mod">
          <ac:chgData name="ヨコオ　レイ" userId="S::a71377@st.takushoku-u.ac.jp::5ef8c68c-7bdf-4008-854e-3343d3eda687" providerId="AD" clId="Web-{95B54140-9EDC-0236-DC5F-461133CD3FD6}" dt="2019-12-14T08:09:53.114" v="69" actId="20577"/>
          <ac:spMkLst>
            <pc:docMk/>
            <pc:sldMk cId="1876371353" sldId="448"/>
            <ac:spMk id="10" creationId="{00000000-0000-0000-0000-000000000000}"/>
          </ac:spMkLst>
        </pc:spChg>
        <pc:spChg chg="mod">
          <ac:chgData name="ヨコオ　レイ" userId="S::a71377@st.takushoku-u.ac.jp::5ef8c68c-7bdf-4008-854e-3343d3eda687" providerId="AD" clId="Web-{95B54140-9EDC-0236-DC5F-461133CD3FD6}" dt="2019-12-14T07:35:58.934" v="39" actId="20577"/>
          <ac:spMkLst>
            <pc:docMk/>
            <pc:sldMk cId="1876371353" sldId="448"/>
            <ac:spMk id="11" creationId="{B70E715D-7073-498D-87CB-FD6920DA2B15}"/>
          </ac:spMkLst>
        </pc:spChg>
      </pc:sldChg>
      <pc:sldChg chg="modSp">
        <pc:chgData name="ヨコオ　レイ" userId="S::a71377@st.takushoku-u.ac.jp::5ef8c68c-7bdf-4008-854e-3343d3eda687" providerId="AD" clId="Web-{95B54140-9EDC-0236-DC5F-461133CD3FD6}" dt="2019-12-14T08:52:10.463" v="389" actId="1076"/>
        <pc:sldMkLst>
          <pc:docMk/>
          <pc:sldMk cId="1353367702" sldId="457"/>
        </pc:sldMkLst>
        <pc:picChg chg="mod">
          <ac:chgData name="ヨコオ　レイ" userId="S::a71377@st.takushoku-u.ac.jp::5ef8c68c-7bdf-4008-854e-3343d3eda687" providerId="AD" clId="Web-{95B54140-9EDC-0236-DC5F-461133CD3FD6}" dt="2019-12-14T08:52:10.463" v="389" actId="1076"/>
          <ac:picMkLst>
            <pc:docMk/>
            <pc:sldMk cId="1353367702" sldId="457"/>
            <ac:picMk id="7" creationId="{B76A3BD1-6D9A-497A-B77D-075A686E5C49}"/>
          </ac:picMkLst>
        </pc:picChg>
      </pc:sldChg>
      <pc:sldChg chg="modSp">
        <pc:chgData name="ヨコオ　レイ" userId="S::a71377@st.takushoku-u.ac.jp::5ef8c68c-7bdf-4008-854e-3343d3eda687" providerId="AD" clId="Web-{95B54140-9EDC-0236-DC5F-461133CD3FD6}" dt="2019-12-14T08:50:29.306" v="388" actId="14100"/>
        <pc:sldMkLst>
          <pc:docMk/>
          <pc:sldMk cId="8906097" sldId="480"/>
        </pc:sldMkLst>
        <pc:spChg chg="mod">
          <ac:chgData name="ヨコオ　レイ" userId="S::a71377@st.takushoku-u.ac.jp::5ef8c68c-7bdf-4008-854e-3343d3eda687" providerId="AD" clId="Web-{95B54140-9EDC-0236-DC5F-461133CD3FD6}" dt="2019-12-14T08:50:29.306" v="388" actId="14100"/>
          <ac:spMkLst>
            <pc:docMk/>
            <pc:sldMk cId="8906097" sldId="480"/>
            <ac:spMk id="2" creationId="{6F634DC2-F9D5-4C09-B0A5-7DFF8C04A3B0}"/>
          </ac:spMkLst>
        </pc:spChg>
      </pc:sldChg>
      <pc:sldChg chg="modSp">
        <pc:chgData name="ヨコオ　レイ" userId="S::a71377@st.takushoku-u.ac.jp::5ef8c68c-7bdf-4008-854e-3343d3eda687" providerId="AD" clId="Web-{95B54140-9EDC-0236-DC5F-461133CD3FD6}" dt="2019-12-14T07:36:59.043" v="59" actId="20577"/>
        <pc:sldMkLst>
          <pc:docMk/>
          <pc:sldMk cId="741272644" sldId="607"/>
        </pc:sldMkLst>
        <pc:spChg chg="mod">
          <ac:chgData name="ヨコオ　レイ" userId="S::a71377@st.takushoku-u.ac.jp::5ef8c68c-7bdf-4008-854e-3343d3eda687" providerId="AD" clId="Web-{95B54140-9EDC-0236-DC5F-461133CD3FD6}" dt="2019-12-14T07:36:59.043" v="59" actId="20577"/>
          <ac:spMkLst>
            <pc:docMk/>
            <pc:sldMk cId="741272644" sldId="607"/>
            <ac:spMk id="9" creationId="{E1C7C4EA-ABD3-401E-AD48-77EAE9F4A6C3}"/>
          </ac:spMkLst>
        </pc:spChg>
      </pc:sldChg>
      <pc:sldChg chg="modSp">
        <pc:chgData name="ヨコオ　レイ" userId="S::a71377@st.takushoku-u.ac.jp::5ef8c68c-7bdf-4008-854e-3343d3eda687" providerId="AD" clId="Web-{95B54140-9EDC-0236-DC5F-461133CD3FD6}" dt="2019-12-14T08:36:09.775" v="129" actId="1076"/>
        <pc:sldMkLst>
          <pc:docMk/>
          <pc:sldMk cId="1837029195" sldId="611"/>
        </pc:sldMkLst>
        <pc:spChg chg="mod">
          <ac:chgData name="ヨコオ　レイ" userId="S::a71377@st.takushoku-u.ac.jp::5ef8c68c-7bdf-4008-854e-3343d3eda687" providerId="AD" clId="Web-{95B54140-9EDC-0236-DC5F-461133CD3FD6}" dt="2019-12-14T08:34:52.023" v="109" actId="1076"/>
          <ac:spMkLst>
            <pc:docMk/>
            <pc:sldMk cId="1837029195" sldId="611"/>
            <ac:spMk id="2" creationId="{9367313F-0FED-41F6-A065-1171890C8E87}"/>
          </ac:spMkLst>
        </pc:spChg>
        <pc:spChg chg="mod">
          <ac:chgData name="ヨコオ　レイ" userId="S::a71377@st.takushoku-u.ac.jp::5ef8c68c-7bdf-4008-854e-3343d3eda687" providerId="AD" clId="Web-{95B54140-9EDC-0236-DC5F-461133CD3FD6}" dt="2019-12-14T08:36:09.775" v="129" actId="1076"/>
          <ac:spMkLst>
            <pc:docMk/>
            <pc:sldMk cId="1837029195" sldId="611"/>
            <ac:spMk id="5" creationId="{76B0C6D9-66AD-4983-BA55-9B22F63481E6}"/>
          </ac:spMkLst>
        </pc:spChg>
      </pc:sldChg>
      <pc:sldChg chg="modSp">
        <pc:chgData name="ヨコオ　レイ" userId="S::a71377@st.takushoku-u.ac.jp::5ef8c68c-7bdf-4008-854e-3343d3eda687" providerId="AD" clId="Web-{95B54140-9EDC-0236-DC5F-461133CD3FD6}" dt="2019-12-14T08:37:19.557" v="137" actId="1076"/>
        <pc:sldMkLst>
          <pc:docMk/>
          <pc:sldMk cId="3837058863" sldId="612"/>
        </pc:sldMkLst>
        <pc:spChg chg="mod">
          <ac:chgData name="ヨコオ　レイ" userId="S::a71377@st.takushoku-u.ac.jp::5ef8c68c-7bdf-4008-854e-3343d3eda687" providerId="AD" clId="Web-{95B54140-9EDC-0236-DC5F-461133CD3FD6}" dt="2019-12-14T08:37:19.557" v="137" actId="1076"/>
          <ac:spMkLst>
            <pc:docMk/>
            <pc:sldMk cId="3837058863" sldId="612"/>
            <ac:spMk id="5" creationId="{41062186-76BA-4B8F-B20B-9FB19E2FF11E}"/>
          </ac:spMkLst>
        </pc:spChg>
        <pc:spChg chg="mod">
          <ac:chgData name="ヨコオ　レイ" userId="S::a71377@st.takushoku-u.ac.jp::5ef8c68c-7bdf-4008-854e-3343d3eda687" providerId="AD" clId="Web-{95B54140-9EDC-0236-DC5F-461133CD3FD6}" dt="2019-12-14T08:37:15.166" v="134" actId="20577"/>
          <ac:spMkLst>
            <pc:docMk/>
            <pc:sldMk cId="3837058863" sldId="612"/>
            <ac:spMk id="6" creationId="{CD4766F5-C811-4C7A-9A89-6530803C3A5C}"/>
          </ac:spMkLst>
        </pc:spChg>
      </pc:sldChg>
      <pc:sldChg chg="ord">
        <pc:chgData name="ヨコオ　レイ" userId="S::a71377@st.takushoku-u.ac.jp::5ef8c68c-7bdf-4008-854e-3343d3eda687" providerId="AD" clId="Web-{95B54140-9EDC-0236-DC5F-461133CD3FD6}" dt="2019-12-14T07:59:34.095" v="65"/>
        <pc:sldMkLst>
          <pc:docMk/>
          <pc:sldMk cId="2145553988" sldId="615"/>
        </pc:sldMkLst>
      </pc:sldChg>
      <pc:sldChg chg="addSp modSp">
        <pc:chgData name="ヨコオ　レイ" userId="S::a71377@st.takushoku-u.ac.jp::5ef8c68c-7bdf-4008-854e-3343d3eda687" providerId="AD" clId="Web-{95B54140-9EDC-0236-DC5F-461133CD3FD6}" dt="2019-12-14T08:48:33.926" v="340" actId="14100"/>
        <pc:sldMkLst>
          <pc:docMk/>
          <pc:sldMk cId="4036853482" sldId="629"/>
        </pc:sldMkLst>
        <pc:spChg chg="mod">
          <ac:chgData name="ヨコオ　レイ" userId="S::a71377@st.takushoku-u.ac.jp::5ef8c68c-7bdf-4008-854e-3343d3eda687" providerId="AD" clId="Web-{95B54140-9EDC-0236-DC5F-461133CD3FD6}" dt="2019-12-14T08:45:16.998" v="292" actId="20577"/>
          <ac:spMkLst>
            <pc:docMk/>
            <pc:sldMk cId="4036853482" sldId="629"/>
            <ac:spMk id="2" creationId="{56D4472D-373D-42F6-AEDD-8E46619F1300}"/>
          </ac:spMkLst>
        </pc:spChg>
        <pc:spChg chg="mod">
          <ac:chgData name="ヨコオ　レイ" userId="S::a71377@st.takushoku-u.ac.jp::5ef8c68c-7bdf-4008-854e-3343d3eda687" providerId="AD" clId="Web-{95B54140-9EDC-0236-DC5F-461133CD3FD6}" dt="2019-12-14T08:45:55.405" v="330" actId="20577"/>
          <ac:spMkLst>
            <pc:docMk/>
            <pc:sldMk cId="4036853482" sldId="629"/>
            <ac:spMk id="3" creationId="{342DF27A-6D6B-4B10-A1AA-DF7D6790FC21}"/>
          </ac:spMkLst>
        </pc:spChg>
        <pc:spChg chg="mod">
          <ac:chgData name="ヨコオ　レイ" userId="S::a71377@st.takushoku-u.ac.jp::5ef8c68c-7bdf-4008-854e-3343d3eda687" providerId="AD" clId="Web-{95B54140-9EDC-0236-DC5F-461133CD3FD6}" dt="2019-12-14T08:46:02.171" v="332" actId="1076"/>
          <ac:spMkLst>
            <pc:docMk/>
            <pc:sldMk cId="4036853482" sldId="629"/>
            <ac:spMk id="4" creationId="{F6DD9140-AFE7-44F8-ACD4-43DBE200198C}"/>
          </ac:spMkLst>
        </pc:spChg>
        <pc:spChg chg="mod">
          <ac:chgData name="ヨコオ　レイ" userId="S::a71377@st.takushoku-u.ac.jp::5ef8c68c-7bdf-4008-854e-3343d3eda687" providerId="AD" clId="Web-{95B54140-9EDC-0236-DC5F-461133CD3FD6}" dt="2019-12-14T08:44:47.716" v="291" actId="1076"/>
          <ac:spMkLst>
            <pc:docMk/>
            <pc:sldMk cId="4036853482" sldId="629"/>
            <ac:spMk id="5" creationId="{1756C019-8A78-4E93-A731-98A8783B9A74}"/>
          </ac:spMkLst>
        </pc:spChg>
        <pc:picChg chg="add mod">
          <ac:chgData name="ヨコオ　レイ" userId="S::a71377@st.takushoku-u.ac.jp::5ef8c68c-7bdf-4008-854e-3343d3eda687" providerId="AD" clId="Web-{95B54140-9EDC-0236-DC5F-461133CD3FD6}" dt="2019-12-14T08:48:33.926" v="340" actId="14100"/>
          <ac:picMkLst>
            <pc:docMk/>
            <pc:sldMk cId="4036853482" sldId="629"/>
            <ac:picMk id="6" creationId="{2F65E8A7-3787-4A31-BBF0-AF11F1BC9F54}"/>
          </ac:picMkLst>
        </pc:picChg>
      </pc:sldChg>
    </pc:docChg>
  </pc:docChgLst>
  <pc:docChgLst>
    <pc:chgData name="ミヤモト　ショウゴ" userId="S::a71352@st.takushoku-u.ac.jp::d1b9f636-ea46-465c-ba2a-61856f725e73" providerId="AD" clId="Web-{311ED8F7-4337-F0DC-D348-79A79CB694C9}"/>
    <pc:docChg chg="addSld delSld modSld sldOrd">
      <pc:chgData name="ミヤモト　ショウゴ" userId="S::a71352@st.takushoku-u.ac.jp::d1b9f636-ea46-465c-ba2a-61856f725e73" providerId="AD" clId="Web-{311ED8F7-4337-F0DC-D348-79A79CB694C9}" dt="2019-12-13T12:04:31.516" v="547" actId="20577"/>
      <pc:docMkLst>
        <pc:docMk/>
      </pc:docMkLst>
      <pc:sldChg chg="ord">
        <pc:chgData name="ミヤモト　ショウゴ" userId="S::a71352@st.takushoku-u.ac.jp::d1b9f636-ea46-465c-ba2a-61856f725e73" providerId="AD" clId="Web-{311ED8F7-4337-F0DC-D348-79A79CB694C9}" dt="2019-12-13T11:42:22.162" v="7"/>
        <pc:sldMkLst>
          <pc:docMk/>
          <pc:sldMk cId="2213627459" sldId="351"/>
        </pc:sldMkLst>
      </pc:sldChg>
      <pc:sldChg chg="modSp ord">
        <pc:chgData name="ミヤモト　ショウゴ" userId="S::a71352@st.takushoku-u.ac.jp::d1b9f636-ea46-465c-ba2a-61856f725e73" providerId="AD" clId="Web-{311ED8F7-4337-F0DC-D348-79A79CB694C9}" dt="2019-12-13T12:01:31.873" v="497" actId="20577"/>
        <pc:sldMkLst>
          <pc:docMk/>
          <pc:sldMk cId="1876371353" sldId="448"/>
        </pc:sldMkLst>
        <pc:spChg chg="mod">
          <ac:chgData name="ミヤモト　ショウゴ" userId="S::a71352@st.takushoku-u.ac.jp::d1b9f636-ea46-465c-ba2a-61856f725e73" providerId="AD" clId="Web-{311ED8F7-4337-F0DC-D348-79A79CB694C9}" dt="2019-12-13T11:58:31.981" v="421" actId="20577"/>
          <ac:spMkLst>
            <pc:docMk/>
            <pc:sldMk cId="1876371353" sldId="448"/>
            <ac:spMk id="2" creationId="{00000000-0000-0000-0000-000000000000}"/>
          </ac:spMkLst>
        </pc:spChg>
        <pc:spChg chg="mod">
          <ac:chgData name="ミヤモト　ショウゴ" userId="S::a71352@st.takushoku-u.ac.jp::d1b9f636-ea46-465c-ba2a-61856f725e73" providerId="AD" clId="Web-{311ED8F7-4337-F0DC-D348-79A79CB694C9}" dt="2019-12-13T11:49:28.869" v="172" actId="1076"/>
          <ac:spMkLst>
            <pc:docMk/>
            <pc:sldMk cId="1876371353" sldId="448"/>
            <ac:spMk id="6" creationId="{EB7CDF99-EF41-4F4C-8017-6EB732BAF4BF}"/>
          </ac:spMkLst>
        </pc:spChg>
        <pc:spChg chg="mod">
          <ac:chgData name="ミヤモト　ショウゴ" userId="S::a71352@st.takushoku-u.ac.jp::d1b9f636-ea46-465c-ba2a-61856f725e73" providerId="AD" clId="Web-{311ED8F7-4337-F0DC-D348-79A79CB694C9}" dt="2019-12-13T12:01:31.873" v="497" actId="20577"/>
          <ac:spMkLst>
            <pc:docMk/>
            <pc:sldMk cId="1876371353" sldId="448"/>
            <ac:spMk id="11" creationId="{B70E715D-7073-498D-87CB-FD6920DA2B15}"/>
          </ac:spMkLst>
        </pc:spChg>
      </pc:sldChg>
      <pc:sldChg chg="ord">
        <pc:chgData name="ミヤモト　ショウゴ" userId="S::a71352@st.takushoku-u.ac.jp::d1b9f636-ea46-465c-ba2a-61856f725e73" providerId="AD" clId="Web-{311ED8F7-4337-F0DC-D348-79A79CB694C9}" dt="2019-12-13T11:41:14.350" v="3"/>
        <pc:sldMkLst>
          <pc:docMk/>
          <pc:sldMk cId="1353367702" sldId="457"/>
        </pc:sldMkLst>
      </pc:sldChg>
      <pc:sldChg chg="ord">
        <pc:chgData name="ミヤモト　ショウゴ" userId="S::a71352@st.takushoku-u.ac.jp::d1b9f636-ea46-465c-ba2a-61856f725e73" providerId="AD" clId="Web-{311ED8F7-4337-F0DC-D348-79A79CB694C9}" dt="2019-12-13T11:38:37.912" v="0"/>
        <pc:sldMkLst>
          <pc:docMk/>
          <pc:sldMk cId="8906097" sldId="480"/>
        </pc:sldMkLst>
      </pc:sldChg>
      <pc:sldChg chg="modSp">
        <pc:chgData name="ミヤモト　ショウゴ" userId="S::a71352@st.takushoku-u.ac.jp::d1b9f636-ea46-465c-ba2a-61856f725e73" providerId="AD" clId="Web-{311ED8F7-4337-F0DC-D348-79A79CB694C9}" dt="2019-12-13T12:04:31.516" v="546" actId="20577"/>
        <pc:sldMkLst>
          <pc:docMk/>
          <pc:sldMk cId="3020461886" sldId="608"/>
        </pc:sldMkLst>
        <pc:spChg chg="mod">
          <ac:chgData name="ミヤモト　ショウゴ" userId="S::a71352@st.takushoku-u.ac.jp::d1b9f636-ea46-465c-ba2a-61856f725e73" providerId="AD" clId="Web-{311ED8F7-4337-F0DC-D348-79A79CB694C9}" dt="2019-12-13T12:04:31.516" v="546" actId="20577"/>
          <ac:spMkLst>
            <pc:docMk/>
            <pc:sldMk cId="3020461886" sldId="608"/>
            <ac:spMk id="3" creationId="{767C5F38-C0DF-49FE-BBFC-18B42C1B64A2}"/>
          </ac:spMkLst>
        </pc:spChg>
      </pc:sldChg>
      <pc:sldChg chg="ord">
        <pc:chgData name="ミヤモト　ショウゴ" userId="S::a71352@st.takushoku-u.ac.jp::d1b9f636-ea46-465c-ba2a-61856f725e73" providerId="AD" clId="Web-{311ED8F7-4337-F0DC-D348-79A79CB694C9}" dt="2019-12-13T11:41:26.975" v="5"/>
        <pc:sldMkLst>
          <pc:docMk/>
          <pc:sldMk cId="1837029195" sldId="611"/>
        </pc:sldMkLst>
      </pc:sldChg>
      <pc:sldChg chg="ord">
        <pc:chgData name="ミヤモト　ショウゴ" userId="S::a71352@st.takushoku-u.ac.jp::d1b9f636-ea46-465c-ba2a-61856f725e73" providerId="AD" clId="Web-{311ED8F7-4337-F0DC-D348-79A79CB694C9}" dt="2019-12-13T11:41:54.975" v="6"/>
        <pc:sldMkLst>
          <pc:docMk/>
          <pc:sldMk cId="3837058863" sldId="612"/>
        </pc:sldMkLst>
      </pc:sldChg>
      <pc:sldChg chg="addSp modSp ord">
        <pc:chgData name="ミヤモト　ショウゴ" userId="S::a71352@st.takushoku-u.ac.jp::d1b9f636-ea46-465c-ba2a-61856f725e73" providerId="AD" clId="Web-{311ED8F7-4337-F0DC-D348-79A79CB694C9}" dt="2019-12-13T11:58:03.653" v="360" actId="20577"/>
        <pc:sldMkLst>
          <pc:docMk/>
          <pc:sldMk cId="353258392" sldId="613"/>
        </pc:sldMkLst>
        <pc:spChg chg="mod">
          <ac:chgData name="ミヤモト　ショウゴ" userId="S::a71352@st.takushoku-u.ac.jp::d1b9f636-ea46-465c-ba2a-61856f725e73" providerId="AD" clId="Web-{311ED8F7-4337-F0DC-D348-79A79CB694C9}" dt="2019-12-13T11:58:03.653" v="360" actId="20577"/>
          <ac:spMkLst>
            <pc:docMk/>
            <pc:sldMk cId="353258392" sldId="613"/>
            <ac:spMk id="2" creationId="{53F76B62-F3D3-4EA6-A5EE-424923860D90}"/>
          </ac:spMkLst>
        </pc:spChg>
        <pc:spChg chg="add mod">
          <ac:chgData name="ミヤモト　ショウゴ" userId="S::a71352@st.takushoku-u.ac.jp::d1b9f636-ea46-465c-ba2a-61856f725e73" providerId="AD" clId="Web-{311ED8F7-4337-F0DC-D348-79A79CB694C9}" dt="2019-12-13T11:52:12.259" v="210" actId="1076"/>
          <ac:spMkLst>
            <pc:docMk/>
            <pc:sldMk cId="353258392" sldId="613"/>
            <ac:spMk id="4" creationId="{06FAE5D5-5327-4252-878E-D943ACF6FEF5}"/>
          </ac:spMkLst>
        </pc:spChg>
        <pc:spChg chg="mod">
          <ac:chgData name="ミヤモト　ショウゴ" userId="S::a71352@st.takushoku-u.ac.jp::d1b9f636-ea46-465c-ba2a-61856f725e73" providerId="AD" clId="Web-{311ED8F7-4337-F0DC-D348-79A79CB694C9}" dt="2019-12-13T11:57:42.981" v="335" actId="20577"/>
          <ac:spMkLst>
            <pc:docMk/>
            <pc:sldMk cId="353258392" sldId="613"/>
            <ac:spMk id="5" creationId="{03CFB598-F7EE-4630-9572-CCD4BB838081}"/>
          </ac:spMkLst>
        </pc:spChg>
        <pc:spChg chg="add mod">
          <ac:chgData name="ミヤモト　ショウゴ" userId="S::a71352@st.takushoku-u.ac.jp::d1b9f636-ea46-465c-ba2a-61856f725e73" providerId="AD" clId="Web-{311ED8F7-4337-F0DC-D348-79A79CB694C9}" dt="2019-12-13T11:56:38.481" v="313" actId="1076"/>
          <ac:spMkLst>
            <pc:docMk/>
            <pc:sldMk cId="353258392" sldId="613"/>
            <ac:spMk id="6" creationId="{4E87591B-D52E-4FCD-8D9F-CB993487A1B5}"/>
          </ac:spMkLst>
        </pc:spChg>
        <pc:spChg chg="add mod">
          <ac:chgData name="ミヤモト　ショウゴ" userId="S::a71352@st.takushoku-u.ac.jp::d1b9f636-ea46-465c-ba2a-61856f725e73" providerId="AD" clId="Web-{311ED8F7-4337-F0DC-D348-79A79CB694C9}" dt="2019-12-13T11:57:33.903" v="334" actId="14100"/>
          <ac:spMkLst>
            <pc:docMk/>
            <pc:sldMk cId="353258392" sldId="613"/>
            <ac:spMk id="7" creationId="{8921223A-C23E-49FE-A357-5C2B41B2EE30}"/>
          </ac:spMkLst>
        </pc:spChg>
        <pc:picChg chg="mod modCrop">
          <ac:chgData name="ミヤモト　ショウゴ" userId="S::a71352@st.takushoku-u.ac.jp::d1b9f636-ea46-465c-ba2a-61856f725e73" providerId="AD" clId="Web-{311ED8F7-4337-F0DC-D348-79A79CB694C9}" dt="2019-12-13T11:56:22.731" v="312" actId="1076"/>
          <ac:picMkLst>
            <pc:docMk/>
            <pc:sldMk cId="353258392" sldId="613"/>
            <ac:picMk id="3" creationId="{AC5776A8-E067-4F02-B4EB-D5D815BBCD4D}"/>
          </ac:picMkLst>
        </pc:picChg>
      </pc:sldChg>
      <pc:sldChg chg="addSp modSp add del">
        <pc:chgData name="ミヤモト　ショウゴ" userId="S::a71352@st.takushoku-u.ac.jp::d1b9f636-ea46-465c-ba2a-61856f725e73" providerId="AD" clId="Web-{311ED8F7-4337-F0DC-D348-79A79CB694C9}" dt="2019-12-13T11:53:23.106" v="219"/>
        <pc:sldMkLst>
          <pc:docMk/>
          <pc:sldMk cId="2191945826" sldId="626"/>
        </pc:sldMkLst>
        <pc:spChg chg="add mod">
          <ac:chgData name="ミヤモト　ショウゴ" userId="S::a71352@st.takushoku-u.ac.jp::d1b9f636-ea46-465c-ba2a-61856f725e73" providerId="AD" clId="Web-{311ED8F7-4337-F0DC-D348-79A79CB694C9}" dt="2019-12-13T11:46:55.587" v="21"/>
          <ac:spMkLst>
            <pc:docMk/>
            <pc:sldMk cId="2191945826" sldId="626"/>
            <ac:spMk id="4" creationId="{2C75F07F-CB4C-4429-983D-4E30E981C961}"/>
          </ac:spMkLst>
        </pc:spChg>
        <pc:spChg chg="mod">
          <ac:chgData name="ミヤモト　ショウゴ" userId="S::a71352@st.takushoku-u.ac.jp::d1b9f636-ea46-465c-ba2a-61856f725e73" providerId="AD" clId="Web-{311ED8F7-4337-F0DC-D348-79A79CB694C9}" dt="2019-12-13T11:46:46.931" v="19" actId="1076"/>
          <ac:spMkLst>
            <pc:docMk/>
            <pc:sldMk cId="2191945826" sldId="626"/>
            <ac:spMk id="13" creationId="{00000000-0000-0000-0000-000000000000}"/>
          </ac:spMkLst>
        </pc:spChg>
        <pc:picChg chg="mod">
          <ac:chgData name="ミヤモト　ショウゴ" userId="S::a71352@st.takushoku-u.ac.jp::d1b9f636-ea46-465c-ba2a-61856f725e73" providerId="AD" clId="Web-{311ED8F7-4337-F0DC-D348-79A79CB694C9}" dt="2019-12-13T11:46:04.259" v="11" actId="1076"/>
          <ac:picMkLst>
            <pc:docMk/>
            <pc:sldMk cId="2191945826" sldId="626"/>
            <ac:picMk id="5" creationId="{00000000-0000-0000-0000-000000000000}"/>
          </ac:picMkLst>
        </pc:picChg>
      </pc:sldChg>
    </pc:docChg>
  </pc:docChgLst>
  <pc:docChgLst>
    <pc:chgData name="カトリ　ヒカル" userId="S::a71127@st.takushoku-u.ac.jp::7925d78e-1930-4a00-8eb4-81d293cf66e4" providerId="AD" clId="Web-{06011F5E-CD5C-41CE-BB30-E475B81A34F8}"/>
    <pc:docChg chg="addSld modSld">
      <pc:chgData name="カトリ　ヒカル" userId="S::a71127@st.takushoku-u.ac.jp::7925d78e-1930-4a00-8eb4-81d293cf66e4" providerId="AD" clId="Web-{06011F5E-CD5C-41CE-BB30-E475B81A34F8}" dt="2019-12-10T12:25:31.094" v="727" actId="1076"/>
      <pc:docMkLst>
        <pc:docMk/>
      </pc:docMkLst>
      <pc:sldChg chg="modSp">
        <pc:chgData name="カトリ　ヒカル" userId="S::a71127@st.takushoku-u.ac.jp::7925d78e-1930-4a00-8eb4-81d293cf66e4" providerId="AD" clId="Web-{06011F5E-CD5C-41CE-BB30-E475B81A34F8}" dt="2019-12-10T09:15:12.228" v="4" actId="1076"/>
        <pc:sldMkLst>
          <pc:docMk/>
          <pc:sldMk cId="756174024" sldId="598"/>
        </pc:sldMkLst>
        <pc:picChg chg="mod">
          <ac:chgData name="カトリ　ヒカル" userId="S::a71127@st.takushoku-u.ac.jp::7925d78e-1930-4a00-8eb4-81d293cf66e4" providerId="AD" clId="Web-{06011F5E-CD5C-41CE-BB30-E475B81A34F8}" dt="2019-12-10T09:15:03.822" v="1" actId="1076"/>
          <ac:picMkLst>
            <pc:docMk/>
            <pc:sldMk cId="756174024" sldId="598"/>
            <ac:picMk id="6" creationId="{F506F546-4279-4A53-BBD8-59839F442BEB}"/>
          </ac:picMkLst>
        </pc:picChg>
        <pc:picChg chg="mod">
          <ac:chgData name="カトリ　ヒカル" userId="S::a71127@st.takushoku-u.ac.jp::7925d78e-1930-4a00-8eb4-81d293cf66e4" providerId="AD" clId="Web-{06011F5E-CD5C-41CE-BB30-E475B81A34F8}" dt="2019-12-10T09:15:01.213" v="0" actId="1076"/>
          <ac:picMkLst>
            <pc:docMk/>
            <pc:sldMk cId="756174024" sldId="598"/>
            <ac:picMk id="8" creationId="{131CF315-B777-46E4-92D9-D9F7D8D7598C}"/>
          </ac:picMkLst>
        </pc:picChg>
        <pc:picChg chg="mod">
          <ac:chgData name="カトリ　ヒカル" userId="S::a71127@st.takushoku-u.ac.jp::7925d78e-1930-4a00-8eb4-81d293cf66e4" providerId="AD" clId="Web-{06011F5E-CD5C-41CE-BB30-E475B81A34F8}" dt="2019-12-10T09:15:08.041" v="3" actId="1076"/>
          <ac:picMkLst>
            <pc:docMk/>
            <pc:sldMk cId="756174024" sldId="598"/>
            <ac:picMk id="10" creationId="{3A031ED2-766B-4390-A5BD-C73CDFC7B5B3}"/>
          </ac:picMkLst>
        </pc:picChg>
        <pc:picChg chg="mod">
          <ac:chgData name="カトリ　ヒカル" userId="S::a71127@st.takushoku-u.ac.jp::7925d78e-1930-4a00-8eb4-81d293cf66e4" providerId="AD" clId="Web-{06011F5E-CD5C-41CE-BB30-E475B81A34F8}" dt="2019-12-10T09:15:06.119" v="2" actId="1076"/>
          <ac:picMkLst>
            <pc:docMk/>
            <pc:sldMk cId="756174024" sldId="598"/>
            <ac:picMk id="12" creationId="{02130F66-D6FB-40A2-8236-97B637608DCB}"/>
          </ac:picMkLst>
        </pc:picChg>
        <pc:picChg chg="mod">
          <ac:chgData name="カトリ　ヒカル" userId="S::a71127@st.takushoku-u.ac.jp::7925d78e-1930-4a00-8eb4-81d293cf66e4" providerId="AD" clId="Web-{06011F5E-CD5C-41CE-BB30-E475B81A34F8}" dt="2019-12-10T09:15:12.228" v="4" actId="1076"/>
          <ac:picMkLst>
            <pc:docMk/>
            <pc:sldMk cId="756174024" sldId="598"/>
            <ac:picMk id="14" creationId="{60F0433E-2E96-4311-81DF-7BC95526E519}"/>
          </ac:picMkLst>
        </pc:picChg>
      </pc:sldChg>
      <pc:sldChg chg="addSp delSp modSp new">
        <pc:chgData name="カトリ　ヒカル" userId="S::a71127@st.takushoku-u.ac.jp::7925d78e-1930-4a00-8eb4-81d293cf66e4" providerId="AD" clId="Web-{06011F5E-CD5C-41CE-BB30-E475B81A34F8}" dt="2019-12-10T11:30:39.341" v="59"/>
        <pc:sldMkLst>
          <pc:docMk/>
          <pc:sldMk cId="2093333698" sldId="601"/>
        </pc:sldMkLst>
        <pc:spChg chg="del mod">
          <ac:chgData name="カトリ　ヒカル" userId="S::a71127@st.takushoku-u.ac.jp::7925d78e-1930-4a00-8eb4-81d293cf66e4" providerId="AD" clId="Web-{06011F5E-CD5C-41CE-BB30-E475B81A34F8}" dt="2019-12-10T11:30:39.341" v="59"/>
          <ac:spMkLst>
            <pc:docMk/>
            <pc:sldMk cId="2093333698" sldId="601"/>
            <ac:spMk id="2" creationId="{C6450821-072C-41EA-8C79-2DD26E47268F}"/>
          </ac:spMkLst>
        </pc:spChg>
        <pc:spChg chg="add mod">
          <ac:chgData name="カトリ　ヒカル" userId="S::a71127@st.takushoku-u.ac.jp::7925d78e-1930-4a00-8eb4-81d293cf66e4" providerId="AD" clId="Web-{06011F5E-CD5C-41CE-BB30-E475B81A34F8}" dt="2019-12-10T09:44:38.777" v="35" actId="1076"/>
          <ac:spMkLst>
            <pc:docMk/>
            <pc:sldMk cId="2093333698" sldId="601"/>
            <ac:spMk id="5" creationId="{5716B250-AC5D-4D61-885E-CC294C168C87}"/>
          </ac:spMkLst>
        </pc:spChg>
        <pc:spChg chg="add mod">
          <ac:chgData name="カトリ　ヒカル" userId="S::a71127@st.takushoku-u.ac.jp::7925d78e-1930-4a00-8eb4-81d293cf66e4" providerId="AD" clId="Web-{06011F5E-CD5C-41CE-BB30-E475B81A34F8}" dt="2019-12-10T09:49:13.216" v="41" actId="1076"/>
          <ac:spMkLst>
            <pc:docMk/>
            <pc:sldMk cId="2093333698" sldId="601"/>
            <ac:spMk id="6" creationId="{10CA1152-8EFB-43D3-9EFC-00F07C8AC4E1}"/>
          </ac:spMkLst>
        </pc:spChg>
        <pc:spChg chg="add mod">
          <ac:chgData name="カトリ　ヒカル" userId="S::a71127@st.takushoku-u.ac.jp::7925d78e-1930-4a00-8eb4-81d293cf66e4" providerId="AD" clId="Web-{06011F5E-CD5C-41CE-BB30-E475B81A34F8}" dt="2019-12-10T11:30:39.341" v="59"/>
          <ac:spMkLst>
            <pc:docMk/>
            <pc:sldMk cId="2093333698" sldId="601"/>
            <ac:spMk id="7" creationId="{29C2F927-BFA0-4D07-B783-A490FA3D3D17}"/>
          </ac:spMkLst>
        </pc:spChg>
        <pc:picChg chg="add mod">
          <ac:chgData name="カトリ　ヒカル" userId="S::a71127@st.takushoku-u.ac.jp::7925d78e-1930-4a00-8eb4-81d293cf66e4" providerId="AD" clId="Web-{06011F5E-CD5C-41CE-BB30-E475B81A34F8}" dt="2019-12-10T09:46:39.012" v="36" actId="1076"/>
          <ac:picMkLst>
            <pc:docMk/>
            <pc:sldMk cId="2093333698" sldId="601"/>
            <ac:picMk id="3" creationId="{F9D48A21-6260-4565-A8A5-446B53811056}"/>
          </ac:picMkLst>
        </pc:picChg>
      </pc:sldChg>
      <pc:sldChg chg="addSp modSp new">
        <pc:chgData name="カトリ　ヒカル" userId="S::a71127@st.takushoku-u.ac.jp::7925d78e-1930-4a00-8eb4-81d293cf66e4" providerId="AD" clId="Web-{06011F5E-CD5C-41CE-BB30-E475B81A34F8}" dt="2019-12-10T11:30:33.044" v="58" actId="1076"/>
        <pc:sldMkLst>
          <pc:docMk/>
          <pc:sldMk cId="1773891186" sldId="603"/>
        </pc:sldMkLst>
        <pc:spChg chg="add mod">
          <ac:chgData name="カトリ　ヒカル" userId="S::a71127@st.takushoku-u.ac.jp::7925d78e-1930-4a00-8eb4-81d293cf66e4" providerId="AD" clId="Web-{06011F5E-CD5C-41CE-BB30-E475B81A34F8}" dt="2019-12-10T11:30:11.934" v="56" actId="1076"/>
          <ac:spMkLst>
            <pc:docMk/>
            <pc:sldMk cId="1773891186" sldId="603"/>
            <ac:spMk id="2" creationId="{40196928-F76E-406D-B992-AD6CCCA5AB27}"/>
          </ac:spMkLst>
        </pc:spChg>
        <pc:spChg chg="add mod">
          <ac:chgData name="カトリ　ヒカル" userId="S::a71127@st.takushoku-u.ac.jp::7925d78e-1930-4a00-8eb4-81d293cf66e4" providerId="AD" clId="Web-{06011F5E-CD5C-41CE-BB30-E475B81A34F8}" dt="2019-12-10T11:30:33.044" v="58" actId="1076"/>
          <ac:spMkLst>
            <pc:docMk/>
            <pc:sldMk cId="1773891186" sldId="603"/>
            <ac:spMk id="4" creationId="{FAA90679-0294-435D-89C0-162D1D597627}"/>
          </ac:spMkLst>
        </pc:spChg>
      </pc:sldChg>
      <pc:sldChg chg="addSp modSp new">
        <pc:chgData name="カトリ　ヒカル" userId="S::a71127@st.takushoku-u.ac.jp::7925d78e-1930-4a00-8eb4-81d293cf66e4" providerId="AD" clId="Web-{06011F5E-CD5C-41CE-BB30-E475B81A34F8}" dt="2019-12-10T11:44:40.130" v="69" actId="20577"/>
        <pc:sldMkLst>
          <pc:docMk/>
          <pc:sldMk cId="1319183473" sldId="604"/>
        </pc:sldMkLst>
        <pc:spChg chg="add mod">
          <ac:chgData name="カトリ　ヒカル" userId="S::a71127@st.takushoku-u.ac.jp::7925d78e-1930-4a00-8eb4-81d293cf66e4" providerId="AD" clId="Web-{06011F5E-CD5C-41CE-BB30-E475B81A34F8}" dt="2019-12-10T11:44:03.052" v="64" actId="1076"/>
          <ac:spMkLst>
            <pc:docMk/>
            <pc:sldMk cId="1319183473" sldId="604"/>
            <ac:spMk id="2" creationId="{CBB0BB4F-46C5-402F-B2D1-1964A1B69455}"/>
          </ac:spMkLst>
        </pc:spChg>
        <pc:spChg chg="add mod">
          <ac:chgData name="カトリ　ヒカル" userId="S::a71127@st.takushoku-u.ac.jp::7925d78e-1930-4a00-8eb4-81d293cf66e4" providerId="AD" clId="Web-{06011F5E-CD5C-41CE-BB30-E475B81A34F8}" dt="2019-12-10T11:44:40.130" v="69" actId="20577"/>
          <ac:spMkLst>
            <pc:docMk/>
            <pc:sldMk cId="1319183473" sldId="604"/>
            <ac:spMk id="3" creationId="{FC9B5000-8151-4CB6-8539-EA4CB6B68C01}"/>
          </ac:spMkLst>
        </pc:spChg>
      </pc:sldChg>
      <pc:sldChg chg="addSp modSp new">
        <pc:chgData name="カトリ　ヒカル" userId="S::a71127@st.takushoku-u.ac.jp::7925d78e-1930-4a00-8eb4-81d293cf66e4" providerId="AD" clId="Web-{06011F5E-CD5C-41CE-BB30-E475B81A34F8}" dt="2019-12-10T11:52:33.385" v="165" actId="1076"/>
        <pc:sldMkLst>
          <pc:docMk/>
          <pc:sldMk cId="2671216468" sldId="605"/>
        </pc:sldMkLst>
        <pc:spChg chg="add mod">
          <ac:chgData name="カトリ　ヒカル" userId="S::a71127@st.takushoku-u.ac.jp::7925d78e-1930-4a00-8eb4-81d293cf66e4" providerId="AD" clId="Web-{06011F5E-CD5C-41CE-BB30-E475B81A34F8}" dt="2019-12-10T11:52:33.385" v="165" actId="1076"/>
          <ac:spMkLst>
            <pc:docMk/>
            <pc:sldMk cId="2671216468" sldId="605"/>
            <ac:spMk id="2" creationId="{337D44E0-30E0-4DD9-BD88-948B993378CD}"/>
          </ac:spMkLst>
        </pc:spChg>
        <pc:spChg chg="add mod">
          <ac:chgData name="カトリ　ヒカル" userId="S::a71127@st.takushoku-u.ac.jp::7925d78e-1930-4a00-8eb4-81d293cf66e4" providerId="AD" clId="Web-{06011F5E-CD5C-41CE-BB30-E475B81A34F8}" dt="2019-12-10T11:51:47.791" v="93" actId="1076"/>
          <ac:spMkLst>
            <pc:docMk/>
            <pc:sldMk cId="2671216468" sldId="605"/>
            <ac:spMk id="3" creationId="{FD7CC4C9-F606-4DC4-BA83-323BBFFE6809}"/>
          </ac:spMkLst>
        </pc:spChg>
      </pc:sldChg>
      <pc:sldChg chg="addSp delSp modSp new">
        <pc:chgData name="カトリ　ヒカル" userId="S::a71127@st.takushoku-u.ac.jp::7925d78e-1930-4a00-8eb4-81d293cf66e4" providerId="AD" clId="Web-{06011F5E-CD5C-41CE-BB30-E475B81A34F8}" dt="2019-12-10T12:25:31.094" v="727" actId="1076"/>
        <pc:sldMkLst>
          <pc:docMk/>
          <pc:sldMk cId="3078429999" sldId="606"/>
        </pc:sldMkLst>
        <pc:spChg chg="add mod">
          <ac:chgData name="カトリ　ヒカル" userId="S::a71127@st.takushoku-u.ac.jp::7925d78e-1930-4a00-8eb4-81d293cf66e4" providerId="AD" clId="Web-{06011F5E-CD5C-41CE-BB30-E475B81A34F8}" dt="2019-12-10T12:01:29.830" v="245"/>
          <ac:spMkLst>
            <pc:docMk/>
            <pc:sldMk cId="3078429999" sldId="606"/>
            <ac:spMk id="2" creationId="{B6945DA4-3884-4046-A10D-70BB5C4BFC57}"/>
          </ac:spMkLst>
        </pc:spChg>
        <pc:spChg chg="add mod">
          <ac:chgData name="カトリ　ヒカル" userId="S::a71127@st.takushoku-u.ac.jp::7925d78e-1930-4a00-8eb4-81d293cf66e4" providerId="AD" clId="Web-{06011F5E-CD5C-41CE-BB30-E475B81A34F8}" dt="2019-12-10T12:25:31.094" v="727" actId="1076"/>
          <ac:spMkLst>
            <pc:docMk/>
            <pc:sldMk cId="3078429999" sldId="606"/>
            <ac:spMk id="10" creationId="{1F8492E4-17C3-4679-B351-0EC509689F3F}"/>
          </ac:spMkLst>
        </pc:spChg>
        <pc:spChg chg="add del">
          <ac:chgData name="カトリ　ヒカル" userId="S::a71127@st.takushoku-u.ac.jp::7925d78e-1930-4a00-8eb4-81d293cf66e4" providerId="AD" clId="Web-{06011F5E-CD5C-41CE-BB30-E475B81A34F8}" dt="2019-12-10T12:10:18.179" v="430"/>
          <ac:spMkLst>
            <pc:docMk/>
            <pc:sldMk cId="3078429999" sldId="606"/>
            <ac:spMk id="11" creationId="{5FA5C2C0-3D8F-4F66-B1A6-CC4AE2C303DD}"/>
          </ac:spMkLst>
        </pc:spChg>
        <pc:spChg chg="add mod">
          <ac:chgData name="カトリ　ヒカル" userId="S::a71127@st.takushoku-u.ac.jp::7925d78e-1930-4a00-8eb4-81d293cf66e4" providerId="AD" clId="Web-{06011F5E-CD5C-41CE-BB30-E475B81A34F8}" dt="2019-12-10T12:21:23.654" v="716" actId="688"/>
          <ac:spMkLst>
            <pc:docMk/>
            <pc:sldMk cId="3078429999" sldId="606"/>
            <ac:spMk id="12" creationId="{6DCEA9B1-BF2A-4B2B-97FC-C85C778C97D5}"/>
          </ac:spMkLst>
        </pc:spChg>
        <pc:picChg chg="add mod">
          <ac:chgData name="カトリ　ヒカル" userId="S::a71127@st.takushoku-u.ac.jp::7925d78e-1930-4a00-8eb4-81d293cf66e4" providerId="AD" clId="Web-{06011F5E-CD5C-41CE-BB30-E475B81A34F8}" dt="2019-12-10T12:09:36.288" v="422" actId="1076"/>
          <ac:picMkLst>
            <pc:docMk/>
            <pc:sldMk cId="3078429999" sldId="606"/>
            <ac:picMk id="3" creationId="{1FB0A5CB-1170-465D-BAEE-B89B557EB3A4}"/>
          </ac:picMkLst>
        </pc:picChg>
        <pc:picChg chg="add mod">
          <ac:chgData name="カトリ　ヒカル" userId="S::a71127@st.takushoku-u.ac.jp::7925d78e-1930-4a00-8eb4-81d293cf66e4" providerId="AD" clId="Web-{06011F5E-CD5C-41CE-BB30-E475B81A34F8}" dt="2019-12-10T12:09:45.929" v="424" actId="1076"/>
          <ac:picMkLst>
            <pc:docMk/>
            <pc:sldMk cId="3078429999" sldId="606"/>
            <ac:picMk id="5" creationId="{A250B86B-8E84-4368-88A5-4066DE8A01D4}"/>
          </ac:picMkLst>
        </pc:picChg>
        <pc:picChg chg="add mod">
          <ac:chgData name="カトリ　ヒカル" userId="S::a71127@st.takushoku-u.ac.jp::7925d78e-1930-4a00-8eb4-81d293cf66e4" providerId="AD" clId="Web-{06011F5E-CD5C-41CE-BB30-E475B81A34F8}" dt="2019-12-10T12:09:58.991" v="428" actId="1076"/>
          <ac:picMkLst>
            <pc:docMk/>
            <pc:sldMk cId="3078429999" sldId="606"/>
            <ac:picMk id="8" creationId="{A0EB95EB-9E61-4EF8-84D1-B0C54FD288F0}"/>
          </ac:picMkLst>
        </pc:picChg>
        <pc:cxnChg chg="add mod">
          <ac:chgData name="カトリ　ヒカル" userId="S::a71127@st.takushoku-u.ac.jp::7925d78e-1930-4a00-8eb4-81d293cf66e4" providerId="AD" clId="Web-{06011F5E-CD5C-41CE-BB30-E475B81A34F8}" dt="2019-12-10T12:09:49.132" v="425" actId="1076"/>
          <ac:cxnSpMkLst>
            <pc:docMk/>
            <pc:sldMk cId="3078429999" sldId="606"/>
            <ac:cxnSpMk id="7" creationId="{8CFC7FB3-22CF-4A4E-B19B-7F2AF687E441}"/>
          </ac:cxnSpMkLst>
        </pc:cxnChg>
      </pc:sldChg>
    </pc:docChg>
  </pc:docChgLst>
  <pc:docChgLst>
    <pc:chgData name="カトリ　ヒカル" userId="S::a71127@st.takushoku-u.ac.jp::7925d78e-1930-4a00-8eb4-81d293cf66e4" providerId="AD" clId="Web-{1D0D4AA8-2BD9-42ED-819A-8B79CCCC6800}"/>
    <pc:docChg chg="addSld modSld sldOrd">
      <pc:chgData name="カトリ　ヒカル" userId="S::a71127@st.takushoku-u.ac.jp::7925d78e-1930-4a00-8eb4-81d293cf66e4" providerId="AD" clId="Web-{1D0D4AA8-2BD9-42ED-819A-8B79CCCC6800}" dt="2019-11-18T04:58:01.827" v="459" actId="1076"/>
      <pc:docMkLst>
        <pc:docMk/>
      </pc:docMkLst>
      <pc:sldChg chg="addSp delSp modSp">
        <pc:chgData name="カトリ　ヒカル" userId="S::a71127@st.takushoku-u.ac.jp::7925d78e-1930-4a00-8eb4-81d293cf66e4" providerId="AD" clId="Web-{1D0D4AA8-2BD9-42ED-819A-8B79CCCC6800}" dt="2019-11-18T04:35:36.990" v="456"/>
        <pc:sldMkLst>
          <pc:docMk/>
          <pc:sldMk cId="655137428" sldId="413"/>
        </pc:sldMkLst>
        <pc:spChg chg="mod">
          <ac:chgData name="カトリ　ヒカル" userId="S::a71127@st.takushoku-u.ac.jp::7925d78e-1930-4a00-8eb4-81d293cf66e4" providerId="AD" clId="Web-{1D0D4AA8-2BD9-42ED-819A-8B79CCCC6800}" dt="2019-11-18T03:59:39.035" v="194" actId="20577"/>
          <ac:spMkLst>
            <pc:docMk/>
            <pc:sldMk cId="655137428" sldId="413"/>
            <ac:spMk id="2" creationId="{00000000-0000-0000-0000-000000000000}"/>
          </ac:spMkLst>
        </pc:spChg>
        <pc:spChg chg="del">
          <ac:chgData name="カトリ　ヒカル" userId="S::a71127@st.takushoku-u.ac.jp::7925d78e-1930-4a00-8eb4-81d293cf66e4" providerId="AD" clId="Web-{1D0D4AA8-2BD9-42ED-819A-8B79CCCC6800}" dt="2019-11-18T04:32:52.880" v="411"/>
          <ac:spMkLst>
            <pc:docMk/>
            <pc:sldMk cId="655137428" sldId="413"/>
            <ac:spMk id="4" creationId="{00000000-0000-0000-0000-000000000000}"/>
          </ac:spMkLst>
        </pc:spChg>
        <pc:spChg chg="del">
          <ac:chgData name="カトリ　ヒカル" userId="S::a71127@st.takushoku-u.ac.jp::7925d78e-1930-4a00-8eb4-81d293cf66e4" providerId="AD" clId="Web-{1D0D4AA8-2BD9-42ED-819A-8B79CCCC6800}" dt="2019-11-18T04:32:59.271" v="413"/>
          <ac:spMkLst>
            <pc:docMk/>
            <pc:sldMk cId="655137428" sldId="413"/>
            <ac:spMk id="5" creationId="{467C93F7-C25A-45B3-95B8-73952DC90E5A}"/>
          </ac:spMkLst>
        </pc:spChg>
        <pc:spChg chg="del">
          <ac:chgData name="カトリ　ヒカル" userId="S::a71127@st.takushoku-u.ac.jp::7925d78e-1930-4a00-8eb4-81d293cf66e4" providerId="AD" clId="Web-{1D0D4AA8-2BD9-42ED-819A-8B79CCCC6800}" dt="2019-11-18T04:32:57.224" v="412"/>
          <ac:spMkLst>
            <pc:docMk/>
            <pc:sldMk cId="655137428" sldId="413"/>
            <ac:spMk id="7" creationId="{EECB02F0-157A-41B1-A800-7168E991FA88}"/>
          </ac:spMkLst>
        </pc:spChg>
        <pc:spChg chg="del">
          <ac:chgData name="カトリ　ヒカル" userId="S::a71127@st.takushoku-u.ac.jp::7925d78e-1930-4a00-8eb4-81d293cf66e4" providerId="AD" clId="Web-{1D0D4AA8-2BD9-42ED-819A-8B79CCCC6800}" dt="2019-11-18T04:32:49.318" v="410"/>
          <ac:spMkLst>
            <pc:docMk/>
            <pc:sldMk cId="655137428" sldId="413"/>
            <ac:spMk id="9" creationId="{18F9FE13-F188-4FA8-AD9E-DA9D5F667396}"/>
          </ac:spMkLst>
        </pc:spChg>
        <pc:graphicFrameChg chg="add mod modGraphic">
          <ac:chgData name="カトリ　ヒカル" userId="S::a71127@st.takushoku-u.ac.jp::7925d78e-1930-4a00-8eb4-81d293cf66e4" providerId="AD" clId="Web-{1D0D4AA8-2BD9-42ED-819A-8B79CCCC6800}" dt="2019-11-18T04:35:36.990" v="456"/>
          <ac:graphicFrameMkLst>
            <pc:docMk/>
            <pc:sldMk cId="655137428" sldId="413"/>
            <ac:graphicFrameMk id="8" creationId="{E891AA9D-B393-412A-9C74-188451DA32A2}"/>
          </ac:graphicFrameMkLst>
        </pc:graphicFrameChg>
      </pc:sldChg>
      <pc:sldChg chg="modSp">
        <pc:chgData name="カトリ　ヒカル" userId="S::a71127@st.takushoku-u.ac.jp::7925d78e-1930-4a00-8eb4-81d293cf66e4" providerId="AD" clId="Web-{1D0D4AA8-2BD9-42ED-819A-8B79CCCC6800}" dt="2019-11-18T04:58:01.827" v="459" actId="1076"/>
        <pc:sldMkLst>
          <pc:docMk/>
          <pc:sldMk cId="3109934044" sldId="470"/>
        </pc:sldMkLst>
        <pc:spChg chg="mod">
          <ac:chgData name="カトリ　ヒカル" userId="S::a71127@st.takushoku-u.ac.jp::7925d78e-1930-4a00-8eb4-81d293cf66e4" providerId="AD" clId="Web-{1D0D4AA8-2BD9-42ED-819A-8B79CCCC6800}" dt="2019-11-18T04:58:01.827" v="459" actId="1076"/>
          <ac:spMkLst>
            <pc:docMk/>
            <pc:sldMk cId="3109934044" sldId="470"/>
            <ac:spMk id="3" creationId="{56E0933C-8EC3-4BEF-A08F-78BFCDFA0A32}"/>
          </ac:spMkLst>
        </pc:spChg>
        <pc:spChg chg="mod">
          <ac:chgData name="カトリ　ヒカル" userId="S::a71127@st.takushoku-u.ac.jp::7925d78e-1930-4a00-8eb4-81d293cf66e4" providerId="AD" clId="Web-{1D0D4AA8-2BD9-42ED-819A-8B79CCCC6800}" dt="2019-11-18T04:57:50.702" v="458" actId="14100"/>
          <ac:spMkLst>
            <pc:docMk/>
            <pc:sldMk cId="3109934044" sldId="470"/>
            <ac:spMk id="9" creationId="{F428CB67-AAF2-4C72-83B1-1B5FE2C10D95}"/>
          </ac:spMkLst>
        </pc:spChg>
      </pc:sldChg>
      <pc:sldChg chg="delSp modSp">
        <pc:chgData name="カトリ　ヒカル" userId="S::a71127@st.takushoku-u.ac.jp::7925d78e-1930-4a00-8eb4-81d293cf66e4" providerId="AD" clId="Web-{1D0D4AA8-2BD9-42ED-819A-8B79CCCC6800}" dt="2019-11-18T03:40:07.284" v="109" actId="1076"/>
        <pc:sldMkLst>
          <pc:docMk/>
          <pc:sldMk cId="3446415859" sldId="475"/>
        </pc:sldMkLst>
        <pc:spChg chg="del">
          <ac:chgData name="カトリ　ヒカル" userId="S::a71127@st.takushoku-u.ac.jp::7925d78e-1930-4a00-8eb4-81d293cf66e4" providerId="AD" clId="Web-{1D0D4AA8-2BD9-42ED-819A-8B79CCCC6800}" dt="2019-11-18T03:38:28.846" v="4"/>
          <ac:spMkLst>
            <pc:docMk/>
            <pc:sldMk cId="3446415859" sldId="475"/>
            <ac:spMk id="4" creationId="{DFFD7EE6-01A0-4505-9D95-4218B173AAA8}"/>
          </ac:spMkLst>
        </pc:spChg>
        <pc:spChg chg="mod">
          <ac:chgData name="カトリ　ヒカル" userId="S::a71127@st.takushoku-u.ac.jp::7925d78e-1930-4a00-8eb4-81d293cf66e4" providerId="AD" clId="Web-{1D0D4AA8-2BD9-42ED-819A-8B79CCCC6800}" dt="2019-11-18T03:38:36.299" v="6" actId="1076"/>
          <ac:spMkLst>
            <pc:docMk/>
            <pc:sldMk cId="3446415859" sldId="475"/>
            <ac:spMk id="5" creationId="{FDA90E30-2641-4C30-BB22-23D651831051}"/>
          </ac:spMkLst>
        </pc:spChg>
        <pc:spChg chg="mod">
          <ac:chgData name="カトリ　ヒカル" userId="S::a71127@st.takushoku-u.ac.jp::7925d78e-1930-4a00-8eb4-81d293cf66e4" providerId="AD" clId="Web-{1D0D4AA8-2BD9-42ED-819A-8B79CCCC6800}" dt="2019-11-18T03:38:32.518" v="5" actId="1076"/>
          <ac:spMkLst>
            <pc:docMk/>
            <pc:sldMk cId="3446415859" sldId="475"/>
            <ac:spMk id="6" creationId="{28FB144C-F4EA-4031-ADC1-8863776314C2}"/>
          </ac:spMkLst>
        </pc:spChg>
        <pc:spChg chg="mod">
          <ac:chgData name="カトリ　ヒカル" userId="S::a71127@st.takushoku-u.ac.jp::7925d78e-1930-4a00-8eb4-81d293cf66e4" providerId="AD" clId="Web-{1D0D4AA8-2BD9-42ED-819A-8B79CCCC6800}" dt="2019-11-18T03:40:07.284" v="109" actId="1076"/>
          <ac:spMkLst>
            <pc:docMk/>
            <pc:sldMk cId="3446415859" sldId="475"/>
            <ac:spMk id="7" creationId="{A9046FBF-8657-4C90-B505-1D320329BBCB}"/>
          </ac:spMkLst>
        </pc:spChg>
        <pc:spChg chg="mod">
          <ac:chgData name="カトリ　ヒカル" userId="S::a71127@st.takushoku-u.ac.jp::7925d78e-1930-4a00-8eb4-81d293cf66e4" providerId="AD" clId="Web-{1D0D4AA8-2BD9-42ED-819A-8B79CCCC6800}" dt="2019-11-18T03:40:02.862" v="106" actId="20577"/>
          <ac:spMkLst>
            <pc:docMk/>
            <pc:sldMk cId="3446415859" sldId="475"/>
            <ac:spMk id="8" creationId="{13730964-C812-4380-890B-6B2BD5AC40BF}"/>
          </ac:spMkLst>
        </pc:spChg>
      </pc:sldChg>
      <pc:sldChg chg="addSp modSp">
        <pc:chgData name="カトリ　ヒカル" userId="S::a71127@st.takushoku-u.ac.jp::7925d78e-1930-4a00-8eb4-81d293cf66e4" providerId="AD" clId="Web-{1D0D4AA8-2BD9-42ED-819A-8B79CCCC6800}" dt="2019-11-18T03:44:27.862" v="133" actId="1076"/>
        <pc:sldMkLst>
          <pc:docMk/>
          <pc:sldMk cId="298327720" sldId="476"/>
        </pc:sldMkLst>
        <pc:spChg chg="mod">
          <ac:chgData name="カトリ　ヒカル" userId="S::a71127@st.takushoku-u.ac.jp::7925d78e-1930-4a00-8eb4-81d293cf66e4" providerId="AD" clId="Web-{1D0D4AA8-2BD9-42ED-819A-8B79CCCC6800}" dt="2019-11-18T03:42:02.461" v="125" actId="1076"/>
          <ac:spMkLst>
            <pc:docMk/>
            <pc:sldMk cId="298327720" sldId="476"/>
            <ac:spMk id="3" creationId="{33819FB8-1CE0-476B-BCCD-54E5824CC15F}"/>
          </ac:spMkLst>
        </pc:spChg>
        <pc:spChg chg="mod">
          <ac:chgData name="カトリ　ヒカル" userId="S::a71127@st.takushoku-u.ac.jp::7925d78e-1930-4a00-8eb4-81d293cf66e4" providerId="AD" clId="Web-{1D0D4AA8-2BD9-42ED-819A-8B79CCCC6800}" dt="2019-11-18T03:41:33.846" v="118" actId="1076"/>
          <ac:spMkLst>
            <pc:docMk/>
            <pc:sldMk cId="298327720" sldId="476"/>
            <ac:spMk id="5" creationId="{A8A751FD-0EB7-49E5-B617-9512144CC01D}"/>
          </ac:spMkLst>
        </pc:spChg>
        <pc:spChg chg="mod">
          <ac:chgData name="カトリ　ヒカル" userId="S::a71127@st.takushoku-u.ac.jp::7925d78e-1930-4a00-8eb4-81d293cf66e4" providerId="AD" clId="Web-{1D0D4AA8-2BD9-42ED-819A-8B79CCCC6800}" dt="2019-11-18T03:42:09.268" v="126" actId="1076"/>
          <ac:spMkLst>
            <pc:docMk/>
            <pc:sldMk cId="298327720" sldId="476"/>
            <ac:spMk id="6" creationId="{1A4D2D32-3307-4CE7-9478-17752AFE877B}"/>
          </ac:spMkLst>
        </pc:spChg>
        <pc:picChg chg="add mod">
          <ac:chgData name="カトリ　ヒカル" userId="S::a71127@st.takushoku-u.ac.jp::7925d78e-1930-4a00-8eb4-81d293cf66e4" providerId="AD" clId="Web-{1D0D4AA8-2BD9-42ED-819A-8B79CCCC6800}" dt="2019-11-18T03:44:27.862" v="133" actId="1076"/>
          <ac:picMkLst>
            <pc:docMk/>
            <pc:sldMk cId="298327720" sldId="476"/>
            <ac:picMk id="7" creationId="{23FF9D2E-375F-4467-AB71-2352FF100360}"/>
          </ac:picMkLst>
        </pc:picChg>
      </pc:sldChg>
      <pc:sldChg chg="modSp">
        <pc:chgData name="カトリ　ヒカル" userId="S::a71127@st.takushoku-u.ac.jp::7925d78e-1930-4a00-8eb4-81d293cf66e4" providerId="AD" clId="Web-{1D0D4AA8-2BD9-42ED-819A-8B79CCCC6800}" dt="2019-11-18T03:54:58.503" v="149" actId="20577"/>
        <pc:sldMkLst>
          <pc:docMk/>
          <pc:sldMk cId="4108234503" sldId="490"/>
        </pc:sldMkLst>
        <pc:spChg chg="mod">
          <ac:chgData name="カトリ　ヒカル" userId="S::a71127@st.takushoku-u.ac.jp::7925d78e-1930-4a00-8eb4-81d293cf66e4" providerId="AD" clId="Web-{1D0D4AA8-2BD9-42ED-819A-8B79CCCC6800}" dt="2019-11-18T03:54:58.503" v="149" actId="20577"/>
          <ac:spMkLst>
            <pc:docMk/>
            <pc:sldMk cId="4108234503" sldId="490"/>
            <ac:spMk id="2" creationId="{CCEBBF37-EAE1-4D91-99F2-006020CDBAFF}"/>
          </ac:spMkLst>
        </pc:spChg>
      </pc:sldChg>
      <pc:sldChg chg="modSp">
        <pc:chgData name="カトリ　ヒカル" userId="S::a71127@st.takushoku-u.ac.jp::7925d78e-1930-4a00-8eb4-81d293cf66e4" providerId="AD" clId="Web-{1D0D4AA8-2BD9-42ED-819A-8B79CCCC6800}" dt="2019-11-18T04:07:51.223" v="198" actId="14100"/>
        <pc:sldMkLst>
          <pc:docMk/>
          <pc:sldMk cId="3118460350" sldId="495"/>
        </pc:sldMkLst>
        <pc:spChg chg="mod">
          <ac:chgData name="カトリ　ヒカル" userId="S::a71127@st.takushoku-u.ac.jp::7925d78e-1930-4a00-8eb4-81d293cf66e4" providerId="AD" clId="Web-{1D0D4AA8-2BD9-42ED-819A-8B79CCCC6800}" dt="2019-11-18T04:07:51.223" v="198" actId="14100"/>
          <ac:spMkLst>
            <pc:docMk/>
            <pc:sldMk cId="3118460350" sldId="495"/>
            <ac:spMk id="3" creationId="{F9F21321-F552-4E60-8F5E-4A8262C79C86}"/>
          </ac:spMkLst>
        </pc:spChg>
      </pc:sldChg>
      <pc:sldChg chg="add ord replId">
        <pc:chgData name="カトリ　ヒカル" userId="S::a71127@st.takushoku-u.ac.jp::7925d78e-1930-4a00-8eb4-81d293cf66e4" providerId="AD" clId="Web-{1D0D4AA8-2BD9-42ED-819A-8B79CCCC6800}" dt="2019-11-18T03:24:10.408" v="1"/>
        <pc:sldMkLst>
          <pc:docMk/>
          <pc:sldMk cId="1268818122" sldId="523"/>
        </pc:sldMkLst>
      </pc:sldChg>
      <pc:sldChg chg="add ord replId">
        <pc:chgData name="カトリ　ヒカル" userId="S::a71127@st.takushoku-u.ac.jp::7925d78e-1930-4a00-8eb4-81d293cf66e4" providerId="AD" clId="Web-{1D0D4AA8-2BD9-42ED-819A-8B79CCCC6800}" dt="2019-11-18T03:24:51.064" v="3"/>
        <pc:sldMkLst>
          <pc:docMk/>
          <pc:sldMk cId="4077633456" sldId="524"/>
        </pc:sldMkLst>
      </pc:sldChg>
    </pc:docChg>
  </pc:docChgLst>
  <pc:docChgLst>
    <pc:chgData name="ヨコオ　レイ" userId="S::a71377@st.takushoku-u.ac.jp::5ef8c68c-7bdf-4008-854e-3343d3eda687" providerId="AD" clId="Web-{27A8C302-1831-4E4E-94A0-C5BFA8D1E5A1}"/>
    <pc:docChg chg="addSld modSld sldOrd">
      <pc:chgData name="ヨコオ　レイ" userId="S::a71377@st.takushoku-u.ac.jp::5ef8c68c-7bdf-4008-854e-3343d3eda687" providerId="AD" clId="Web-{27A8C302-1831-4E4E-94A0-C5BFA8D1E5A1}" dt="2019-11-14T12:17:21.150" v="382" actId="14100"/>
      <pc:docMkLst>
        <pc:docMk/>
      </pc:docMkLst>
      <pc:sldChg chg="addSp delSp modSp new ord">
        <pc:chgData name="ヨコオ　レイ" userId="S::a71377@st.takushoku-u.ac.jp::5ef8c68c-7bdf-4008-854e-3343d3eda687" providerId="AD" clId="Web-{27A8C302-1831-4E4E-94A0-C5BFA8D1E5A1}" dt="2019-11-14T10:24:21.561" v="354" actId="20577"/>
        <pc:sldMkLst>
          <pc:docMk/>
          <pc:sldMk cId="2401858234" sldId="511"/>
        </pc:sldMkLst>
        <pc:spChg chg="mod">
          <ac:chgData name="ヨコオ　レイ" userId="S::a71377@st.takushoku-u.ac.jp::5ef8c68c-7bdf-4008-854e-3343d3eda687" providerId="AD" clId="Web-{27A8C302-1831-4E4E-94A0-C5BFA8D1E5A1}" dt="2019-11-14T10:01:51.947" v="96" actId="20577"/>
          <ac:spMkLst>
            <pc:docMk/>
            <pc:sldMk cId="2401858234" sldId="511"/>
            <ac:spMk id="2" creationId="{7E7BBC14-EE1E-4EA7-8995-9FC48E284308}"/>
          </ac:spMkLst>
        </pc:spChg>
        <pc:spChg chg="add mod">
          <ac:chgData name="ヨコオ　レイ" userId="S::a71377@st.takushoku-u.ac.jp::5ef8c68c-7bdf-4008-854e-3343d3eda687" providerId="AD" clId="Web-{27A8C302-1831-4E4E-94A0-C5BFA8D1E5A1}" dt="2019-11-14T10:04:03.089" v="128" actId="20577"/>
          <ac:spMkLst>
            <pc:docMk/>
            <pc:sldMk cId="2401858234" sldId="511"/>
            <ac:spMk id="3" creationId="{B009D06C-0FC6-4038-865E-40FAB00D3A97}"/>
          </ac:spMkLst>
        </pc:spChg>
        <pc:spChg chg="add mod">
          <ac:chgData name="ヨコオ　レイ" userId="S::a71377@st.takushoku-u.ac.jp::5ef8c68c-7bdf-4008-854e-3343d3eda687" providerId="AD" clId="Web-{27A8C302-1831-4E4E-94A0-C5BFA8D1E5A1}" dt="2019-11-14T10:24:21.561" v="354" actId="20577"/>
          <ac:spMkLst>
            <pc:docMk/>
            <pc:sldMk cId="2401858234" sldId="511"/>
            <ac:spMk id="4" creationId="{10528E2E-8CF4-4B73-A602-C29E04BDFECE}"/>
          </ac:spMkLst>
        </pc:spChg>
        <pc:picChg chg="add del mod">
          <ac:chgData name="ヨコオ　レイ" userId="S::a71377@st.takushoku-u.ac.jp::5ef8c68c-7bdf-4008-854e-3343d3eda687" providerId="AD" clId="Web-{27A8C302-1831-4E4E-94A0-C5BFA8D1E5A1}" dt="2019-11-14T10:21:43.793" v="310"/>
          <ac:picMkLst>
            <pc:docMk/>
            <pc:sldMk cId="2401858234" sldId="511"/>
            <ac:picMk id="5" creationId="{AC4802DC-85FC-4545-8C74-9292BCC4ABDC}"/>
          </ac:picMkLst>
        </pc:picChg>
        <pc:picChg chg="add del mod">
          <ac:chgData name="ヨコオ　レイ" userId="S::a71377@st.takushoku-u.ac.jp::5ef8c68c-7bdf-4008-854e-3343d3eda687" providerId="AD" clId="Web-{27A8C302-1831-4E4E-94A0-C5BFA8D1E5A1}" dt="2019-11-14T10:21:51.403" v="312"/>
          <ac:picMkLst>
            <pc:docMk/>
            <pc:sldMk cId="2401858234" sldId="511"/>
            <ac:picMk id="7" creationId="{68E1CEC2-37FC-4436-AFCC-7615D2F0E356}"/>
          </ac:picMkLst>
        </pc:picChg>
        <pc:picChg chg="add mod">
          <ac:chgData name="ヨコオ　レイ" userId="S::a71377@st.takushoku-u.ac.jp::5ef8c68c-7bdf-4008-854e-3343d3eda687" providerId="AD" clId="Web-{27A8C302-1831-4E4E-94A0-C5BFA8D1E5A1}" dt="2019-11-14T10:22:31.200" v="318" actId="1076"/>
          <ac:picMkLst>
            <pc:docMk/>
            <pc:sldMk cId="2401858234" sldId="511"/>
            <ac:picMk id="9" creationId="{5039EB51-D82F-473E-AA2F-DEA48823DAA9}"/>
          </ac:picMkLst>
        </pc:picChg>
      </pc:sldChg>
      <pc:sldChg chg="modSp">
        <pc:chgData name="ヨコオ　レイ" userId="S::a71377@st.takushoku-u.ac.jp::5ef8c68c-7bdf-4008-854e-3343d3eda687" providerId="AD" clId="Web-{27A8C302-1831-4E4E-94A0-C5BFA8D1E5A1}" dt="2019-11-14T12:17:21.150" v="382" actId="14100"/>
        <pc:sldMkLst>
          <pc:docMk/>
          <pc:sldMk cId="388692777" sldId="512"/>
        </pc:sldMkLst>
        <pc:spChg chg="mod">
          <ac:chgData name="ヨコオ　レイ" userId="S::a71377@st.takushoku-u.ac.jp::5ef8c68c-7bdf-4008-854e-3343d3eda687" providerId="AD" clId="Web-{27A8C302-1831-4E4E-94A0-C5BFA8D1E5A1}" dt="2019-11-14T12:17:21.150" v="382" actId="14100"/>
          <ac:spMkLst>
            <pc:docMk/>
            <pc:sldMk cId="388692777" sldId="512"/>
            <ac:spMk id="6" creationId="{42D4D66C-2DDB-4BE2-96BA-6DFE11C39DE2}"/>
          </ac:spMkLst>
        </pc:spChg>
      </pc:sldChg>
    </pc:docChg>
  </pc:docChgLst>
  <pc:docChgLst>
    <pc:chgData name="マルヤマ　トモヤ" userId="S::a71342@st.takushoku-u.ac.jp::8751789b-8222-4e0f-9d90-34a07a3554a6" providerId="AD" clId="Web-{1C30A53C-BB95-FEF0-4179-D03ACAD36FAF}"/>
    <pc:docChg chg="modSld">
      <pc:chgData name="マルヤマ　トモヤ" userId="S::a71342@st.takushoku-u.ac.jp::8751789b-8222-4e0f-9d90-34a07a3554a6" providerId="AD" clId="Web-{1C30A53C-BB95-FEF0-4179-D03ACAD36FAF}" dt="2019-12-05T06:45:28.478" v="117" actId="20577"/>
      <pc:docMkLst>
        <pc:docMk/>
      </pc:docMkLst>
      <pc:sldChg chg="modSp">
        <pc:chgData name="マルヤマ　トモヤ" userId="S::a71342@st.takushoku-u.ac.jp::8751789b-8222-4e0f-9d90-34a07a3554a6" providerId="AD" clId="Web-{1C30A53C-BB95-FEF0-4179-D03ACAD36FAF}" dt="2019-12-05T06:11:50.723" v="11" actId="20577"/>
        <pc:sldMkLst>
          <pc:docMk/>
          <pc:sldMk cId="1868636228" sldId="256"/>
        </pc:sldMkLst>
        <pc:spChg chg="mod">
          <ac:chgData name="マルヤマ　トモヤ" userId="S::a71342@st.takushoku-u.ac.jp::8751789b-8222-4e0f-9d90-34a07a3554a6" providerId="AD" clId="Web-{1C30A53C-BB95-FEF0-4179-D03ACAD36FAF}" dt="2019-12-05T06:11:50.723" v="11" actId="20577"/>
          <ac:spMkLst>
            <pc:docMk/>
            <pc:sldMk cId="1868636228" sldId="256"/>
            <ac:spMk id="2" creationId="{00000000-0000-0000-0000-000000000000}"/>
          </ac:spMkLst>
        </pc:spChg>
      </pc:sldChg>
      <pc:sldChg chg="modSp">
        <pc:chgData name="マルヤマ　トモヤ" userId="S::a71342@st.takushoku-u.ac.jp::8751789b-8222-4e0f-9d90-34a07a3554a6" providerId="AD" clId="Web-{1C30A53C-BB95-FEF0-4179-D03ACAD36FAF}" dt="2019-12-05T06:45:24.181" v="115" actId="20577"/>
        <pc:sldMkLst>
          <pc:docMk/>
          <pc:sldMk cId="2749465154" sldId="566"/>
        </pc:sldMkLst>
        <pc:spChg chg="mod">
          <ac:chgData name="マルヤマ　トモヤ" userId="S::a71342@st.takushoku-u.ac.jp::8751789b-8222-4e0f-9d90-34a07a3554a6" providerId="AD" clId="Web-{1C30A53C-BB95-FEF0-4179-D03ACAD36FAF}" dt="2019-12-05T06:45:24.181" v="115" actId="20577"/>
          <ac:spMkLst>
            <pc:docMk/>
            <pc:sldMk cId="2749465154" sldId="566"/>
            <ac:spMk id="5" creationId="{E8FC1AC5-6DBA-4404-A020-3CE986756936}"/>
          </ac:spMkLst>
        </pc:spChg>
      </pc:sldChg>
      <pc:sldChg chg="addSp delSp modSp mod modClrScheme chgLayout">
        <pc:chgData name="マルヤマ　トモヤ" userId="S::a71342@st.takushoku-u.ac.jp::8751789b-8222-4e0f-9d90-34a07a3554a6" providerId="AD" clId="Web-{1C30A53C-BB95-FEF0-4179-D03ACAD36FAF}" dt="2019-12-05T06:39:33.039" v="50" actId="1076"/>
        <pc:sldMkLst>
          <pc:docMk/>
          <pc:sldMk cId="884836599" sldId="569"/>
        </pc:sldMkLst>
        <pc:spChg chg="add mod ord">
          <ac:chgData name="マルヤマ　トモヤ" userId="S::a71342@st.takushoku-u.ac.jp::8751789b-8222-4e0f-9d90-34a07a3554a6" providerId="AD" clId="Web-{1C30A53C-BB95-FEF0-4179-D03ACAD36FAF}" dt="2019-12-05T06:37:00.071" v="44" actId="20577"/>
          <ac:spMkLst>
            <pc:docMk/>
            <pc:sldMk cId="884836599" sldId="569"/>
            <ac:spMk id="3" creationId="{B3084B3B-5360-4CEF-A8D5-40AA1258531F}"/>
          </ac:spMkLst>
        </pc:spChg>
        <pc:spChg chg="add del mod ord">
          <ac:chgData name="マルヤマ　トモヤ" userId="S::a71342@st.takushoku-u.ac.jp::8751789b-8222-4e0f-9d90-34a07a3554a6" providerId="AD" clId="Web-{1C30A53C-BB95-FEF0-4179-D03ACAD36FAF}" dt="2019-12-05T06:33:23.726" v="16"/>
          <ac:spMkLst>
            <pc:docMk/>
            <pc:sldMk cId="884836599" sldId="569"/>
            <ac:spMk id="4" creationId="{DB4158EB-EC38-40F4-9357-8516D0C32DBA}"/>
          </ac:spMkLst>
        </pc:spChg>
        <pc:spChg chg="add del mod">
          <ac:chgData name="マルヤマ　トモヤ" userId="S::a71342@st.takushoku-u.ac.jp::8751789b-8222-4e0f-9d90-34a07a3554a6" providerId="AD" clId="Web-{1C30A53C-BB95-FEF0-4179-D03ACAD36FAF}" dt="2019-12-05T06:37:59.789" v="49"/>
          <ac:spMkLst>
            <pc:docMk/>
            <pc:sldMk cId="884836599" sldId="569"/>
            <ac:spMk id="5" creationId="{EDCBCEA9-8147-4789-907D-4F7677A18580}"/>
          </ac:spMkLst>
        </pc:spChg>
        <pc:picChg chg="mod">
          <ac:chgData name="マルヤマ　トモヤ" userId="S::a71342@st.takushoku-u.ac.jp::8751789b-8222-4e0f-9d90-34a07a3554a6" providerId="AD" clId="Web-{1C30A53C-BB95-FEF0-4179-D03ACAD36FAF}" dt="2019-12-05T06:39:33.039" v="50" actId="1076"/>
          <ac:picMkLst>
            <pc:docMk/>
            <pc:sldMk cId="884836599" sldId="569"/>
            <ac:picMk id="2" creationId="{05CDF398-EC8E-495C-8FDE-4B510E76FC81}"/>
          </ac:picMkLst>
        </pc:picChg>
      </pc:sldChg>
    </pc:docChg>
  </pc:docChgLst>
  <pc:docChgLst>
    <pc:chgData name="ミヤモト　ショウゴ" userId="S::a71352@st.takushoku-u.ac.jp::d1b9f636-ea46-465c-ba2a-61856f725e73" providerId="AD" clId="Web-{726B5053-A761-0A16-5015-F503F9EB02B0}"/>
    <pc:docChg chg="modSld">
      <pc:chgData name="ミヤモト　ショウゴ" userId="S::a71352@st.takushoku-u.ac.jp::d1b9f636-ea46-465c-ba2a-61856f725e73" providerId="AD" clId="Web-{726B5053-A761-0A16-5015-F503F9EB02B0}" dt="2019-11-15T11:25:11.840" v="253" actId="20577"/>
      <pc:docMkLst>
        <pc:docMk/>
      </pc:docMkLst>
      <pc:sldChg chg="modSp addCm">
        <pc:chgData name="ミヤモト　ショウゴ" userId="S::a71352@st.takushoku-u.ac.jp::d1b9f636-ea46-465c-ba2a-61856f725e73" providerId="AD" clId="Web-{726B5053-A761-0A16-5015-F503F9EB02B0}" dt="2019-11-15T10:45:35.358" v="63" actId="20577"/>
        <pc:sldMkLst>
          <pc:docMk/>
          <pc:sldMk cId="535192712" sldId="388"/>
        </pc:sldMkLst>
        <pc:spChg chg="mod">
          <ac:chgData name="ミヤモト　ショウゴ" userId="S::a71352@st.takushoku-u.ac.jp::d1b9f636-ea46-465c-ba2a-61856f725e73" providerId="AD" clId="Web-{726B5053-A761-0A16-5015-F503F9EB02B0}" dt="2019-11-15T10:45:35.358" v="63" actId="20577"/>
          <ac:spMkLst>
            <pc:docMk/>
            <pc:sldMk cId="535192712" sldId="388"/>
            <ac:spMk id="3" creationId="{00000000-0000-0000-0000-000000000000}"/>
          </ac:spMkLst>
        </pc:spChg>
      </pc:sldChg>
      <pc:sldChg chg="modSp">
        <pc:chgData name="ミヤモト　ショウゴ" userId="S::a71352@st.takushoku-u.ac.jp::d1b9f636-ea46-465c-ba2a-61856f725e73" providerId="AD" clId="Web-{726B5053-A761-0A16-5015-F503F9EB02B0}" dt="2019-11-15T11:02:57.659" v="179" actId="1076"/>
        <pc:sldMkLst>
          <pc:docMk/>
          <pc:sldMk cId="655137428" sldId="413"/>
        </pc:sldMkLst>
        <pc:spChg chg="mod">
          <ac:chgData name="ミヤモト　ショウゴ" userId="S::a71352@st.takushoku-u.ac.jp::d1b9f636-ea46-465c-ba2a-61856f725e73" providerId="AD" clId="Web-{726B5053-A761-0A16-5015-F503F9EB02B0}" dt="2019-11-15T11:02:57.659" v="179" actId="1076"/>
          <ac:spMkLst>
            <pc:docMk/>
            <pc:sldMk cId="655137428" sldId="413"/>
            <ac:spMk id="5" creationId="{467C93F7-C25A-45B3-95B8-73952DC90E5A}"/>
          </ac:spMkLst>
        </pc:spChg>
        <pc:spChg chg="mod">
          <ac:chgData name="ミヤモト　ショウゴ" userId="S::a71352@st.takushoku-u.ac.jp::d1b9f636-ea46-465c-ba2a-61856f725e73" providerId="AD" clId="Web-{726B5053-A761-0A16-5015-F503F9EB02B0}" dt="2019-11-15T11:02:48.284" v="173" actId="20577"/>
          <ac:spMkLst>
            <pc:docMk/>
            <pc:sldMk cId="655137428" sldId="413"/>
            <ac:spMk id="7" creationId="{EECB02F0-157A-41B1-A800-7168E991FA88}"/>
          </ac:spMkLst>
        </pc:spChg>
      </pc:sldChg>
      <pc:sldChg chg="modSp addCm">
        <pc:chgData name="ミヤモト　ショウゴ" userId="S::a71352@st.takushoku-u.ac.jp::d1b9f636-ea46-465c-ba2a-61856f725e73" providerId="AD" clId="Web-{726B5053-A761-0A16-5015-F503F9EB02B0}" dt="2019-11-15T10:57:08.188" v="162" actId="20577"/>
        <pc:sldMkLst>
          <pc:docMk/>
          <pc:sldMk cId="32372867" sldId="446"/>
        </pc:sldMkLst>
        <pc:spChg chg="mod">
          <ac:chgData name="ミヤモト　ショウゴ" userId="S::a71352@st.takushoku-u.ac.jp::d1b9f636-ea46-465c-ba2a-61856f725e73" providerId="AD" clId="Web-{726B5053-A761-0A16-5015-F503F9EB02B0}" dt="2019-11-15T10:57:08.188" v="162" actId="20577"/>
          <ac:spMkLst>
            <pc:docMk/>
            <pc:sldMk cId="32372867" sldId="446"/>
            <ac:spMk id="9" creationId="{00000000-0000-0000-0000-000000000000}"/>
          </ac:spMkLst>
        </pc:spChg>
        <pc:spChg chg="mod">
          <ac:chgData name="ミヤモト　ショウゴ" userId="S::a71352@st.takushoku-u.ac.jp::d1b9f636-ea46-465c-ba2a-61856f725e73" providerId="AD" clId="Web-{726B5053-A761-0A16-5015-F503F9EB02B0}" dt="2019-11-15T10:56:52.813" v="161" actId="1076"/>
          <ac:spMkLst>
            <pc:docMk/>
            <pc:sldMk cId="32372867" sldId="446"/>
            <ac:spMk id="12" creationId="{00000000-0000-0000-0000-000000000000}"/>
          </ac:spMkLst>
        </pc:spChg>
        <pc:picChg chg="mod">
          <ac:chgData name="ミヤモト　ショウゴ" userId="S::a71352@st.takushoku-u.ac.jp::d1b9f636-ea46-465c-ba2a-61856f725e73" providerId="AD" clId="Web-{726B5053-A761-0A16-5015-F503F9EB02B0}" dt="2019-11-15T10:54:03.016" v="131" actId="1076"/>
          <ac:picMkLst>
            <pc:docMk/>
            <pc:sldMk cId="32372867" sldId="446"/>
            <ac:picMk id="4" creationId="{00000000-0000-0000-0000-000000000000}"/>
          </ac:picMkLst>
        </pc:picChg>
        <pc:picChg chg="mod">
          <ac:chgData name="ミヤモト　ショウゴ" userId="S::a71352@st.takushoku-u.ac.jp::d1b9f636-ea46-465c-ba2a-61856f725e73" providerId="AD" clId="Web-{726B5053-A761-0A16-5015-F503F9EB02B0}" dt="2019-11-15T10:56:48.844" v="160" actId="14100"/>
          <ac:picMkLst>
            <pc:docMk/>
            <pc:sldMk cId="32372867" sldId="446"/>
            <ac:picMk id="3074" creationId="{00000000-0000-0000-0000-000000000000}"/>
          </ac:picMkLst>
        </pc:picChg>
      </pc:sldChg>
      <pc:sldChg chg="modSp">
        <pc:chgData name="ミヤモト　ショウゴ" userId="S::a71352@st.takushoku-u.ac.jp::d1b9f636-ea46-465c-ba2a-61856f725e73" providerId="AD" clId="Web-{726B5053-A761-0A16-5015-F503F9EB02B0}" dt="2019-11-15T11:11:09.771" v="192" actId="1076"/>
        <pc:sldMkLst>
          <pc:docMk/>
          <pc:sldMk cId="1876371353" sldId="448"/>
        </pc:sldMkLst>
        <pc:picChg chg="mod">
          <ac:chgData name="ミヤモト　ショウゴ" userId="S::a71352@st.takushoku-u.ac.jp::d1b9f636-ea46-465c-ba2a-61856f725e73" providerId="AD" clId="Web-{726B5053-A761-0A16-5015-F503F9EB02B0}" dt="2019-11-15T11:11:09.771" v="192" actId="1076"/>
          <ac:picMkLst>
            <pc:docMk/>
            <pc:sldMk cId="1876371353" sldId="448"/>
            <ac:picMk id="4" creationId="{0E6AB1C2-E57D-4042-9E79-1DDFA894B792}"/>
          </ac:picMkLst>
        </pc:picChg>
        <pc:picChg chg="mod">
          <ac:chgData name="ミヤモト　ショウゴ" userId="S::a71352@st.takushoku-u.ac.jp::d1b9f636-ea46-465c-ba2a-61856f725e73" providerId="AD" clId="Web-{726B5053-A761-0A16-5015-F503F9EB02B0}" dt="2019-11-15T11:10:55.833" v="190" actId="1076"/>
          <ac:picMkLst>
            <pc:docMk/>
            <pc:sldMk cId="1876371353" sldId="448"/>
            <ac:picMk id="1029" creationId="{00000000-0000-0000-0000-000000000000}"/>
          </ac:picMkLst>
        </pc:picChg>
      </pc:sldChg>
      <pc:sldChg chg="modSp">
        <pc:chgData name="ミヤモト　ショウゴ" userId="S::a71352@st.takushoku-u.ac.jp::d1b9f636-ea46-465c-ba2a-61856f725e73" providerId="AD" clId="Web-{726B5053-A761-0A16-5015-F503F9EB02B0}" dt="2019-11-15T11:25:07.246" v="251" actId="20577"/>
        <pc:sldMkLst>
          <pc:docMk/>
          <pc:sldMk cId="4118133197" sldId="464"/>
        </pc:sldMkLst>
        <pc:spChg chg="mod">
          <ac:chgData name="ミヤモト　ショウゴ" userId="S::a71352@st.takushoku-u.ac.jp::d1b9f636-ea46-465c-ba2a-61856f725e73" providerId="AD" clId="Web-{726B5053-A761-0A16-5015-F503F9EB02B0}" dt="2019-11-15T11:25:07.246" v="251" actId="20577"/>
          <ac:spMkLst>
            <pc:docMk/>
            <pc:sldMk cId="4118133197" sldId="464"/>
            <ac:spMk id="7" creationId="{BD872702-B730-43EB-BC2F-18CBD72297CC}"/>
          </ac:spMkLst>
        </pc:spChg>
        <pc:spChg chg="mod">
          <ac:chgData name="ミヤモト　ショウゴ" userId="S::a71352@st.takushoku-u.ac.jp::d1b9f636-ea46-465c-ba2a-61856f725e73" providerId="AD" clId="Web-{726B5053-A761-0A16-5015-F503F9EB02B0}" dt="2019-11-15T11:24:22.481" v="248" actId="14100"/>
          <ac:spMkLst>
            <pc:docMk/>
            <pc:sldMk cId="4118133197" sldId="464"/>
            <ac:spMk id="8" creationId="{719268E7-D75E-496A-BFF1-617839247D41}"/>
          </ac:spMkLst>
        </pc:spChg>
      </pc:sldChg>
      <pc:sldChg chg="addSp modSp">
        <pc:chgData name="ミヤモト　ショウゴ" userId="S::a71352@st.takushoku-u.ac.jp::d1b9f636-ea46-465c-ba2a-61856f725e73" providerId="AD" clId="Web-{726B5053-A761-0A16-5015-F503F9EB02B0}" dt="2019-11-15T11:09:53.161" v="189" actId="1076"/>
        <pc:sldMkLst>
          <pc:docMk/>
          <pc:sldMk cId="3109934044" sldId="470"/>
        </pc:sldMkLst>
        <pc:spChg chg="add mod ord">
          <ac:chgData name="ミヤモト　ショウゴ" userId="S::a71352@st.takushoku-u.ac.jp::d1b9f636-ea46-465c-ba2a-61856f725e73" providerId="AD" clId="Web-{726B5053-A761-0A16-5015-F503F9EB02B0}" dt="2019-11-15T11:09:53.161" v="189" actId="1076"/>
          <ac:spMkLst>
            <pc:docMk/>
            <pc:sldMk cId="3109934044" sldId="470"/>
            <ac:spMk id="2" creationId="{6DC598C1-F4F0-40E8-B387-664C6E6FAEE5}"/>
          </ac:spMkLst>
        </pc:spChg>
        <pc:spChg chg="add mod">
          <ac:chgData name="ミヤモト　ショウゴ" userId="S::a71352@st.takushoku-u.ac.jp::d1b9f636-ea46-465c-ba2a-61856f725e73" providerId="AD" clId="Web-{726B5053-A761-0A16-5015-F503F9EB02B0}" dt="2019-11-15T11:04:05.471" v="185" actId="1076"/>
          <ac:spMkLst>
            <pc:docMk/>
            <pc:sldMk cId="3109934044" sldId="470"/>
            <ac:spMk id="6" creationId="{7D86EEDB-368A-47E1-900B-2895DAB09B57}"/>
          </ac:spMkLst>
        </pc:spChg>
        <pc:picChg chg="mod">
          <ac:chgData name="ミヤモト　ショウゴ" userId="S::a71352@st.takushoku-u.ac.jp::d1b9f636-ea46-465c-ba2a-61856f725e73" providerId="AD" clId="Web-{726B5053-A761-0A16-5015-F503F9EB02B0}" dt="2019-11-15T11:03:38.471" v="181" actId="14100"/>
          <ac:picMkLst>
            <pc:docMk/>
            <pc:sldMk cId="3109934044" sldId="470"/>
            <ac:picMk id="5" creationId="{22A7AAC4-D672-40F4-A81B-E63E28C4BEC8}"/>
          </ac:picMkLst>
        </pc:picChg>
      </pc:sldChg>
      <pc:sldChg chg="modSp">
        <pc:chgData name="ミヤモト　ショウゴ" userId="S::a71352@st.takushoku-u.ac.jp::d1b9f636-ea46-465c-ba2a-61856f725e73" providerId="AD" clId="Web-{726B5053-A761-0A16-5015-F503F9EB02B0}" dt="2019-11-15T11:21:25.621" v="227" actId="20577"/>
        <pc:sldMkLst>
          <pc:docMk/>
          <pc:sldMk cId="1187733159" sldId="474"/>
        </pc:sldMkLst>
        <pc:spChg chg="mod">
          <ac:chgData name="ミヤモト　ショウゴ" userId="S::a71352@st.takushoku-u.ac.jp::d1b9f636-ea46-465c-ba2a-61856f725e73" providerId="AD" clId="Web-{726B5053-A761-0A16-5015-F503F9EB02B0}" dt="2019-11-15T11:21:25.621" v="227" actId="20577"/>
          <ac:spMkLst>
            <pc:docMk/>
            <pc:sldMk cId="1187733159" sldId="474"/>
            <ac:spMk id="9" creationId="{D639B280-2B94-44A6-AF7E-229632831E4C}"/>
          </ac:spMkLst>
        </pc:spChg>
      </pc:sldChg>
      <pc:sldChg chg="modSp">
        <pc:chgData name="ミヤモト　ショウゴ" userId="S::a71352@st.takushoku-u.ac.jp::d1b9f636-ea46-465c-ba2a-61856f725e73" providerId="AD" clId="Web-{726B5053-A761-0A16-5015-F503F9EB02B0}" dt="2019-11-15T11:18:01.180" v="216" actId="1076"/>
        <pc:sldMkLst>
          <pc:docMk/>
          <pc:sldMk cId="298327720" sldId="476"/>
        </pc:sldMkLst>
        <pc:spChg chg="mod">
          <ac:chgData name="ミヤモト　ショウゴ" userId="S::a71352@st.takushoku-u.ac.jp::d1b9f636-ea46-465c-ba2a-61856f725e73" providerId="AD" clId="Web-{726B5053-A761-0A16-5015-F503F9EB02B0}" dt="2019-11-15T11:18:01.180" v="216" actId="1076"/>
          <ac:spMkLst>
            <pc:docMk/>
            <pc:sldMk cId="298327720" sldId="476"/>
            <ac:spMk id="3" creationId="{33819FB8-1CE0-476B-BCCD-54E5824CC15F}"/>
          </ac:spMkLst>
        </pc:spChg>
        <pc:spChg chg="mod">
          <ac:chgData name="ミヤモト　ショウゴ" userId="S::a71352@st.takushoku-u.ac.jp::d1b9f636-ea46-465c-ba2a-61856f725e73" providerId="AD" clId="Web-{726B5053-A761-0A16-5015-F503F9EB02B0}" dt="2019-11-15T11:17:58.430" v="215" actId="1076"/>
          <ac:spMkLst>
            <pc:docMk/>
            <pc:sldMk cId="298327720" sldId="476"/>
            <ac:spMk id="5" creationId="{A8A751FD-0EB7-49E5-B617-9512144CC01D}"/>
          </ac:spMkLst>
        </pc:spChg>
        <pc:spChg chg="mod">
          <ac:chgData name="ミヤモト　ショウゴ" userId="S::a71352@st.takushoku-u.ac.jp::d1b9f636-ea46-465c-ba2a-61856f725e73" providerId="AD" clId="Web-{726B5053-A761-0A16-5015-F503F9EB02B0}" dt="2019-11-15T11:16:53.226" v="211" actId="20577"/>
          <ac:spMkLst>
            <pc:docMk/>
            <pc:sldMk cId="298327720" sldId="476"/>
            <ac:spMk id="6" creationId="{1A4D2D32-3307-4CE7-9478-17752AFE877B}"/>
          </ac:spMkLst>
        </pc:spChg>
      </pc:sldChg>
      <pc:sldChg chg="modSp">
        <pc:chgData name="ミヤモト　ショウゴ" userId="S::a71352@st.takushoku-u.ac.jp::d1b9f636-ea46-465c-ba2a-61856f725e73" providerId="AD" clId="Web-{726B5053-A761-0A16-5015-F503F9EB02B0}" dt="2019-11-15T11:03:30.534" v="180" actId="14100"/>
        <pc:sldMkLst>
          <pc:docMk/>
          <pc:sldMk cId="8906097" sldId="480"/>
        </pc:sldMkLst>
        <pc:spChg chg="mod">
          <ac:chgData name="ミヤモト　ショウゴ" userId="S::a71352@st.takushoku-u.ac.jp::d1b9f636-ea46-465c-ba2a-61856f725e73" providerId="AD" clId="Web-{726B5053-A761-0A16-5015-F503F9EB02B0}" dt="2019-11-15T11:03:30.534" v="180" actId="14100"/>
          <ac:spMkLst>
            <pc:docMk/>
            <pc:sldMk cId="8906097" sldId="480"/>
            <ac:spMk id="26" creationId="{8CE2CF0F-5F4A-4AF2-8BA7-752304F7DEFE}"/>
          </ac:spMkLst>
        </pc:spChg>
      </pc:sldChg>
      <pc:sldChg chg="modSp">
        <pc:chgData name="ミヤモト　ショウゴ" userId="S::a71352@st.takushoku-u.ac.jp::d1b9f636-ea46-465c-ba2a-61856f725e73" providerId="AD" clId="Web-{726B5053-A761-0A16-5015-F503F9EB02B0}" dt="2019-11-15T10:49:49.765" v="72" actId="1076"/>
        <pc:sldMkLst>
          <pc:docMk/>
          <pc:sldMk cId="3855246299" sldId="483"/>
        </pc:sldMkLst>
        <pc:picChg chg="mod">
          <ac:chgData name="ミヤモト　ショウゴ" userId="S::a71352@st.takushoku-u.ac.jp::d1b9f636-ea46-465c-ba2a-61856f725e73" providerId="AD" clId="Web-{726B5053-A761-0A16-5015-F503F9EB02B0}" dt="2019-11-15T10:47:32.233" v="68" actId="1076"/>
          <ac:picMkLst>
            <pc:docMk/>
            <pc:sldMk cId="3855246299" sldId="483"/>
            <ac:picMk id="7" creationId="{CDA72562-AE29-4E13-8BB2-35739C7445DE}"/>
          </ac:picMkLst>
        </pc:picChg>
        <pc:picChg chg="mod">
          <ac:chgData name="ミヤモト　ショウゴ" userId="S::a71352@st.takushoku-u.ac.jp::d1b9f636-ea46-465c-ba2a-61856f725e73" providerId="AD" clId="Web-{726B5053-A761-0A16-5015-F503F9EB02B0}" dt="2019-11-15T10:49:49.765" v="72" actId="1076"/>
          <ac:picMkLst>
            <pc:docMk/>
            <pc:sldMk cId="3855246299" sldId="483"/>
            <ac:picMk id="9" creationId="{64AEA0BF-42FD-4884-BDC6-2E894218DED3}"/>
          </ac:picMkLst>
        </pc:picChg>
      </pc:sldChg>
    </pc:docChg>
  </pc:docChgLst>
  <pc:docChgLst>
    <pc:chgData name="ミヤモト　ショウゴ" userId="S::a71352@st.takushoku-u.ac.jp::d1b9f636-ea46-465c-ba2a-61856f725e73" providerId="AD" clId="Web-{9F5C3DC1-0432-F0B9-BE98-B2C1CEA1BC47}"/>
    <pc:docChg chg="addSld delSld modSld">
      <pc:chgData name="ミヤモト　ショウゴ" userId="S::a71352@st.takushoku-u.ac.jp::d1b9f636-ea46-465c-ba2a-61856f725e73" providerId="AD" clId="Web-{9F5C3DC1-0432-F0B9-BE98-B2C1CEA1BC47}" dt="2019-11-02T04:44:14.263" v="1111" actId="20577"/>
      <pc:docMkLst>
        <pc:docMk/>
      </pc:docMkLst>
      <pc:sldChg chg="modSp">
        <pc:chgData name="ミヤモト　ショウゴ" userId="S::a71352@st.takushoku-u.ac.jp::d1b9f636-ea46-465c-ba2a-61856f725e73" providerId="AD" clId="Web-{9F5C3DC1-0432-F0B9-BE98-B2C1CEA1BC47}" dt="2019-11-02T03:27:14.619" v="33" actId="20577"/>
        <pc:sldMkLst>
          <pc:docMk/>
          <pc:sldMk cId="4041182394" sldId="456"/>
        </pc:sldMkLst>
        <pc:spChg chg="mod">
          <ac:chgData name="ミヤモト　ショウゴ" userId="S::a71352@st.takushoku-u.ac.jp::d1b9f636-ea46-465c-ba2a-61856f725e73" providerId="AD" clId="Web-{9F5C3DC1-0432-F0B9-BE98-B2C1CEA1BC47}" dt="2019-11-02T03:27:14.619" v="33" actId="20577"/>
          <ac:spMkLst>
            <pc:docMk/>
            <pc:sldMk cId="4041182394" sldId="456"/>
            <ac:spMk id="2" creationId="{00000000-0000-0000-0000-000000000000}"/>
          </ac:spMkLst>
        </pc:spChg>
        <pc:spChg chg="mod">
          <ac:chgData name="ミヤモト　ショウゴ" userId="S::a71352@st.takushoku-u.ac.jp::d1b9f636-ea46-465c-ba2a-61856f725e73" providerId="AD" clId="Web-{9F5C3DC1-0432-F0B9-BE98-B2C1CEA1BC47}" dt="2019-11-02T03:26:20.212" v="0" actId="1076"/>
          <ac:spMkLst>
            <pc:docMk/>
            <pc:sldMk cId="4041182394" sldId="456"/>
            <ac:spMk id="3" creationId="{00000000-0000-0000-0000-000000000000}"/>
          </ac:spMkLst>
        </pc:spChg>
      </pc:sldChg>
      <pc:sldChg chg="modSp">
        <pc:chgData name="ミヤモト　ショウゴ" userId="S::a71352@st.takushoku-u.ac.jp::d1b9f636-ea46-465c-ba2a-61856f725e73" providerId="AD" clId="Web-{9F5C3DC1-0432-F0B9-BE98-B2C1CEA1BC47}" dt="2019-11-02T04:37:59.591" v="1010" actId="20577"/>
        <pc:sldMkLst>
          <pc:docMk/>
          <pc:sldMk cId="4118133197" sldId="464"/>
        </pc:sldMkLst>
        <pc:spChg chg="mod">
          <ac:chgData name="ミヤモト　ショウゴ" userId="S::a71352@st.takushoku-u.ac.jp::d1b9f636-ea46-465c-ba2a-61856f725e73" providerId="AD" clId="Web-{9F5C3DC1-0432-F0B9-BE98-B2C1CEA1BC47}" dt="2019-11-02T04:36:22.056" v="988" actId="20577"/>
          <ac:spMkLst>
            <pc:docMk/>
            <pc:sldMk cId="4118133197" sldId="464"/>
            <ac:spMk id="2" creationId="{D8526BD4-749A-4E74-9B79-C5E2D340FEA5}"/>
          </ac:spMkLst>
        </pc:spChg>
        <pc:spChg chg="mod">
          <ac:chgData name="ミヤモト　ショウゴ" userId="S::a71352@st.takushoku-u.ac.jp::d1b9f636-ea46-465c-ba2a-61856f725e73" providerId="AD" clId="Web-{9F5C3DC1-0432-F0B9-BE98-B2C1CEA1BC47}" dt="2019-11-02T04:37:31.728" v="1004" actId="20577"/>
          <ac:spMkLst>
            <pc:docMk/>
            <pc:sldMk cId="4118133197" sldId="464"/>
            <ac:spMk id="4" creationId="{DD36E7A9-462A-4808-BD26-BF07A17BECCA}"/>
          </ac:spMkLst>
        </pc:spChg>
        <pc:spChg chg="mod">
          <ac:chgData name="ミヤモト　ショウゴ" userId="S::a71352@st.takushoku-u.ac.jp::d1b9f636-ea46-465c-ba2a-61856f725e73" providerId="AD" clId="Web-{9F5C3DC1-0432-F0B9-BE98-B2C1CEA1BC47}" dt="2019-11-02T04:37:59.591" v="1010" actId="20577"/>
          <ac:spMkLst>
            <pc:docMk/>
            <pc:sldMk cId="4118133197" sldId="464"/>
            <ac:spMk id="7" creationId="{BD872702-B730-43EB-BC2F-18CBD72297CC}"/>
          </ac:spMkLst>
        </pc:spChg>
        <pc:spChg chg="mod">
          <ac:chgData name="ミヤモト　ショウゴ" userId="S::a71352@st.takushoku-u.ac.jp::d1b9f636-ea46-465c-ba2a-61856f725e73" providerId="AD" clId="Web-{9F5C3DC1-0432-F0B9-BE98-B2C1CEA1BC47}" dt="2019-11-02T04:37:46.075" v="1008" actId="1076"/>
          <ac:spMkLst>
            <pc:docMk/>
            <pc:sldMk cId="4118133197" sldId="464"/>
            <ac:spMk id="8" creationId="{719268E7-D75E-496A-BFF1-617839247D41}"/>
          </ac:spMkLst>
        </pc:spChg>
      </pc:sldChg>
      <pc:sldChg chg="delSp modSp">
        <pc:chgData name="ミヤモト　ショウゴ" userId="S::a71352@st.takushoku-u.ac.jp::d1b9f636-ea46-465c-ba2a-61856f725e73" providerId="AD" clId="Web-{9F5C3DC1-0432-F0B9-BE98-B2C1CEA1BC47}" dt="2019-11-02T03:33:53.385" v="74"/>
        <pc:sldMkLst>
          <pc:docMk/>
          <pc:sldMk cId="3052278815" sldId="471"/>
        </pc:sldMkLst>
        <pc:spChg chg="del mod">
          <ac:chgData name="ミヤモト　ショウゴ" userId="S::a71352@st.takushoku-u.ac.jp::d1b9f636-ea46-465c-ba2a-61856f725e73" providerId="AD" clId="Web-{9F5C3DC1-0432-F0B9-BE98-B2C1CEA1BC47}" dt="2019-11-02T03:33:53.385" v="74"/>
          <ac:spMkLst>
            <pc:docMk/>
            <pc:sldMk cId="3052278815" sldId="471"/>
            <ac:spMk id="13" creationId="{54557373-374E-431B-AFF7-9FB09A3757EE}"/>
          </ac:spMkLst>
        </pc:spChg>
      </pc:sldChg>
      <pc:sldChg chg="modSp">
        <pc:chgData name="ミヤモト　ショウゴ" userId="S::a71352@st.takushoku-u.ac.jp::d1b9f636-ea46-465c-ba2a-61856f725e73" providerId="AD" clId="Web-{9F5C3DC1-0432-F0B9-BE98-B2C1CEA1BC47}" dt="2019-11-02T04:42:25.747" v="1103" actId="20577"/>
        <pc:sldMkLst>
          <pc:docMk/>
          <pc:sldMk cId="3449609832" sldId="472"/>
        </pc:sldMkLst>
        <pc:spChg chg="mod">
          <ac:chgData name="ミヤモト　ショウゴ" userId="S::a71352@st.takushoku-u.ac.jp::d1b9f636-ea46-465c-ba2a-61856f725e73" providerId="AD" clId="Web-{9F5C3DC1-0432-F0B9-BE98-B2C1CEA1BC47}" dt="2019-11-02T04:41:01.435" v="1072" actId="14100"/>
          <ac:spMkLst>
            <pc:docMk/>
            <pc:sldMk cId="3449609832" sldId="472"/>
            <ac:spMk id="5" creationId="{47539A0F-AD69-4606-8F2F-44134F3B812C}"/>
          </ac:spMkLst>
        </pc:spChg>
        <pc:spChg chg="mod">
          <ac:chgData name="ミヤモト　ショウゴ" userId="S::a71352@st.takushoku-u.ac.jp::d1b9f636-ea46-465c-ba2a-61856f725e73" providerId="AD" clId="Web-{9F5C3DC1-0432-F0B9-BE98-B2C1CEA1BC47}" dt="2019-11-02T04:42:25.747" v="1103" actId="20577"/>
          <ac:spMkLst>
            <pc:docMk/>
            <pc:sldMk cId="3449609832" sldId="472"/>
            <ac:spMk id="6" creationId="{9AAE9104-5A41-4816-AB9F-8B74AF36F0A3}"/>
          </ac:spMkLst>
        </pc:spChg>
        <pc:spChg chg="mod">
          <ac:chgData name="ミヤモト　ショウゴ" userId="S::a71352@st.takushoku-u.ac.jp::d1b9f636-ea46-465c-ba2a-61856f725e73" providerId="AD" clId="Web-{9F5C3DC1-0432-F0B9-BE98-B2C1CEA1BC47}" dt="2019-11-02T04:41:18.825" v="1075" actId="1076"/>
          <ac:spMkLst>
            <pc:docMk/>
            <pc:sldMk cId="3449609832" sldId="472"/>
            <ac:spMk id="7" creationId="{62E8BDF7-4078-4E84-B6E7-8885F8316F25}"/>
          </ac:spMkLst>
        </pc:spChg>
      </pc:sldChg>
      <pc:sldChg chg="addSp delSp modSp">
        <pc:chgData name="ミヤモト　ショウゴ" userId="S::a71352@st.takushoku-u.ac.jp::d1b9f636-ea46-465c-ba2a-61856f725e73" providerId="AD" clId="Web-{9F5C3DC1-0432-F0B9-BE98-B2C1CEA1BC47}" dt="2019-11-02T04:13:26.203" v="490" actId="20577"/>
        <pc:sldMkLst>
          <pc:docMk/>
          <pc:sldMk cId="1187733159" sldId="474"/>
        </pc:sldMkLst>
        <pc:spChg chg="mod">
          <ac:chgData name="ミヤモト　ショウゴ" userId="S::a71352@st.takushoku-u.ac.jp::d1b9f636-ea46-465c-ba2a-61856f725e73" providerId="AD" clId="Web-{9F5C3DC1-0432-F0B9-BE98-B2C1CEA1BC47}" dt="2019-11-02T03:54:46.115" v="273" actId="1076"/>
          <ac:spMkLst>
            <pc:docMk/>
            <pc:sldMk cId="1187733159" sldId="474"/>
            <ac:spMk id="4" creationId="{74DBDE80-B1CA-497E-A997-E109F2FE4217}"/>
          </ac:spMkLst>
        </pc:spChg>
        <pc:spChg chg="add mod">
          <ac:chgData name="ミヤモト　ショウゴ" userId="S::a71352@st.takushoku-u.ac.jp::d1b9f636-ea46-465c-ba2a-61856f725e73" providerId="AD" clId="Web-{9F5C3DC1-0432-F0B9-BE98-B2C1CEA1BC47}" dt="2019-11-02T04:01:28.233" v="314" actId="14100"/>
          <ac:spMkLst>
            <pc:docMk/>
            <pc:sldMk cId="1187733159" sldId="474"/>
            <ac:spMk id="5" creationId="{0FBC487C-126A-4810-9BD6-59EE938BB9E5}"/>
          </ac:spMkLst>
        </pc:spChg>
        <pc:spChg chg="mod">
          <ac:chgData name="ミヤモト　ショウゴ" userId="S::a71352@st.takushoku-u.ac.jp::d1b9f636-ea46-465c-ba2a-61856f725e73" providerId="AD" clId="Web-{9F5C3DC1-0432-F0B9-BE98-B2C1CEA1BC47}" dt="2019-11-02T03:50:28.546" v="188" actId="1076"/>
          <ac:spMkLst>
            <pc:docMk/>
            <pc:sldMk cId="1187733159" sldId="474"/>
            <ac:spMk id="8" creationId="{7899EC22-C77A-48B4-8650-33BA7915C881}"/>
          </ac:spMkLst>
        </pc:spChg>
        <pc:spChg chg="mod">
          <ac:chgData name="ミヤモト　ショウゴ" userId="S::a71352@st.takushoku-u.ac.jp::d1b9f636-ea46-465c-ba2a-61856f725e73" providerId="AD" clId="Web-{9F5C3DC1-0432-F0B9-BE98-B2C1CEA1BC47}" dt="2019-11-02T04:13:26.203" v="490" actId="20577"/>
          <ac:spMkLst>
            <pc:docMk/>
            <pc:sldMk cId="1187733159" sldId="474"/>
            <ac:spMk id="9" creationId="{D639B280-2B94-44A6-AF7E-229632831E4C}"/>
          </ac:spMkLst>
        </pc:spChg>
        <pc:spChg chg="del mod">
          <ac:chgData name="ミヤモト　ショウゴ" userId="S::a71352@st.takushoku-u.ac.jp::d1b9f636-ea46-465c-ba2a-61856f725e73" providerId="AD" clId="Web-{9F5C3DC1-0432-F0B9-BE98-B2C1CEA1BC47}" dt="2019-11-02T03:35:10.541" v="115"/>
          <ac:spMkLst>
            <pc:docMk/>
            <pc:sldMk cId="1187733159" sldId="474"/>
            <ac:spMk id="10" creationId="{3D10122A-1B3C-4BB3-97A8-80F61CA055FA}"/>
          </ac:spMkLst>
        </pc:spChg>
        <pc:spChg chg="add mod">
          <ac:chgData name="ミヤモト　ショウゴ" userId="S::a71352@st.takushoku-u.ac.jp::d1b9f636-ea46-465c-ba2a-61856f725e73" providerId="AD" clId="Web-{9F5C3DC1-0432-F0B9-BE98-B2C1CEA1BC47}" dt="2019-11-02T03:54:08.943" v="264" actId="1076"/>
          <ac:spMkLst>
            <pc:docMk/>
            <pc:sldMk cId="1187733159" sldId="474"/>
            <ac:spMk id="11" creationId="{6936E01F-B24A-4AA3-95D1-EF3ED58AEA4B}"/>
          </ac:spMkLst>
        </pc:spChg>
        <pc:picChg chg="mod modCrop">
          <ac:chgData name="ミヤモト　ショウゴ" userId="S::a71352@st.takushoku-u.ac.jp::d1b9f636-ea46-465c-ba2a-61856f725e73" providerId="AD" clId="Web-{9F5C3DC1-0432-F0B9-BE98-B2C1CEA1BC47}" dt="2019-11-02T03:54:13.880" v="265" actId="1076"/>
          <ac:picMkLst>
            <pc:docMk/>
            <pc:sldMk cId="1187733159" sldId="474"/>
            <ac:picMk id="3" creationId="{977FD07A-8736-4327-A445-9200381741BA}"/>
          </ac:picMkLst>
        </pc:picChg>
        <pc:picChg chg="add del mod ord modCrop">
          <ac:chgData name="ミヤモト　ショウゴ" userId="S::a71352@st.takushoku-u.ac.jp::d1b9f636-ea46-465c-ba2a-61856f725e73" providerId="AD" clId="Web-{9F5C3DC1-0432-F0B9-BE98-B2C1CEA1BC47}" dt="2019-11-02T03:53:05.990" v="255"/>
          <ac:picMkLst>
            <pc:docMk/>
            <pc:sldMk cId="1187733159" sldId="474"/>
            <ac:picMk id="6" creationId="{804C9456-3E97-4987-8D19-25B7541AA7E7}"/>
          </ac:picMkLst>
        </pc:picChg>
      </pc:sldChg>
      <pc:sldChg chg="modSp">
        <pc:chgData name="ミヤモト　ショウゴ" userId="S::a71352@st.takushoku-u.ac.jp::d1b9f636-ea46-465c-ba2a-61856f725e73" providerId="AD" clId="Web-{9F5C3DC1-0432-F0B9-BE98-B2C1CEA1BC47}" dt="2019-11-02T04:43:49.200" v="1109" actId="20577"/>
        <pc:sldMkLst>
          <pc:docMk/>
          <pc:sldMk cId="1633253671" sldId="479"/>
        </pc:sldMkLst>
        <pc:spChg chg="mod">
          <ac:chgData name="ミヤモト　ショウゴ" userId="S::a71352@st.takushoku-u.ac.jp::d1b9f636-ea46-465c-ba2a-61856f725e73" providerId="AD" clId="Web-{9F5C3DC1-0432-F0B9-BE98-B2C1CEA1BC47}" dt="2019-11-02T04:43:49.200" v="1109" actId="20577"/>
          <ac:spMkLst>
            <pc:docMk/>
            <pc:sldMk cId="1633253671" sldId="479"/>
            <ac:spMk id="4" creationId="{C964D487-BB0A-4891-885D-D66F954765E0}"/>
          </ac:spMkLst>
        </pc:spChg>
      </pc:sldChg>
      <pc:sldChg chg="modSp add del replId">
        <pc:chgData name="ミヤモト　ショウゴ" userId="S::a71352@st.takushoku-u.ac.jp::d1b9f636-ea46-465c-ba2a-61856f725e73" providerId="AD" clId="Web-{9F5C3DC1-0432-F0B9-BE98-B2C1CEA1BC47}" dt="2019-11-02T03:45:48.952" v="152"/>
        <pc:sldMkLst>
          <pc:docMk/>
          <pc:sldMk cId="2316193889" sldId="490"/>
        </pc:sldMkLst>
        <pc:picChg chg="mod modCrop">
          <ac:chgData name="ミヤモト　ショウゴ" userId="S::a71352@st.takushoku-u.ac.jp::d1b9f636-ea46-465c-ba2a-61856f725e73" providerId="AD" clId="Web-{9F5C3DC1-0432-F0B9-BE98-B2C1CEA1BC47}" dt="2019-11-02T03:45:38.452" v="151"/>
          <ac:picMkLst>
            <pc:docMk/>
            <pc:sldMk cId="2316193889" sldId="490"/>
            <ac:picMk id="3" creationId="{977FD07A-8736-4327-A445-9200381741BA}"/>
          </ac:picMkLst>
        </pc:picChg>
      </pc:sldChg>
      <pc:sldChg chg="addSp delSp modSp new">
        <pc:chgData name="ミヤモト　ショウゴ" userId="S::a71352@st.takushoku-u.ac.jp::d1b9f636-ea46-465c-ba2a-61856f725e73" providerId="AD" clId="Web-{9F5C3DC1-0432-F0B9-BE98-B2C1CEA1BC47}" dt="2019-11-02T04:35:43.838" v="983" actId="20577"/>
        <pc:sldMkLst>
          <pc:docMk/>
          <pc:sldMk cId="4108234503" sldId="490"/>
        </pc:sldMkLst>
        <pc:spChg chg="mod">
          <ac:chgData name="ミヤモト　ショウゴ" userId="S::a71352@st.takushoku-u.ac.jp::d1b9f636-ea46-465c-ba2a-61856f725e73" providerId="AD" clId="Web-{9F5C3DC1-0432-F0B9-BE98-B2C1CEA1BC47}" dt="2019-11-02T04:12:38" v="488" actId="20577"/>
          <ac:spMkLst>
            <pc:docMk/>
            <pc:sldMk cId="4108234503" sldId="490"/>
            <ac:spMk id="2" creationId="{CCEBBF37-EAE1-4D91-99F2-006020CDBAFF}"/>
          </ac:spMkLst>
        </pc:spChg>
        <pc:spChg chg="add mod">
          <ac:chgData name="ミヤモト　ショウゴ" userId="S::a71352@st.takushoku-u.ac.jp::d1b9f636-ea46-465c-ba2a-61856f725e73" providerId="AD" clId="Web-{9F5C3DC1-0432-F0B9-BE98-B2C1CEA1BC47}" dt="2019-11-02T04:27:26.051" v="773" actId="20577"/>
          <ac:spMkLst>
            <pc:docMk/>
            <pc:sldMk cId="4108234503" sldId="490"/>
            <ac:spMk id="5" creationId="{78B2DC7E-50BB-4CEB-B138-82E3402CB81A}"/>
          </ac:spMkLst>
        </pc:spChg>
        <pc:spChg chg="add mod">
          <ac:chgData name="ミヤモト　ショウゴ" userId="S::a71352@st.takushoku-u.ac.jp::d1b9f636-ea46-465c-ba2a-61856f725e73" providerId="AD" clId="Web-{9F5C3DC1-0432-F0B9-BE98-B2C1CEA1BC47}" dt="2019-11-02T04:27:18.426" v="768" actId="1076"/>
          <ac:spMkLst>
            <pc:docMk/>
            <pc:sldMk cId="4108234503" sldId="490"/>
            <ac:spMk id="6" creationId="{D63BCEFC-0F39-40F5-ADA8-FE79544EC991}"/>
          </ac:spMkLst>
        </pc:spChg>
        <pc:spChg chg="add mod">
          <ac:chgData name="ミヤモト　ショウゴ" userId="S::a71352@st.takushoku-u.ac.jp::d1b9f636-ea46-465c-ba2a-61856f725e73" providerId="AD" clId="Web-{9F5C3DC1-0432-F0B9-BE98-B2C1CEA1BC47}" dt="2019-11-02T04:35:43.838" v="983" actId="20577"/>
          <ac:spMkLst>
            <pc:docMk/>
            <pc:sldMk cId="4108234503" sldId="490"/>
            <ac:spMk id="7" creationId="{DE312505-F128-4F23-98B4-5805719ABC68}"/>
          </ac:spMkLst>
        </pc:spChg>
        <pc:picChg chg="add del mod">
          <ac:chgData name="ミヤモト　ショウゴ" userId="S::a71352@st.takushoku-u.ac.jp::d1b9f636-ea46-465c-ba2a-61856f725e73" providerId="AD" clId="Web-{9F5C3DC1-0432-F0B9-BE98-B2C1CEA1BC47}" dt="2019-11-02T04:12:29.031" v="486"/>
          <ac:picMkLst>
            <pc:docMk/>
            <pc:sldMk cId="4108234503" sldId="490"/>
            <ac:picMk id="3" creationId="{4869E200-45CF-4249-BA66-786E842E1661}"/>
          </ac:picMkLst>
        </pc:picChg>
      </pc:sldChg>
    </pc:docChg>
  </pc:docChgLst>
  <pc:docChgLst>
    <pc:chgData name="トゴロ　ソラ" userId="S::a71251@st.takushoku-u.ac.jp::242ed5af-d5a2-4df7-bf70-696bb3194ab2" providerId="AD" clId="Web-{C18524ED-C618-A0B3-9E38-2D819430E44E}"/>
    <pc:docChg chg="modSld">
      <pc:chgData name="トゴロ　ソラ" userId="S::a71251@st.takushoku-u.ac.jp::242ed5af-d5a2-4df7-bf70-696bb3194ab2" providerId="AD" clId="Web-{C18524ED-C618-A0B3-9E38-2D819430E44E}" dt="2019-11-29T05:43:59.636" v="396" actId="20577"/>
      <pc:docMkLst>
        <pc:docMk/>
      </pc:docMkLst>
      <pc:sldChg chg="modSp">
        <pc:chgData name="トゴロ　ソラ" userId="S::a71251@st.takushoku-u.ac.jp::242ed5af-d5a2-4df7-bf70-696bb3194ab2" providerId="AD" clId="Web-{C18524ED-C618-A0B3-9E38-2D819430E44E}" dt="2019-11-29T05:06:32.640" v="1"/>
        <pc:sldMkLst>
          <pc:docMk/>
          <pc:sldMk cId="815114524" sldId="552"/>
        </pc:sldMkLst>
        <pc:graphicFrameChg chg="modGraphic">
          <ac:chgData name="トゴロ　ソラ" userId="S::a71251@st.takushoku-u.ac.jp::242ed5af-d5a2-4df7-bf70-696bb3194ab2" providerId="AD" clId="Web-{C18524ED-C618-A0B3-9E38-2D819430E44E}" dt="2019-11-29T05:06:32.640" v="1"/>
          <ac:graphicFrameMkLst>
            <pc:docMk/>
            <pc:sldMk cId="815114524" sldId="552"/>
            <ac:graphicFrameMk id="5" creationId="{10ECDC2E-17C2-4E60-8759-DB2824957629}"/>
          </ac:graphicFrameMkLst>
        </pc:graphicFrameChg>
      </pc:sldChg>
      <pc:sldChg chg="addSp delSp modSp">
        <pc:chgData name="トゴロ　ソラ" userId="S::a71251@st.takushoku-u.ac.jp::242ed5af-d5a2-4df7-bf70-696bb3194ab2" providerId="AD" clId="Web-{C18524ED-C618-A0B3-9E38-2D819430E44E}" dt="2019-11-29T05:43:56.964" v="394" actId="20577"/>
        <pc:sldMkLst>
          <pc:docMk/>
          <pc:sldMk cId="3215337082" sldId="556"/>
        </pc:sldMkLst>
        <pc:spChg chg="add mod">
          <ac:chgData name="トゴロ　ソラ" userId="S::a71251@st.takushoku-u.ac.jp::242ed5af-d5a2-4df7-bf70-696bb3194ab2" providerId="AD" clId="Web-{C18524ED-C618-A0B3-9E38-2D819430E44E}" dt="2019-11-29T05:43:56.964" v="394" actId="20577"/>
          <ac:spMkLst>
            <pc:docMk/>
            <pc:sldMk cId="3215337082" sldId="556"/>
            <ac:spMk id="3" creationId="{2E150EB1-D44A-408A-B43C-F78ED169F4A2}"/>
          </ac:spMkLst>
        </pc:spChg>
        <pc:spChg chg="add mod">
          <ac:chgData name="トゴロ　ソラ" userId="S::a71251@st.takushoku-u.ac.jp::242ed5af-d5a2-4df7-bf70-696bb3194ab2" providerId="AD" clId="Web-{C18524ED-C618-A0B3-9E38-2D819430E44E}" dt="2019-11-29T05:24:01.161" v="212" actId="1076"/>
          <ac:spMkLst>
            <pc:docMk/>
            <pc:sldMk cId="3215337082" sldId="556"/>
            <ac:spMk id="5" creationId="{430664BB-BFF3-4FB1-84FD-CDBCEFB28CFB}"/>
          </ac:spMkLst>
        </pc:spChg>
        <pc:spChg chg="add mod">
          <ac:chgData name="トゴロ　ソラ" userId="S::a71251@st.takushoku-u.ac.jp::242ed5af-d5a2-4df7-bf70-696bb3194ab2" providerId="AD" clId="Web-{C18524ED-C618-A0B3-9E38-2D819430E44E}" dt="2019-11-29T05:41:05.088" v="355" actId="1076"/>
          <ac:spMkLst>
            <pc:docMk/>
            <pc:sldMk cId="3215337082" sldId="556"/>
            <ac:spMk id="8" creationId="{B734E3AF-B7E2-49ED-BF17-C61D10A3D85B}"/>
          </ac:spMkLst>
        </pc:spChg>
        <pc:graphicFrameChg chg="del mod modGraphic">
          <ac:chgData name="トゴロ　ソラ" userId="S::a71251@st.takushoku-u.ac.jp::242ed5af-d5a2-4df7-bf70-696bb3194ab2" providerId="AD" clId="Web-{C18524ED-C618-A0B3-9E38-2D819430E44E}" dt="2019-11-29T05:18:33.722" v="5"/>
          <ac:graphicFrameMkLst>
            <pc:docMk/>
            <pc:sldMk cId="3215337082" sldId="556"/>
            <ac:graphicFrameMk id="4" creationId="{A05B7349-2D81-4208-87E5-4FC76BA28B9B}"/>
          </ac:graphicFrameMkLst>
        </pc:graphicFrameChg>
        <pc:picChg chg="del">
          <ac:chgData name="トゴロ　ソラ" userId="S::a71251@st.takushoku-u.ac.jp::242ed5af-d5a2-4df7-bf70-696bb3194ab2" providerId="AD" clId="Web-{C18524ED-C618-A0B3-9E38-2D819430E44E}" dt="2019-11-29T05:18:27.440" v="2"/>
          <ac:picMkLst>
            <pc:docMk/>
            <pc:sldMk cId="3215337082" sldId="556"/>
            <ac:picMk id="6" creationId="{E46B3DB3-CDB6-4419-9771-B0F2B70F1AFA}"/>
          </ac:picMkLst>
        </pc:picChg>
        <pc:picChg chg="del">
          <ac:chgData name="トゴロ　ソラ" userId="S::a71251@st.takushoku-u.ac.jp::242ed5af-d5a2-4df7-bf70-696bb3194ab2" providerId="AD" clId="Web-{C18524ED-C618-A0B3-9E38-2D819430E44E}" dt="2019-11-29T05:18:35.956" v="6"/>
          <ac:picMkLst>
            <pc:docMk/>
            <pc:sldMk cId="3215337082" sldId="556"/>
            <ac:picMk id="7" creationId="{D4EE007B-8B67-45ED-88FE-053490E2A662}"/>
          </ac:picMkLst>
        </pc:picChg>
      </pc:sldChg>
    </pc:docChg>
  </pc:docChgLst>
  <pc:docChgLst>
    <pc:chgData name="マルヤマ　トモヤ" userId="S::a71342@st.takushoku-u.ac.jp::8751789b-8222-4e0f-9d90-34a07a3554a6" providerId="AD" clId="Web-{ACB15256-EB53-4C3B-A744-3CCDBD46E7C7}"/>
    <pc:docChg chg="addSld delSld modSld sldOrd">
      <pc:chgData name="マルヤマ　トモヤ" userId="S::a71342@st.takushoku-u.ac.jp::8751789b-8222-4e0f-9d90-34a07a3554a6" providerId="AD" clId="Web-{ACB15256-EB53-4C3B-A744-3CCDBD46E7C7}" dt="2019-11-02T07:20:39.115" v="459"/>
      <pc:docMkLst>
        <pc:docMk/>
      </pc:docMkLst>
      <pc:sldChg chg="modSp ord">
        <pc:chgData name="マルヤマ　トモヤ" userId="S::a71342@st.takushoku-u.ac.jp::8751789b-8222-4e0f-9d90-34a07a3554a6" providerId="AD" clId="Web-{ACB15256-EB53-4C3B-A744-3CCDBD46E7C7}" dt="2019-11-02T07:20:39.115" v="459"/>
        <pc:sldMkLst>
          <pc:docMk/>
          <pc:sldMk cId="3791321563" sldId="454"/>
        </pc:sldMkLst>
        <pc:spChg chg="mod">
          <ac:chgData name="マルヤマ　トモヤ" userId="S::a71342@st.takushoku-u.ac.jp::8751789b-8222-4e0f-9d90-34a07a3554a6" providerId="AD" clId="Web-{ACB15256-EB53-4C3B-A744-3CCDBD46E7C7}" dt="2019-11-02T06:49:45.894" v="84" actId="20577"/>
          <ac:spMkLst>
            <pc:docMk/>
            <pc:sldMk cId="3791321563" sldId="454"/>
            <ac:spMk id="5" creationId="{47DE2F71-4B8A-4F89-8BD4-E387DF9F4AEB}"/>
          </ac:spMkLst>
        </pc:spChg>
      </pc:sldChg>
      <pc:sldChg chg="modSp">
        <pc:chgData name="マルヤマ　トモヤ" userId="S::a71342@st.takushoku-u.ac.jp::8751789b-8222-4e0f-9d90-34a07a3554a6" providerId="AD" clId="Web-{ACB15256-EB53-4C3B-A744-3CCDBD46E7C7}" dt="2019-11-02T05:08:04.601" v="9" actId="1076"/>
        <pc:sldMkLst>
          <pc:docMk/>
          <pc:sldMk cId="4118133197" sldId="464"/>
        </pc:sldMkLst>
        <pc:spChg chg="mod">
          <ac:chgData name="マルヤマ　トモヤ" userId="S::a71342@st.takushoku-u.ac.jp::8751789b-8222-4e0f-9d90-34a07a3554a6" providerId="AD" clId="Web-{ACB15256-EB53-4C3B-A744-3CCDBD46E7C7}" dt="2019-11-02T05:08:00.929" v="8" actId="1076"/>
          <ac:spMkLst>
            <pc:docMk/>
            <pc:sldMk cId="4118133197" sldId="464"/>
            <ac:spMk id="4" creationId="{DD36E7A9-462A-4808-BD26-BF07A17BECCA}"/>
          </ac:spMkLst>
        </pc:spChg>
        <pc:spChg chg="mod">
          <ac:chgData name="マルヤマ　トモヤ" userId="S::a71342@st.takushoku-u.ac.jp::8751789b-8222-4e0f-9d90-34a07a3554a6" providerId="AD" clId="Web-{ACB15256-EB53-4C3B-A744-3CCDBD46E7C7}" dt="2019-11-02T05:07:53.257" v="7" actId="1076"/>
          <ac:spMkLst>
            <pc:docMk/>
            <pc:sldMk cId="4118133197" sldId="464"/>
            <ac:spMk id="5" creationId="{C516BD52-36CE-4A8C-8F6C-EC151DD76F87}"/>
          </ac:spMkLst>
        </pc:spChg>
        <pc:spChg chg="mod">
          <ac:chgData name="マルヤマ　トモヤ" userId="S::a71342@st.takushoku-u.ac.jp::8751789b-8222-4e0f-9d90-34a07a3554a6" providerId="AD" clId="Web-{ACB15256-EB53-4C3B-A744-3CCDBD46E7C7}" dt="2019-11-02T05:08:04.601" v="9" actId="1076"/>
          <ac:spMkLst>
            <pc:docMk/>
            <pc:sldMk cId="4118133197" sldId="464"/>
            <ac:spMk id="8" creationId="{719268E7-D75E-496A-BFF1-617839247D41}"/>
          </ac:spMkLst>
        </pc:spChg>
      </pc:sldChg>
      <pc:sldChg chg="modSp">
        <pc:chgData name="マルヤマ　トモヤ" userId="S::a71342@st.takushoku-u.ac.jp::8751789b-8222-4e0f-9d90-34a07a3554a6" providerId="AD" clId="Web-{ACB15256-EB53-4C3B-A744-3CCDBD46E7C7}" dt="2019-11-02T06:33:01.569" v="34" actId="1076"/>
        <pc:sldMkLst>
          <pc:docMk/>
          <pc:sldMk cId="3812286409" sldId="489"/>
        </pc:sldMkLst>
        <pc:spChg chg="mod">
          <ac:chgData name="マルヤマ　トモヤ" userId="S::a71342@st.takushoku-u.ac.jp::8751789b-8222-4e0f-9d90-34a07a3554a6" providerId="AD" clId="Web-{ACB15256-EB53-4C3B-A744-3CCDBD46E7C7}" dt="2019-11-02T06:33:01.569" v="34" actId="1076"/>
          <ac:spMkLst>
            <pc:docMk/>
            <pc:sldMk cId="3812286409" sldId="489"/>
            <ac:spMk id="3" creationId="{0B0674CC-756A-466B-9C50-411A3703E2E0}"/>
          </ac:spMkLst>
        </pc:spChg>
      </pc:sldChg>
      <pc:sldChg chg="modSp">
        <pc:chgData name="マルヤマ　トモヤ" userId="S::a71342@st.takushoku-u.ac.jp::8751789b-8222-4e0f-9d90-34a07a3554a6" providerId="AD" clId="Web-{ACB15256-EB53-4C3B-A744-3CCDBD46E7C7}" dt="2019-11-02T06:33:14.194" v="35" actId="20577"/>
        <pc:sldMkLst>
          <pc:docMk/>
          <pc:sldMk cId="3118460350" sldId="495"/>
        </pc:sldMkLst>
        <pc:spChg chg="mod">
          <ac:chgData name="マルヤマ　トモヤ" userId="S::a71342@st.takushoku-u.ac.jp::8751789b-8222-4e0f-9d90-34a07a3554a6" providerId="AD" clId="Web-{ACB15256-EB53-4C3B-A744-3CCDBD46E7C7}" dt="2019-11-02T06:33:14.194" v="35" actId="20577"/>
          <ac:spMkLst>
            <pc:docMk/>
            <pc:sldMk cId="3118460350" sldId="495"/>
            <ac:spMk id="3" creationId="{F9F21321-F552-4E60-8F5E-4A8262C79C86}"/>
          </ac:spMkLst>
        </pc:spChg>
      </pc:sldChg>
      <pc:sldChg chg="new del">
        <pc:chgData name="マルヤマ　トモヤ" userId="S::a71342@st.takushoku-u.ac.jp::8751789b-8222-4e0f-9d90-34a07a3554a6" providerId="AD" clId="Web-{ACB15256-EB53-4C3B-A744-3CCDBD46E7C7}" dt="2019-11-02T07:08:12.694" v="88"/>
        <pc:sldMkLst>
          <pc:docMk/>
          <pc:sldMk cId="1697647175" sldId="497"/>
        </pc:sldMkLst>
      </pc:sldChg>
      <pc:sldChg chg="addSp modSp new">
        <pc:chgData name="マルヤマ　トモヤ" userId="S::a71342@st.takushoku-u.ac.jp::8751789b-8222-4e0f-9d90-34a07a3554a6" providerId="AD" clId="Web-{ACB15256-EB53-4C3B-A744-3CCDBD46E7C7}" dt="2019-11-02T07:09:23.460" v="96" actId="14100"/>
        <pc:sldMkLst>
          <pc:docMk/>
          <pc:sldMk cId="3867057517" sldId="497"/>
        </pc:sldMkLst>
        <pc:spChg chg="add mod">
          <ac:chgData name="マルヤマ　トモヤ" userId="S::a71342@st.takushoku-u.ac.jp::8751789b-8222-4e0f-9d90-34a07a3554a6" providerId="AD" clId="Web-{ACB15256-EB53-4C3B-A744-3CCDBD46E7C7}" dt="2019-11-02T07:09:23.460" v="96" actId="14100"/>
          <ac:spMkLst>
            <pc:docMk/>
            <pc:sldMk cId="3867057517" sldId="497"/>
            <ac:spMk id="2" creationId="{55283E64-253B-4A62-B90A-8D9DEF21F7DD}"/>
          </ac:spMkLst>
        </pc:spChg>
      </pc:sldChg>
      <pc:sldChg chg="addSp modSp new del ord">
        <pc:chgData name="マルヤマ　トモヤ" userId="S::a71342@st.takushoku-u.ac.jp::8751789b-8222-4e0f-9d90-34a07a3554a6" providerId="AD" clId="Web-{ACB15256-EB53-4C3B-A744-3CCDBD46E7C7}" dt="2019-11-02T07:14:03.822" v="291"/>
        <pc:sldMkLst>
          <pc:docMk/>
          <pc:sldMk cId="898804546" sldId="498"/>
        </pc:sldMkLst>
        <pc:spChg chg="mod">
          <ac:chgData name="マルヤマ　トモヤ" userId="S::a71342@st.takushoku-u.ac.jp::8751789b-8222-4e0f-9d90-34a07a3554a6" providerId="AD" clId="Web-{ACB15256-EB53-4C3B-A744-3CCDBD46E7C7}" dt="2019-11-02T07:12:07.555" v="165" actId="20577"/>
          <ac:spMkLst>
            <pc:docMk/>
            <pc:sldMk cId="898804546" sldId="498"/>
            <ac:spMk id="2" creationId="{DD7E7E04-CB05-42E2-8484-4E4F750EA9B7}"/>
          </ac:spMkLst>
        </pc:spChg>
        <pc:spChg chg="add mod">
          <ac:chgData name="マルヤマ　トモヤ" userId="S::a71342@st.takushoku-u.ac.jp::8751789b-8222-4e0f-9d90-34a07a3554a6" providerId="AD" clId="Web-{ACB15256-EB53-4C3B-A744-3CCDBD46E7C7}" dt="2019-11-02T07:12:49.571" v="253" actId="20577"/>
          <ac:spMkLst>
            <pc:docMk/>
            <pc:sldMk cId="898804546" sldId="498"/>
            <ac:spMk id="3" creationId="{1BDB90C8-C39A-4270-AA4F-AFE19950D603}"/>
          </ac:spMkLst>
        </pc:spChg>
      </pc:sldChg>
      <pc:sldChg chg="new del">
        <pc:chgData name="マルヤマ　トモヤ" userId="S::a71342@st.takushoku-u.ac.jp::8751789b-8222-4e0f-9d90-34a07a3554a6" providerId="AD" clId="Web-{ACB15256-EB53-4C3B-A744-3CCDBD46E7C7}" dt="2019-11-02T07:10:10.273" v="100"/>
        <pc:sldMkLst>
          <pc:docMk/>
          <pc:sldMk cId="1238395430" sldId="498"/>
        </pc:sldMkLst>
      </pc:sldChg>
      <pc:sldChg chg="new del">
        <pc:chgData name="マルヤマ　トモヤ" userId="S::a71342@st.takushoku-u.ac.jp::8751789b-8222-4e0f-9d90-34a07a3554a6" providerId="AD" clId="Web-{ACB15256-EB53-4C3B-A744-3CCDBD46E7C7}" dt="2019-11-02T07:09:59.258" v="98"/>
        <pc:sldMkLst>
          <pc:docMk/>
          <pc:sldMk cId="3739838996" sldId="498"/>
        </pc:sldMkLst>
      </pc:sldChg>
      <pc:sldChg chg="delSp modSp add ord replId">
        <pc:chgData name="マルヤマ　トモヤ" userId="S::a71342@st.takushoku-u.ac.jp::8751789b-8222-4e0f-9d90-34a07a3554a6" providerId="AD" clId="Web-{ACB15256-EB53-4C3B-A744-3CCDBD46E7C7}" dt="2019-11-02T07:14:00.744" v="290"/>
        <pc:sldMkLst>
          <pc:docMk/>
          <pc:sldMk cId="3019161920" sldId="499"/>
        </pc:sldMkLst>
        <pc:spChg chg="mod">
          <ac:chgData name="マルヤマ　トモヤ" userId="S::a71342@st.takushoku-u.ac.jp::8751789b-8222-4e0f-9d90-34a07a3554a6" providerId="AD" clId="Web-{ACB15256-EB53-4C3B-A744-3CCDBD46E7C7}" dt="2019-11-02T07:13:39.040" v="286" actId="20577"/>
          <ac:spMkLst>
            <pc:docMk/>
            <pc:sldMk cId="3019161920" sldId="499"/>
            <ac:spMk id="2" creationId="{D8526BD4-749A-4E74-9B79-C5E2D340FEA5}"/>
          </ac:spMkLst>
        </pc:spChg>
        <pc:spChg chg="del">
          <ac:chgData name="マルヤマ　トモヤ" userId="S::a71342@st.takushoku-u.ac.jp::8751789b-8222-4e0f-9d90-34a07a3554a6" providerId="AD" clId="Web-{ACB15256-EB53-4C3B-A744-3CCDBD46E7C7}" dt="2019-11-02T07:13:58.666" v="289"/>
          <ac:spMkLst>
            <pc:docMk/>
            <pc:sldMk cId="3019161920" sldId="499"/>
            <ac:spMk id="7" creationId="{BD872702-B730-43EB-BC2F-18CBD72297CC}"/>
          </ac:spMkLst>
        </pc:spChg>
        <pc:spChg chg="del">
          <ac:chgData name="マルヤマ　トモヤ" userId="S::a71342@st.takushoku-u.ac.jp::8751789b-8222-4e0f-9d90-34a07a3554a6" providerId="AD" clId="Web-{ACB15256-EB53-4C3B-A744-3CCDBD46E7C7}" dt="2019-11-02T07:14:00.744" v="290"/>
          <ac:spMkLst>
            <pc:docMk/>
            <pc:sldMk cId="3019161920" sldId="499"/>
            <ac:spMk id="8" creationId="{719268E7-D75E-496A-BFF1-617839247D41}"/>
          </ac:spMkLst>
        </pc:spChg>
      </pc:sldChg>
      <pc:sldChg chg="modSp new">
        <pc:chgData name="マルヤマ　トモヤ" userId="S::a71342@st.takushoku-u.ac.jp::8751789b-8222-4e0f-9d90-34a07a3554a6" providerId="AD" clId="Web-{ACB15256-EB53-4C3B-A744-3CCDBD46E7C7}" dt="2019-11-02T07:14:27.791" v="331" actId="20577"/>
        <pc:sldMkLst>
          <pc:docMk/>
          <pc:sldMk cId="3885621739" sldId="500"/>
        </pc:sldMkLst>
        <pc:spChg chg="mod">
          <ac:chgData name="マルヤマ　トモヤ" userId="S::a71342@st.takushoku-u.ac.jp::8751789b-8222-4e0f-9d90-34a07a3554a6" providerId="AD" clId="Web-{ACB15256-EB53-4C3B-A744-3CCDBD46E7C7}" dt="2019-11-02T07:14:27.791" v="331" actId="20577"/>
          <ac:spMkLst>
            <pc:docMk/>
            <pc:sldMk cId="3885621739" sldId="500"/>
            <ac:spMk id="2" creationId="{431E9260-6331-4A8E-8977-4A793DA6B324}"/>
          </ac:spMkLst>
        </pc:spChg>
      </pc:sldChg>
      <pc:sldChg chg="addSp modSp new">
        <pc:chgData name="マルヤマ　トモヤ" userId="S::a71342@st.takushoku-u.ac.jp::8751789b-8222-4e0f-9d90-34a07a3554a6" providerId="AD" clId="Web-{ACB15256-EB53-4C3B-A744-3CCDBD46E7C7}" dt="2019-11-02T07:17:16.752" v="458" actId="1076"/>
        <pc:sldMkLst>
          <pc:docMk/>
          <pc:sldMk cId="3567242943" sldId="501"/>
        </pc:sldMkLst>
        <pc:spChg chg="mod">
          <ac:chgData name="マルヤマ　トモヤ" userId="S::a71342@st.takushoku-u.ac.jp::8751789b-8222-4e0f-9d90-34a07a3554a6" providerId="AD" clId="Web-{ACB15256-EB53-4C3B-A744-3CCDBD46E7C7}" dt="2019-11-02T07:16:16.048" v="355" actId="20577"/>
          <ac:spMkLst>
            <pc:docMk/>
            <pc:sldMk cId="3567242943" sldId="501"/>
            <ac:spMk id="2" creationId="{7821D59A-3D3D-4668-87E3-2994A2DAC7BA}"/>
          </ac:spMkLst>
        </pc:spChg>
        <pc:spChg chg="add mod">
          <ac:chgData name="マルヤマ　トモヤ" userId="S::a71342@st.takushoku-u.ac.jp::8751789b-8222-4e0f-9d90-34a07a3554a6" providerId="AD" clId="Web-{ACB15256-EB53-4C3B-A744-3CCDBD46E7C7}" dt="2019-11-02T07:17:16.752" v="458" actId="1076"/>
          <ac:spMkLst>
            <pc:docMk/>
            <pc:sldMk cId="3567242943" sldId="501"/>
            <ac:spMk id="3" creationId="{7D7E1394-1815-404D-A519-3C7F6CA03670}"/>
          </ac:spMkLst>
        </pc:spChg>
      </pc:sldChg>
    </pc:docChg>
  </pc:docChgLst>
  <pc:docChgLst>
    <pc:chgData name="マルヤマ　トモヤ" userId="S::a71342@st.takushoku-u.ac.jp::8751789b-8222-4e0f-9d90-34a07a3554a6" providerId="AD" clId="Web-{784E21E9-541B-B3EB-DDAF-047BEA0F3F4A}"/>
    <pc:docChg chg="modSld">
      <pc:chgData name="マルヤマ　トモヤ" userId="S::a71342@st.takushoku-u.ac.jp::8751789b-8222-4e0f-9d90-34a07a3554a6" providerId="AD" clId="Web-{784E21E9-541B-B3EB-DDAF-047BEA0F3F4A}" dt="2019-11-29T06:01:15.729" v="91" actId="20577"/>
      <pc:docMkLst>
        <pc:docMk/>
      </pc:docMkLst>
      <pc:sldChg chg="modSp">
        <pc:chgData name="マルヤマ　トモヤ" userId="S::a71342@st.takushoku-u.ac.jp::8751789b-8222-4e0f-9d90-34a07a3554a6" providerId="AD" clId="Web-{784E21E9-541B-B3EB-DDAF-047BEA0F3F4A}" dt="2019-11-29T05:17:48.002" v="19" actId="20577"/>
        <pc:sldMkLst>
          <pc:docMk/>
          <pc:sldMk cId="4273837264" sldId="357"/>
        </pc:sldMkLst>
        <pc:spChg chg="mod">
          <ac:chgData name="マルヤマ　トモヤ" userId="S::a71342@st.takushoku-u.ac.jp::8751789b-8222-4e0f-9d90-34a07a3554a6" providerId="AD" clId="Web-{784E21E9-541B-B3EB-DDAF-047BEA0F3F4A}" dt="2019-11-29T05:17:48.002" v="19" actId="20577"/>
          <ac:spMkLst>
            <pc:docMk/>
            <pc:sldMk cId="4273837264" sldId="357"/>
            <ac:spMk id="10" creationId="{F49E0F6A-DAC8-4A87-B334-8B8E93A545B2}"/>
          </ac:spMkLst>
        </pc:spChg>
      </pc:sldChg>
      <pc:sldChg chg="modSp">
        <pc:chgData name="マルヤマ　トモヤ" userId="S::a71342@st.takushoku-u.ac.jp::8751789b-8222-4e0f-9d90-34a07a3554a6" providerId="AD" clId="Web-{784E21E9-541B-B3EB-DDAF-047BEA0F3F4A}" dt="2019-11-29T05:59:26.024" v="72" actId="20577"/>
        <pc:sldMkLst>
          <pc:docMk/>
          <pc:sldMk cId="1575434405" sldId="543"/>
        </pc:sldMkLst>
        <pc:spChg chg="mod">
          <ac:chgData name="マルヤマ　トモヤ" userId="S::a71342@st.takushoku-u.ac.jp::8751789b-8222-4e0f-9d90-34a07a3554a6" providerId="AD" clId="Web-{784E21E9-541B-B3EB-DDAF-047BEA0F3F4A}" dt="2019-11-29T05:59:26.024" v="72" actId="20577"/>
          <ac:spMkLst>
            <pc:docMk/>
            <pc:sldMk cId="1575434405" sldId="543"/>
            <ac:spMk id="9" creationId="{58907305-CFE3-4F14-AD5A-F0CAC064E2F3}"/>
          </ac:spMkLst>
        </pc:spChg>
      </pc:sldChg>
      <pc:sldChg chg="modSp">
        <pc:chgData name="マルヤマ　トモヤ" userId="S::a71342@st.takushoku-u.ac.jp::8751789b-8222-4e0f-9d90-34a07a3554a6" providerId="AD" clId="Web-{784E21E9-541B-B3EB-DDAF-047BEA0F3F4A}" dt="2019-11-29T06:01:13.104" v="89" actId="20577"/>
        <pc:sldMkLst>
          <pc:docMk/>
          <pc:sldMk cId="808664516" sldId="554"/>
        </pc:sldMkLst>
        <pc:spChg chg="mod">
          <ac:chgData name="マルヤマ　トモヤ" userId="S::a71342@st.takushoku-u.ac.jp::8751789b-8222-4e0f-9d90-34a07a3554a6" providerId="AD" clId="Web-{784E21E9-541B-B3EB-DDAF-047BEA0F3F4A}" dt="2019-11-29T06:01:13.104" v="89" actId="20577"/>
          <ac:spMkLst>
            <pc:docMk/>
            <pc:sldMk cId="808664516" sldId="554"/>
            <ac:spMk id="6" creationId="{B378CF30-AD75-4C9A-A47D-C83F15814E49}"/>
          </ac:spMkLst>
        </pc:spChg>
      </pc:sldChg>
      <pc:sldChg chg="modSp">
        <pc:chgData name="マルヤマ　トモヤ" userId="S::a71342@st.takushoku-u.ac.jp::8751789b-8222-4e0f-9d90-34a07a3554a6" providerId="AD" clId="Web-{784E21E9-541B-B3EB-DDAF-047BEA0F3F4A}" dt="2019-11-29T05:45:48.934" v="67" actId="14100"/>
        <pc:sldMkLst>
          <pc:docMk/>
          <pc:sldMk cId="3215337082" sldId="556"/>
        </pc:sldMkLst>
        <pc:spChg chg="mod">
          <ac:chgData name="マルヤマ　トモヤ" userId="S::a71342@st.takushoku-u.ac.jp::8751789b-8222-4e0f-9d90-34a07a3554a6" providerId="AD" clId="Web-{784E21E9-541B-B3EB-DDAF-047BEA0F3F4A}" dt="2019-11-29T05:45:48.934" v="67" actId="14100"/>
          <ac:spMkLst>
            <pc:docMk/>
            <pc:sldMk cId="3215337082" sldId="556"/>
            <ac:spMk id="5" creationId="{430664BB-BFF3-4FB1-84FD-CDBCEFB28CFB}"/>
          </ac:spMkLst>
        </pc:spChg>
        <pc:spChg chg="mod">
          <ac:chgData name="マルヤマ　トモヤ" userId="S::a71342@st.takushoku-u.ac.jp::8751789b-8222-4e0f-9d90-34a07a3554a6" providerId="AD" clId="Web-{784E21E9-541B-B3EB-DDAF-047BEA0F3F4A}" dt="2019-11-29T05:45:39.527" v="66" actId="1076"/>
          <ac:spMkLst>
            <pc:docMk/>
            <pc:sldMk cId="3215337082" sldId="556"/>
            <ac:spMk id="8" creationId="{B734E3AF-B7E2-49ED-BF17-C61D10A3D85B}"/>
          </ac:spMkLst>
        </pc:spChg>
      </pc:sldChg>
    </pc:docChg>
  </pc:docChgLst>
  <pc:docChgLst>
    <pc:chgData name="ミヤモト　ショウゴ" userId="S::a71352@st.takushoku-u.ac.jp::d1b9f636-ea46-465c-ba2a-61856f725e73" providerId="AD" clId="Web-{1FC74F8C-8121-31FD-ADA8-F7F6E8B92A6C}"/>
    <pc:docChg chg="addSld modSld">
      <pc:chgData name="ミヤモト　ショウゴ" userId="S::a71352@st.takushoku-u.ac.jp::d1b9f636-ea46-465c-ba2a-61856f725e73" providerId="AD" clId="Web-{1FC74F8C-8121-31FD-ADA8-F7F6E8B92A6C}" dt="2019-10-14T04:35:34.363" v="217" actId="20577"/>
      <pc:docMkLst>
        <pc:docMk/>
      </pc:docMkLst>
      <pc:sldChg chg="modSp">
        <pc:chgData name="ミヤモト　ショウゴ" userId="S::a71352@st.takushoku-u.ac.jp::d1b9f636-ea46-465c-ba2a-61856f725e73" providerId="AD" clId="Web-{1FC74F8C-8121-31FD-ADA8-F7F6E8B92A6C}" dt="2019-10-14T04:35:34.363" v="216" actId="20577"/>
        <pc:sldMkLst>
          <pc:docMk/>
          <pc:sldMk cId="2437514996" sldId="450"/>
        </pc:sldMkLst>
        <pc:spChg chg="mod">
          <ac:chgData name="ミヤモト　ショウゴ" userId="S::a71352@st.takushoku-u.ac.jp::d1b9f636-ea46-465c-ba2a-61856f725e73" providerId="AD" clId="Web-{1FC74F8C-8121-31FD-ADA8-F7F6E8B92A6C}" dt="2019-10-14T04:35:34.363" v="216" actId="20577"/>
          <ac:spMkLst>
            <pc:docMk/>
            <pc:sldMk cId="2437514996" sldId="450"/>
            <ac:spMk id="4" creationId="{30959B63-4A1B-47BD-9EE6-FB9FC3305D92}"/>
          </ac:spMkLst>
        </pc:spChg>
      </pc:sldChg>
      <pc:sldChg chg="modSp">
        <pc:chgData name="ミヤモト　ショウゴ" userId="S::a71352@st.takushoku-u.ac.jp::d1b9f636-ea46-465c-ba2a-61856f725e73" providerId="AD" clId="Web-{1FC74F8C-8121-31FD-ADA8-F7F6E8B92A6C}" dt="2019-10-14T04:34:51.238" v="210" actId="20577"/>
        <pc:sldMkLst>
          <pc:docMk/>
          <pc:sldMk cId="330394571" sldId="452"/>
        </pc:sldMkLst>
        <pc:spChg chg="mod">
          <ac:chgData name="ミヤモト　ショウゴ" userId="S::a71352@st.takushoku-u.ac.jp::d1b9f636-ea46-465c-ba2a-61856f725e73" providerId="AD" clId="Web-{1FC74F8C-8121-31FD-ADA8-F7F6E8B92A6C}" dt="2019-10-14T04:34:51.238" v="210" actId="20577"/>
          <ac:spMkLst>
            <pc:docMk/>
            <pc:sldMk cId="330394571" sldId="452"/>
            <ac:spMk id="4" creationId="{2DED48F0-2020-413F-8E58-0F3150188426}"/>
          </ac:spMkLst>
        </pc:spChg>
      </pc:sldChg>
      <pc:sldChg chg="addSp modSp delCm">
        <pc:chgData name="ミヤモト　ショウゴ" userId="S::a71352@st.takushoku-u.ac.jp::d1b9f636-ea46-465c-ba2a-61856f725e73" providerId="AD" clId="Web-{1FC74F8C-8121-31FD-ADA8-F7F6E8B92A6C}" dt="2019-10-14T04:34:10.998" v="197" actId="20577"/>
        <pc:sldMkLst>
          <pc:docMk/>
          <pc:sldMk cId="3791321563" sldId="454"/>
        </pc:sldMkLst>
        <pc:spChg chg="add mod">
          <ac:chgData name="ミヤモト　ショウゴ" userId="S::a71352@st.takushoku-u.ac.jp::d1b9f636-ea46-465c-ba2a-61856f725e73" providerId="AD" clId="Web-{1FC74F8C-8121-31FD-ADA8-F7F6E8B92A6C}" dt="2019-10-14T04:34:10.998" v="197" actId="20577"/>
          <ac:spMkLst>
            <pc:docMk/>
            <pc:sldMk cId="3791321563" sldId="454"/>
            <ac:spMk id="5" creationId="{47DE2F71-4B8A-4F89-8BD4-E387DF9F4AEB}"/>
          </ac:spMkLst>
        </pc:spChg>
      </pc:sldChg>
      <pc:sldChg chg="new">
        <pc:chgData name="ミヤモト　ショウゴ" userId="S::a71352@st.takushoku-u.ac.jp::d1b9f636-ea46-465c-ba2a-61856f725e73" providerId="AD" clId="Web-{1FC74F8C-8121-31FD-ADA8-F7F6E8B92A6C}" dt="2019-10-14T04:26:22.732" v="0"/>
        <pc:sldMkLst>
          <pc:docMk/>
          <pc:sldMk cId="1848320125" sldId="461"/>
        </pc:sldMkLst>
      </pc:sldChg>
    </pc:docChg>
  </pc:docChgLst>
  <pc:docChgLst>
    <pc:chgData name="ミヤモト　ショウゴ" userId="S::a71352@st.takushoku-u.ac.jp::d1b9f636-ea46-465c-ba2a-61856f725e73" providerId="AD" clId="Web-{15FD0E9B-BBBC-A656-4877-A82C21E754B0}"/>
    <pc:docChg chg="addSld delSld modSld">
      <pc:chgData name="ミヤモト　ショウゴ" userId="S::a71352@st.takushoku-u.ac.jp::d1b9f636-ea46-465c-ba2a-61856f725e73" providerId="AD" clId="Web-{15FD0E9B-BBBC-A656-4877-A82C21E754B0}" dt="2019-11-22T08:19:58.810" v="574"/>
      <pc:docMkLst>
        <pc:docMk/>
      </pc:docMkLst>
      <pc:sldChg chg="addCm">
        <pc:chgData name="ミヤモト　ショウゴ" userId="S::a71352@st.takushoku-u.ac.jp::d1b9f636-ea46-465c-ba2a-61856f725e73" providerId="AD" clId="Web-{15FD0E9B-BBBC-A656-4877-A82C21E754B0}" dt="2019-11-22T05:50:49.025" v="62"/>
        <pc:sldMkLst>
          <pc:docMk/>
          <pc:sldMk cId="1868636228" sldId="256"/>
        </pc:sldMkLst>
      </pc:sldChg>
      <pc:sldChg chg="modSp">
        <pc:chgData name="ミヤモト　ショウゴ" userId="S::a71352@st.takushoku-u.ac.jp::d1b9f636-ea46-465c-ba2a-61856f725e73" providerId="AD" clId="Web-{15FD0E9B-BBBC-A656-4877-A82C21E754B0}" dt="2019-11-22T05:55:23.272" v="110" actId="20577"/>
        <pc:sldMkLst>
          <pc:docMk/>
          <pc:sldMk cId="535192712" sldId="388"/>
        </pc:sldMkLst>
        <pc:spChg chg="mod">
          <ac:chgData name="ミヤモト　ショウゴ" userId="S::a71352@st.takushoku-u.ac.jp::d1b9f636-ea46-465c-ba2a-61856f725e73" providerId="AD" clId="Web-{15FD0E9B-BBBC-A656-4877-A82C21E754B0}" dt="2019-11-22T05:55:23.272" v="110" actId="20577"/>
          <ac:spMkLst>
            <pc:docMk/>
            <pc:sldMk cId="535192712" sldId="388"/>
            <ac:spMk id="3" creationId="{00000000-0000-0000-0000-000000000000}"/>
          </ac:spMkLst>
        </pc:spChg>
      </pc:sldChg>
      <pc:sldChg chg="modSp">
        <pc:chgData name="ミヤモト　ショウゴ" userId="S::a71352@st.takushoku-u.ac.jp::d1b9f636-ea46-465c-ba2a-61856f725e73" providerId="AD" clId="Web-{15FD0E9B-BBBC-A656-4877-A82C21E754B0}" dt="2019-11-22T05:59:05.224" v="157" actId="20577"/>
        <pc:sldMkLst>
          <pc:docMk/>
          <pc:sldMk cId="32372867" sldId="446"/>
        </pc:sldMkLst>
        <pc:spChg chg="mod">
          <ac:chgData name="ミヤモト　ショウゴ" userId="S::a71352@st.takushoku-u.ac.jp::d1b9f636-ea46-465c-ba2a-61856f725e73" providerId="AD" clId="Web-{15FD0E9B-BBBC-A656-4877-A82C21E754B0}" dt="2019-11-22T05:59:05.224" v="157" actId="20577"/>
          <ac:spMkLst>
            <pc:docMk/>
            <pc:sldMk cId="32372867" sldId="446"/>
            <ac:spMk id="9" creationId="{00000000-0000-0000-0000-000000000000}"/>
          </ac:spMkLst>
        </pc:spChg>
      </pc:sldChg>
      <pc:sldChg chg="delSp modSp">
        <pc:chgData name="ミヤモト　ショウゴ" userId="S::a71352@st.takushoku-u.ac.jp::d1b9f636-ea46-465c-ba2a-61856f725e73" providerId="AD" clId="Web-{15FD0E9B-BBBC-A656-4877-A82C21E754B0}" dt="2019-11-21T11:41:12.583" v="56"/>
        <pc:sldMkLst>
          <pc:docMk/>
          <pc:sldMk cId="3180461395" sldId="465"/>
        </pc:sldMkLst>
        <pc:spChg chg="mod">
          <ac:chgData name="ミヤモト　ショウゴ" userId="S::a71352@st.takushoku-u.ac.jp::d1b9f636-ea46-465c-ba2a-61856f725e73" providerId="AD" clId="Web-{15FD0E9B-BBBC-A656-4877-A82C21E754B0}" dt="2019-11-21T11:41:09.536" v="54" actId="20577"/>
          <ac:spMkLst>
            <pc:docMk/>
            <pc:sldMk cId="3180461395" sldId="465"/>
            <ac:spMk id="4" creationId="{BE254004-2EF1-4974-B054-E624952CE5B6}"/>
          </ac:spMkLst>
        </pc:spChg>
        <pc:spChg chg="del">
          <ac:chgData name="ミヤモト　ショウゴ" userId="S::a71352@st.takushoku-u.ac.jp::d1b9f636-ea46-465c-ba2a-61856f725e73" providerId="AD" clId="Web-{15FD0E9B-BBBC-A656-4877-A82C21E754B0}" dt="2019-11-21T11:41:12.583" v="56"/>
          <ac:spMkLst>
            <pc:docMk/>
            <pc:sldMk cId="3180461395" sldId="465"/>
            <ac:spMk id="6" creationId="{06DE8107-FCDB-4FDE-95B7-A8501F92CEC3}"/>
          </ac:spMkLst>
        </pc:spChg>
      </pc:sldChg>
      <pc:sldChg chg="modSp">
        <pc:chgData name="ミヤモト　ショウゴ" userId="S::a71352@st.takushoku-u.ac.jp::d1b9f636-ea46-465c-ba2a-61856f725e73" providerId="AD" clId="Web-{15FD0E9B-BBBC-A656-4877-A82C21E754B0}" dt="2019-11-22T05:55:41.198" v="118" actId="20577"/>
        <pc:sldMkLst>
          <pc:docMk/>
          <pc:sldMk cId="3855246299" sldId="483"/>
        </pc:sldMkLst>
        <pc:spChg chg="mod">
          <ac:chgData name="ミヤモト　ショウゴ" userId="S::a71352@st.takushoku-u.ac.jp::d1b9f636-ea46-465c-ba2a-61856f725e73" providerId="AD" clId="Web-{15FD0E9B-BBBC-A656-4877-A82C21E754B0}" dt="2019-11-22T05:55:41.198" v="118" actId="20577"/>
          <ac:spMkLst>
            <pc:docMk/>
            <pc:sldMk cId="3855246299" sldId="483"/>
            <ac:spMk id="4" creationId="{AC0F506A-D460-40AA-BA2C-458305ABF64A}"/>
          </ac:spMkLst>
        </pc:spChg>
      </pc:sldChg>
      <pc:sldChg chg="delSp modSp">
        <pc:chgData name="ミヤモト　ショウゴ" userId="S::a71352@st.takushoku-u.ac.jp::d1b9f636-ea46-465c-ba2a-61856f725e73" providerId="AD" clId="Web-{15FD0E9B-BBBC-A656-4877-A82C21E754B0}" dt="2019-11-22T05:23:40.665" v="57"/>
        <pc:sldMkLst>
          <pc:docMk/>
          <pc:sldMk cId="4108234503" sldId="490"/>
        </pc:sldMkLst>
        <pc:spChg chg="mod">
          <ac:chgData name="ミヤモト　ショウゴ" userId="S::a71352@st.takushoku-u.ac.jp::d1b9f636-ea46-465c-ba2a-61856f725e73" providerId="AD" clId="Web-{15FD0E9B-BBBC-A656-4877-A82C21E754B0}" dt="2019-11-21T09:38:06.326" v="10" actId="20577"/>
          <ac:spMkLst>
            <pc:docMk/>
            <pc:sldMk cId="4108234503" sldId="490"/>
            <ac:spMk id="2" creationId="{CCEBBF37-EAE1-4D91-99F2-006020CDBAFF}"/>
          </ac:spMkLst>
        </pc:spChg>
        <pc:spChg chg="del">
          <ac:chgData name="ミヤモト　ショウゴ" userId="S::a71352@st.takushoku-u.ac.jp::d1b9f636-ea46-465c-ba2a-61856f725e73" providerId="AD" clId="Web-{15FD0E9B-BBBC-A656-4877-A82C21E754B0}" dt="2019-11-22T05:23:40.665" v="57"/>
          <ac:spMkLst>
            <pc:docMk/>
            <pc:sldMk cId="4108234503" sldId="490"/>
            <ac:spMk id="4" creationId="{31876B65-5C76-4B01-AD3C-A179080FDF9A}"/>
          </ac:spMkLst>
        </pc:spChg>
      </pc:sldChg>
      <pc:sldChg chg="modSp">
        <pc:chgData name="ミヤモト　ショウゴ" userId="S::a71352@st.takushoku-u.ac.jp::d1b9f636-ea46-465c-ba2a-61856f725e73" providerId="AD" clId="Web-{15FD0E9B-BBBC-A656-4877-A82C21E754B0}" dt="2019-11-22T05:25:32.493" v="58" actId="20577"/>
        <pc:sldMkLst>
          <pc:docMk/>
          <pc:sldMk cId="2450999518" sldId="532"/>
        </pc:sldMkLst>
        <pc:spChg chg="mod">
          <ac:chgData name="ミヤモト　ショウゴ" userId="S::a71352@st.takushoku-u.ac.jp::d1b9f636-ea46-465c-ba2a-61856f725e73" providerId="AD" clId="Web-{15FD0E9B-BBBC-A656-4877-A82C21E754B0}" dt="2019-11-22T05:25:32.493" v="58" actId="20577"/>
          <ac:spMkLst>
            <pc:docMk/>
            <pc:sldMk cId="2450999518" sldId="532"/>
            <ac:spMk id="9" creationId="{54A4F54E-6FE7-4929-9CD2-EF092737CCDE}"/>
          </ac:spMkLst>
        </pc:spChg>
      </pc:sldChg>
      <pc:sldChg chg="addSp delSp modSp add replId">
        <pc:chgData name="ミヤモト　ショウゴ" userId="S::a71352@st.takushoku-u.ac.jp::d1b9f636-ea46-465c-ba2a-61856f725e73" providerId="AD" clId="Web-{15FD0E9B-BBBC-A656-4877-A82C21E754B0}" dt="2019-11-22T06:07:05.755" v="568" actId="1076"/>
        <pc:sldMkLst>
          <pc:docMk/>
          <pc:sldMk cId="2172338077" sldId="534"/>
        </pc:sldMkLst>
        <pc:spChg chg="add mod">
          <ac:chgData name="ミヤモト　ショウゴ" userId="S::a71352@st.takushoku-u.ac.jp::d1b9f636-ea46-465c-ba2a-61856f725e73" providerId="AD" clId="Web-{15FD0E9B-BBBC-A656-4877-A82C21E754B0}" dt="2019-11-22T06:05:24.552" v="529" actId="1076"/>
          <ac:spMkLst>
            <pc:docMk/>
            <pc:sldMk cId="2172338077" sldId="534"/>
            <ac:spMk id="3" creationId="{41CC6339-23A3-4A50-8F94-36C3CF89AC0A}"/>
          </ac:spMkLst>
        </pc:spChg>
        <pc:spChg chg="add mod">
          <ac:chgData name="ミヤモト　ショウゴ" userId="S::a71352@st.takushoku-u.ac.jp::d1b9f636-ea46-465c-ba2a-61856f725e73" providerId="AD" clId="Web-{15FD0E9B-BBBC-A656-4877-A82C21E754B0}" dt="2019-11-22T06:06:02.145" v="534" actId="20577"/>
          <ac:spMkLst>
            <pc:docMk/>
            <pc:sldMk cId="2172338077" sldId="534"/>
            <ac:spMk id="5" creationId="{E0DF33F1-25CE-4C5D-A4BE-F56646CD64F4}"/>
          </ac:spMkLst>
        </pc:spChg>
        <pc:spChg chg="add mod">
          <ac:chgData name="ミヤモト　ショウゴ" userId="S::a71352@st.takushoku-u.ac.jp::d1b9f636-ea46-465c-ba2a-61856f725e73" providerId="AD" clId="Web-{15FD0E9B-BBBC-A656-4877-A82C21E754B0}" dt="2019-11-22T06:04:56.130" v="524" actId="14100"/>
          <ac:spMkLst>
            <pc:docMk/>
            <pc:sldMk cId="2172338077" sldId="534"/>
            <ac:spMk id="6" creationId="{20BB6AA8-4AE3-491A-9C50-643322FD3DD4}"/>
          </ac:spMkLst>
        </pc:spChg>
        <pc:spChg chg="add mod">
          <ac:chgData name="ミヤモト　ショウゴ" userId="S::a71352@st.takushoku-u.ac.jp::d1b9f636-ea46-465c-ba2a-61856f725e73" providerId="AD" clId="Web-{15FD0E9B-BBBC-A656-4877-A82C21E754B0}" dt="2019-11-22T06:07:05.755" v="568" actId="1076"/>
          <ac:spMkLst>
            <pc:docMk/>
            <pc:sldMk cId="2172338077" sldId="534"/>
            <ac:spMk id="7" creationId="{AB4C837B-362D-4555-B105-C04381BAE413}"/>
          </ac:spMkLst>
        </pc:spChg>
        <pc:spChg chg="del mod">
          <ac:chgData name="ミヤモト　ショウゴ" userId="S::a71352@st.takushoku-u.ac.jp::d1b9f636-ea46-465c-ba2a-61856f725e73" providerId="AD" clId="Web-{15FD0E9B-BBBC-A656-4877-A82C21E754B0}" dt="2019-11-22T06:01:02.411" v="164"/>
          <ac:spMkLst>
            <pc:docMk/>
            <pc:sldMk cId="2172338077" sldId="534"/>
            <ac:spMk id="9" creationId="{00000000-0000-0000-0000-000000000000}"/>
          </ac:spMkLst>
        </pc:spChg>
        <pc:spChg chg="add mod">
          <ac:chgData name="ミヤモト　ショウゴ" userId="S::a71352@st.takushoku-u.ac.jp::d1b9f636-ea46-465c-ba2a-61856f725e73" providerId="AD" clId="Web-{15FD0E9B-BBBC-A656-4877-A82C21E754B0}" dt="2019-11-22T06:06:34.567" v="554" actId="20577"/>
          <ac:spMkLst>
            <pc:docMk/>
            <pc:sldMk cId="2172338077" sldId="534"/>
            <ac:spMk id="10" creationId="{4A18A776-F24B-4B15-8C30-F7D7B5192B5D}"/>
          </ac:spMkLst>
        </pc:spChg>
        <pc:spChg chg="del mod">
          <ac:chgData name="ミヤモト　ショウゴ" userId="S::a71352@st.takushoku-u.ac.jp::d1b9f636-ea46-465c-ba2a-61856f725e73" providerId="AD" clId="Web-{15FD0E9B-BBBC-A656-4877-A82C21E754B0}" dt="2019-11-22T06:03:31.552" v="461"/>
          <ac:spMkLst>
            <pc:docMk/>
            <pc:sldMk cId="2172338077" sldId="534"/>
            <ac:spMk id="12" creationId="{00000000-0000-0000-0000-000000000000}"/>
          </ac:spMkLst>
        </pc:spChg>
        <pc:picChg chg="mod">
          <ac:chgData name="ミヤモト　ショウゴ" userId="S::a71352@st.takushoku-u.ac.jp::d1b9f636-ea46-465c-ba2a-61856f725e73" providerId="AD" clId="Web-{15FD0E9B-BBBC-A656-4877-A82C21E754B0}" dt="2019-11-22T06:05:26.708" v="530" actId="1076"/>
          <ac:picMkLst>
            <pc:docMk/>
            <pc:sldMk cId="2172338077" sldId="534"/>
            <ac:picMk id="4" creationId="{00000000-0000-0000-0000-000000000000}"/>
          </ac:picMkLst>
        </pc:picChg>
        <pc:picChg chg="mod">
          <ac:chgData name="ミヤモト　ショウゴ" userId="S::a71352@st.takushoku-u.ac.jp::d1b9f636-ea46-465c-ba2a-61856f725e73" providerId="AD" clId="Web-{15FD0E9B-BBBC-A656-4877-A82C21E754B0}" dt="2019-11-22T06:05:28.098" v="531" actId="1076"/>
          <ac:picMkLst>
            <pc:docMk/>
            <pc:sldMk cId="2172338077" sldId="534"/>
            <ac:picMk id="3074" creationId="{00000000-0000-0000-0000-000000000000}"/>
          </ac:picMkLst>
        </pc:picChg>
      </pc:sldChg>
      <pc:sldChg chg="addSp modSp new del">
        <pc:chgData name="ミヤモト　ショウゴ" userId="S::a71352@st.takushoku-u.ac.jp::d1b9f636-ea46-465c-ba2a-61856f725e73" providerId="AD" clId="Web-{15FD0E9B-BBBC-A656-4877-A82C21E754B0}" dt="2019-11-22T08:19:58.810" v="574"/>
        <pc:sldMkLst>
          <pc:docMk/>
          <pc:sldMk cId="1311357148" sldId="537"/>
        </pc:sldMkLst>
        <pc:spChg chg="add mod">
          <ac:chgData name="ミヤモト　ショウゴ" userId="S::a71352@st.takushoku-u.ac.jp::d1b9f636-ea46-465c-ba2a-61856f725e73" providerId="AD" clId="Web-{15FD0E9B-BBBC-A656-4877-A82C21E754B0}" dt="2019-11-22T08:09:49.540" v="573" actId="14100"/>
          <ac:spMkLst>
            <pc:docMk/>
            <pc:sldMk cId="1311357148" sldId="537"/>
            <ac:spMk id="3" creationId="{F8865703-4766-44DD-BE88-7467EA003569}"/>
          </ac:spMkLst>
        </pc:spChg>
      </pc:sldChg>
    </pc:docChg>
  </pc:docChgLst>
  <pc:docChgLst>
    <pc:chgData name="ミヤモト　ショウゴ" userId="S::a71352@st.takushoku-u.ac.jp::d1b9f636-ea46-465c-ba2a-61856f725e73" providerId="AD" clId="Web-{2EC53A93-5C06-D1BD-E86E-584CFAA19E49}"/>
    <pc:docChg chg="modSld">
      <pc:chgData name="ミヤモト　ショウゴ" userId="S::a71352@st.takushoku-u.ac.jp::d1b9f636-ea46-465c-ba2a-61856f725e73" providerId="AD" clId="Web-{2EC53A93-5C06-D1BD-E86E-584CFAA19E49}" dt="2019-11-14T10:23:32.598" v="4" actId="20577"/>
      <pc:docMkLst>
        <pc:docMk/>
      </pc:docMkLst>
      <pc:sldChg chg="modSp">
        <pc:chgData name="ミヤモト　ショウゴ" userId="S::a71352@st.takushoku-u.ac.jp::d1b9f636-ea46-465c-ba2a-61856f725e73" providerId="AD" clId="Web-{2EC53A93-5C06-D1BD-E86E-584CFAA19E49}" dt="2019-11-14T10:23:31.927" v="2" actId="20577"/>
        <pc:sldMkLst>
          <pc:docMk/>
          <pc:sldMk cId="2401858234" sldId="511"/>
        </pc:sldMkLst>
        <pc:spChg chg="mod">
          <ac:chgData name="ミヤモト　ショウゴ" userId="S::a71352@st.takushoku-u.ac.jp::d1b9f636-ea46-465c-ba2a-61856f725e73" providerId="AD" clId="Web-{2EC53A93-5C06-D1BD-E86E-584CFAA19E49}" dt="2019-11-14T10:23:31.927" v="2" actId="20577"/>
          <ac:spMkLst>
            <pc:docMk/>
            <pc:sldMk cId="2401858234" sldId="511"/>
            <ac:spMk id="4" creationId="{10528E2E-8CF4-4B73-A602-C29E04BDFECE}"/>
          </ac:spMkLst>
        </pc:spChg>
      </pc:sldChg>
    </pc:docChg>
  </pc:docChgLst>
  <pc:docChgLst>
    <pc:chgData name="トゴロ　ソラ" userId="S::a71251@st.takushoku-u.ac.jp::242ed5af-d5a2-4df7-bf70-696bb3194ab2" providerId="AD" clId="Web-{96D94F23-683D-5687-9EF8-6D753F09E019}"/>
    <pc:docChg chg="addSld delSld modSld sldOrd">
      <pc:chgData name="トゴロ　ソラ" userId="S::a71251@st.takushoku-u.ac.jp::242ed5af-d5a2-4df7-bf70-696bb3194ab2" providerId="AD" clId="Web-{96D94F23-683D-5687-9EF8-6D753F09E019}" dt="2019-11-15T11:21:35.257" v="402" actId="20577"/>
      <pc:docMkLst>
        <pc:docMk/>
      </pc:docMkLst>
      <pc:sldChg chg="modSp">
        <pc:chgData name="トゴロ　ソラ" userId="S::a71251@st.takushoku-u.ac.jp::242ed5af-d5a2-4df7-bf70-696bb3194ab2" providerId="AD" clId="Web-{96D94F23-683D-5687-9EF8-6D753F09E019}" dt="2019-11-15T10:27:44.433" v="232" actId="20577"/>
        <pc:sldMkLst>
          <pc:docMk/>
          <pc:sldMk cId="1868636228" sldId="256"/>
        </pc:sldMkLst>
        <pc:spChg chg="mod">
          <ac:chgData name="トゴロ　ソラ" userId="S::a71251@st.takushoku-u.ac.jp::242ed5af-d5a2-4df7-bf70-696bb3194ab2" providerId="AD" clId="Web-{96D94F23-683D-5687-9EF8-6D753F09E019}" dt="2019-11-15T10:27:44.433" v="232" actId="20577"/>
          <ac:spMkLst>
            <pc:docMk/>
            <pc:sldMk cId="1868636228" sldId="256"/>
            <ac:spMk id="2" creationId="{00000000-0000-0000-0000-000000000000}"/>
          </ac:spMkLst>
        </pc:spChg>
      </pc:sldChg>
      <pc:sldChg chg="ord">
        <pc:chgData name="トゴロ　ソラ" userId="S::a71251@st.takushoku-u.ac.jp::242ed5af-d5a2-4df7-bf70-696bb3194ab2" providerId="AD" clId="Web-{96D94F23-683D-5687-9EF8-6D753F09E019}" dt="2019-11-15T10:53:28.784" v="271"/>
        <pc:sldMkLst>
          <pc:docMk/>
          <pc:sldMk cId="2213627459" sldId="351"/>
        </pc:sldMkLst>
      </pc:sldChg>
      <pc:sldChg chg="modSp">
        <pc:chgData name="トゴロ　ソラ" userId="S::a71251@st.takushoku-u.ac.jp::242ed5af-d5a2-4df7-bf70-696bb3194ab2" providerId="AD" clId="Web-{96D94F23-683D-5687-9EF8-6D753F09E019}" dt="2019-11-15T11:15:37.975" v="376" actId="20577"/>
        <pc:sldMkLst>
          <pc:docMk/>
          <pc:sldMk cId="877788502" sldId="367"/>
        </pc:sldMkLst>
        <pc:spChg chg="mod">
          <ac:chgData name="トゴロ　ソラ" userId="S::a71251@st.takushoku-u.ac.jp::242ed5af-d5a2-4df7-bf70-696bb3194ab2" providerId="AD" clId="Web-{96D94F23-683D-5687-9EF8-6D753F09E019}" dt="2019-11-15T11:15:37.975" v="376" actId="20577"/>
          <ac:spMkLst>
            <pc:docMk/>
            <pc:sldMk cId="877788502" sldId="367"/>
            <ac:spMk id="3" creationId="{00000000-0000-0000-0000-000000000000}"/>
          </ac:spMkLst>
        </pc:spChg>
      </pc:sldChg>
      <pc:sldChg chg="modSp">
        <pc:chgData name="トゴロ　ソラ" userId="S::a71251@st.takushoku-u.ac.jp::242ed5af-d5a2-4df7-bf70-696bb3194ab2" providerId="AD" clId="Web-{96D94F23-683D-5687-9EF8-6D753F09E019}" dt="2019-11-15T10:33:48.200" v="240" actId="20577"/>
        <pc:sldMkLst>
          <pc:docMk/>
          <pc:sldMk cId="535192712" sldId="388"/>
        </pc:sldMkLst>
        <pc:spChg chg="mod">
          <ac:chgData name="トゴロ　ソラ" userId="S::a71251@st.takushoku-u.ac.jp::242ed5af-d5a2-4df7-bf70-696bb3194ab2" providerId="AD" clId="Web-{96D94F23-683D-5687-9EF8-6D753F09E019}" dt="2019-11-15T10:33:48.200" v="240" actId="20577"/>
          <ac:spMkLst>
            <pc:docMk/>
            <pc:sldMk cId="535192712" sldId="388"/>
            <ac:spMk id="3" creationId="{00000000-0000-0000-0000-000000000000}"/>
          </ac:spMkLst>
        </pc:spChg>
      </pc:sldChg>
      <pc:sldChg chg="ord">
        <pc:chgData name="トゴロ　ソラ" userId="S::a71251@st.takushoku-u.ac.jp::242ed5af-d5a2-4df7-bf70-696bb3194ab2" providerId="AD" clId="Web-{96D94F23-683D-5687-9EF8-6D753F09E019}" dt="2019-11-15T10:25:20.167" v="193"/>
        <pc:sldMkLst>
          <pc:docMk/>
          <pc:sldMk cId="3041815325" sldId="404"/>
        </pc:sldMkLst>
      </pc:sldChg>
      <pc:sldChg chg="modSp">
        <pc:chgData name="トゴロ　ソラ" userId="S::a71251@st.takushoku-u.ac.jp::242ed5af-d5a2-4df7-bf70-696bb3194ab2" providerId="AD" clId="Web-{96D94F23-683D-5687-9EF8-6D753F09E019}" dt="2019-11-15T11:05:43.708" v="346" actId="1076"/>
        <pc:sldMkLst>
          <pc:docMk/>
          <pc:sldMk cId="655137428" sldId="413"/>
        </pc:sldMkLst>
        <pc:spChg chg="mod">
          <ac:chgData name="トゴロ　ソラ" userId="S::a71251@st.takushoku-u.ac.jp::242ed5af-d5a2-4df7-bf70-696bb3194ab2" providerId="AD" clId="Web-{96D94F23-683D-5687-9EF8-6D753F09E019}" dt="2019-11-15T11:05:38.301" v="345" actId="1076"/>
          <ac:spMkLst>
            <pc:docMk/>
            <pc:sldMk cId="655137428" sldId="413"/>
            <ac:spMk id="4" creationId="{00000000-0000-0000-0000-000000000000}"/>
          </ac:spMkLst>
        </pc:spChg>
        <pc:spChg chg="mod">
          <ac:chgData name="トゴロ　ソラ" userId="S::a71251@st.takushoku-u.ac.jp::242ed5af-d5a2-4df7-bf70-696bb3194ab2" providerId="AD" clId="Web-{96D94F23-683D-5687-9EF8-6D753F09E019}" dt="2019-11-15T11:05:30.458" v="344" actId="1076"/>
          <ac:spMkLst>
            <pc:docMk/>
            <pc:sldMk cId="655137428" sldId="413"/>
            <ac:spMk id="5" creationId="{467C93F7-C25A-45B3-95B8-73952DC90E5A}"/>
          </ac:spMkLst>
        </pc:spChg>
        <pc:spChg chg="mod">
          <ac:chgData name="トゴロ　ソラ" userId="S::a71251@st.takushoku-u.ac.jp::242ed5af-d5a2-4df7-bf70-696bb3194ab2" providerId="AD" clId="Web-{96D94F23-683D-5687-9EF8-6D753F09E019}" dt="2019-11-15T11:05:08.442" v="342" actId="1076"/>
          <ac:spMkLst>
            <pc:docMk/>
            <pc:sldMk cId="655137428" sldId="413"/>
            <ac:spMk id="6" creationId="{00000000-0000-0000-0000-000000000000}"/>
          </ac:spMkLst>
        </pc:spChg>
        <pc:spChg chg="mod">
          <ac:chgData name="トゴロ　ソラ" userId="S::a71251@st.takushoku-u.ac.jp::242ed5af-d5a2-4df7-bf70-696bb3194ab2" providerId="AD" clId="Web-{96D94F23-683D-5687-9EF8-6D753F09E019}" dt="2019-11-15T11:05:24.442" v="343" actId="1076"/>
          <ac:spMkLst>
            <pc:docMk/>
            <pc:sldMk cId="655137428" sldId="413"/>
            <ac:spMk id="7" creationId="{EECB02F0-157A-41B1-A800-7168E991FA88}"/>
          </ac:spMkLst>
        </pc:spChg>
        <pc:spChg chg="mod">
          <ac:chgData name="トゴロ　ソラ" userId="S::a71251@st.takushoku-u.ac.jp::242ed5af-d5a2-4df7-bf70-696bb3194ab2" providerId="AD" clId="Web-{96D94F23-683D-5687-9EF8-6D753F09E019}" dt="2019-11-15T11:05:43.708" v="346" actId="1076"/>
          <ac:spMkLst>
            <pc:docMk/>
            <pc:sldMk cId="655137428" sldId="413"/>
            <ac:spMk id="9" creationId="{18F9FE13-F188-4FA8-AD9E-DA9D5F667396}"/>
          </ac:spMkLst>
        </pc:spChg>
      </pc:sldChg>
      <pc:sldChg chg="modSp">
        <pc:chgData name="トゴロ　ソラ" userId="S::a71251@st.takushoku-u.ac.jp::242ed5af-d5a2-4df7-bf70-696bb3194ab2" providerId="AD" clId="Web-{96D94F23-683D-5687-9EF8-6D753F09E019}" dt="2019-11-15T10:54:26.160" v="280" actId="20577"/>
        <pc:sldMkLst>
          <pc:docMk/>
          <pc:sldMk cId="32372867" sldId="446"/>
        </pc:sldMkLst>
        <pc:spChg chg="mod">
          <ac:chgData name="トゴロ　ソラ" userId="S::a71251@st.takushoku-u.ac.jp::242ed5af-d5a2-4df7-bf70-696bb3194ab2" providerId="AD" clId="Web-{96D94F23-683D-5687-9EF8-6D753F09E019}" dt="2019-11-15T10:54:26.160" v="280" actId="20577"/>
          <ac:spMkLst>
            <pc:docMk/>
            <pc:sldMk cId="32372867" sldId="446"/>
            <ac:spMk id="12" creationId="{00000000-0000-0000-0000-000000000000}"/>
          </ac:spMkLst>
        </pc:spChg>
      </pc:sldChg>
      <pc:sldChg chg="modSp">
        <pc:chgData name="トゴロ　ソラ" userId="S::a71251@st.takushoku-u.ac.jp::242ed5af-d5a2-4df7-bf70-696bb3194ab2" providerId="AD" clId="Web-{96D94F23-683D-5687-9EF8-6D753F09E019}" dt="2019-11-15T10:51:11.565" v="268" actId="20577"/>
        <pc:sldMkLst>
          <pc:docMk/>
          <pc:sldMk cId="2374667565" sldId="453"/>
        </pc:sldMkLst>
        <pc:spChg chg="mod">
          <ac:chgData name="トゴロ　ソラ" userId="S::a71251@st.takushoku-u.ac.jp::242ed5af-d5a2-4df7-bf70-696bb3194ab2" providerId="AD" clId="Web-{96D94F23-683D-5687-9EF8-6D753F09E019}" dt="2019-11-15T10:51:11.565" v="268" actId="20577"/>
          <ac:spMkLst>
            <pc:docMk/>
            <pc:sldMk cId="2374667565" sldId="453"/>
            <ac:spMk id="2" creationId="{96519F80-6698-4D05-93D1-3437038F7332}"/>
          </ac:spMkLst>
        </pc:spChg>
      </pc:sldChg>
      <pc:sldChg chg="modSp">
        <pc:chgData name="トゴロ　ソラ" userId="S::a71251@st.takushoku-u.ac.jp::242ed5af-d5a2-4df7-bf70-696bb3194ab2" providerId="AD" clId="Web-{96D94F23-683D-5687-9EF8-6D753F09E019}" dt="2019-11-15T10:46:23.112" v="250" actId="1076"/>
        <pc:sldMkLst>
          <pc:docMk/>
          <pc:sldMk cId="4041182394" sldId="456"/>
        </pc:sldMkLst>
        <pc:spChg chg="mod">
          <ac:chgData name="トゴロ　ソラ" userId="S::a71251@st.takushoku-u.ac.jp::242ed5af-d5a2-4df7-bf70-696bb3194ab2" providerId="AD" clId="Web-{96D94F23-683D-5687-9EF8-6D753F09E019}" dt="2019-11-15T10:46:23.112" v="250" actId="1076"/>
          <ac:spMkLst>
            <pc:docMk/>
            <pc:sldMk cId="4041182394" sldId="456"/>
            <ac:spMk id="5" creationId="{00000000-0000-0000-0000-000000000000}"/>
          </ac:spMkLst>
        </pc:spChg>
      </pc:sldChg>
      <pc:sldChg chg="modSp">
        <pc:chgData name="トゴロ　ソラ" userId="S::a71251@st.takushoku-u.ac.jp::242ed5af-d5a2-4df7-bf70-696bb3194ab2" providerId="AD" clId="Web-{96D94F23-683D-5687-9EF8-6D753F09E019}" dt="2019-11-15T11:00:37.535" v="284" actId="20577"/>
        <pc:sldMkLst>
          <pc:docMk/>
          <pc:sldMk cId="1353367702" sldId="457"/>
        </pc:sldMkLst>
        <pc:spChg chg="mod">
          <ac:chgData name="トゴロ　ソラ" userId="S::a71251@st.takushoku-u.ac.jp::242ed5af-d5a2-4df7-bf70-696bb3194ab2" providerId="AD" clId="Web-{96D94F23-683D-5687-9EF8-6D753F09E019}" dt="2019-11-15T11:00:37.535" v="284" actId="20577"/>
          <ac:spMkLst>
            <pc:docMk/>
            <pc:sldMk cId="1353367702" sldId="457"/>
            <ac:spMk id="4" creationId="{00000000-0000-0000-0000-000000000000}"/>
          </ac:spMkLst>
        </pc:spChg>
      </pc:sldChg>
      <pc:sldChg chg="modSp">
        <pc:chgData name="トゴロ　ソラ" userId="S::a71251@st.takushoku-u.ac.jp::242ed5af-d5a2-4df7-bf70-696bb3194ab2" providerId="AD" clId="Web-{96D94F23-683D-5687-9EF8-6D753F09E019}" dt="2019-11-15T11:21:35.257" v="401" actId="20577"/>
        <pc:sldMkLst>
          <pc:docMk/>
          <pc:sldMk cId="3180461395" sldId="465"/>
        </pc:sldMkLst>
        <pc:spChg chg="mod">
          <ac:chgData name="トゴロ　ソラ" userId="S::a71251@st.takushoku-u.ac.jp::242ed5af-d5a2-4df7-bf70-696bb3194ab2" providerId="AD" clId="Web-{96D94F23-683D-5687-9EF8-6D753F09E019}" dt="2019-11-15T11:21:35.257" v="401" actId="20577"/>
          <ac:spMkLst>
            <pc:docMk/>
            <pc:sldMk cId="3180461395" sldId="465"/>
            <ac:spMk id="4" creationId="{BE254004-2EF1-4974-B054-E624952CE5B6}"/>
          </ac:spMkLst>
        </pc:spChg>
      </pc:sldChg>
      <pc:sldChg chg="modSp">
        <pc:chgData name="トゴロ　ソラ" userId="S::a71251@st.takushoku-u.ac.jp::242ed5af-d5a2-4df7-bf70-696bb3194ab2" providerId="AD" clId="Web-{96D94F23-683D-5687-9EF8-6D753F09E019}" dt="2019-11-15T11:09:01.303" v="348" actId="14100"/>
        <pc:sldMkLst>
          <pc:docMk/>
          <pc:sldMk cId="3109934044" sldId="470"/>
        </pc:sldMkLst>
        <pc:spChg chg="mod">
          <ac:chgData name="トゴロ　ソラ" userId="S::a71251@st.takushoku-u.ac.jp::242ed5af-d5a2-4df7-bf70-696bb3194ab2" providerId="AD" clId="Web-{96D94F23-683D-5687-9EF8-6D753F09E019}" dt="2019-11-15T11:09:01.303" v="348" actId="14100"/>
          <ac:spMkLst>
            <pc:docMk/>
            <pc:sldMk cId="3109934044" sldId="470"/>
            <ac:spMk id="6" creationId="{7D86EEDB-368A-47E1-900B-2895DAB09B57}"/>
          </ac:spMkLst>
        </pc:spChg>
      </pc:sldChg>
      <pc:sldChg chg="addSp modSp">
        <pc:chgData name="トゴロ　ソラ" userId="S::a71251@st.takushoku-u.ac.jp::242ed5af-d5a2-4df7-bf70-696bb3194ab2" providerId="AD" clId="Web-{96D94F23-683D-5687-9EF8-6D753F09E019}" dt="2019-11-15T11:19:57.351" v="390" actId="1076"/>
        <pc:sldMkLst>
          <pc:docMk/>
          <pc:sldMk cId="298327720" sldId="476"/>
        </pc:sldMkLst>
        <pc:spChg chg="add mod">
          <ac:chgData name="トゴロ　ソラ" userId="S::a71251@st.takushoku-u.ac.jp::242ed5af-d5a2-4df7-bf70-696bb3194ab2" providerId="AD" clId="Web-{96D94F23-683D-5687-9EF8-6D753F09E019}" dt="2019-11-15T11:19:57.351" v="390" actId="1076"/>
          <ac:spMkLst>
            <pc:docMk/>
            <pc:sldMk cId="298327720" sldId="476"/>
            <ac:spMk id="4" creationId="{9A9670CF-FA63-4D04-A35C-779477D1C1AA}"/>
          </ac:spMkLst>
        </pc:spChg>
        <pc:spChg chg="mod">
          <ac:chgData name="トゴロ　ソラ" userId="S::a71251@st.takushoku-u.ac.jp::242ed5af-d5a2-4df7-bf70-696bb3194ab2" providerId="AD" clId="Web-{96D94F23-683D-5687-9EF8-6D753F09E019}" dt="2019-11-15T11:18:35.648" v="381" actId="1076"/>
          <ac:spMkLst>
            <pc:docMk/>
            <pc:sldMk cId="298327720" sldId="476"/>
            <ac:spMk id="6" creationId="{1A4D2D32-3307-4CE7-9478-17752AFE877B}"/>
          </ac:spMkLst>
        </pc:spChg>
      </pc:sldChg>
      <pc:sldChg chg="modSp">
        <pc:chgData name="トゴロ　ソラ" userId="S::a71251@st.takushoku-u.ac.jp::242ed5af-d5a2-4df7-bf70-696bb3194ab2" providerId="AD" clId="Web-{96D94F23-683D-5687-9EF8-6D753F09E019}" dt="2019-11-15T10:49:18.175" v="260" actId="1076"/>
        <pc:sldMkLst>
          <pc:docMk/>
          <pc:sldMk cId="3855246299" sldId="483"/>
        </pc:sldMkLst>
        <pc:spChg chg="mod">
          <ac:chgData name="トゴロ　ソラ" userId="S::a71251@st.takushoku-u.ac.jp::242ed5af-d5a2-4df7-bf70-696bb3194ab2" providerId="AD" clId="Web-{96D94F23-683D-5687-9EF8-6D753F09E019}" dt="2019-11-15T10:38:39.127" v="247" actId="20577"/>
          <ac:spMkLst>
            <pc:docMk/>
            <pc:sldMk cId="3855246299" sldId="483"/>
            <ac:spMk id="4" creationId="{AC0F506A-D460-40AA-BA2C-458305ABF64A}"/>
          </ac:spMkLst>
        </pc:spChg>
        <pc:spChg chg="mod">
          <ac:chgData name="トゴロ　ソラ" userId="S::a71251@st.takushoku-u.ac.jp::242ed5af-d5a2-4df7-bf70-696bb3194ab2" providerId="AD" clId="Web-{96D94F23-683D-5687-9EF8-6D753F09E019}" dt="2019-11-15T10:47:52.128" v="252" actId="1076"/>
          <ac:spMkLst>
            <pc:docMk/>
            <pc:sldMk cId="3855246299" sldId="483"/>
            <ac:spMk id="11" creationId="{A3CC1399-E7D8-4005-8245-C4073C8FB5CC}"/>
          </ac:spMkLst>
        </pc:spChg>
        <pc:spChg chg="mod">
          <ac:chgData name="トゴロ　ソラ" userId="S::a71251@st.takushoku-u.ac.jp::242ed5af-d5a2-4df7-bf70-696bb3194ab2" providerId="AD" clId="Web-{96D94F23-683D-5687-9EF8-6D753F09E019}" dt="2019-11-15T10:49:18.175" v="260" actId="1076"/>
          <ac:spMkLst>
            <pc:docMk/>
            <pc:sldMk cId="3855246299" sldId="483"/>
            <ac:spMk id="12" creationId="{542DE55C-5028-49F8-9999-0ED1BE1A022E}"/>
          </ac:spMkLst>
        </pc:spChg>
        <pc:spChg chg="mod">
          <ac:chgData name="トゴロ　ソラ" userId="S::a71251@st.takushoku-u.ac.jp::242ed5af-d5a2-4df7-bf70-696bb3194ab2" providerId="AD" clId="Web-{96D94F23-683D-5687-9EF8-6D753F09E019}" dt="2019-11-15T10:48:14.565" v="254" actId="1076"/>
          <ac:spMkLst>
            <pc:docMk/>
            <pc:sldMk cId="3855246299" sldId="483"/>
            <ac:spMk id="13" creationId="{0C8614AB-CC32-45EC-9BC8-E983DDCE62B2}"/>
          </ac:spMkLst>
        </pc:spChg>
        <pc:spChg chg="mod">
          <ac:chgData name="トゴロ　ソラ" userId="S::a71251@st.takushoku-u.ac.jp::242ed5af-d5a2-4df7-bf70-696bb3194ab2" providerId="AD" clId="Web-{96D94F23-683D-5687-9EF8-6D753F09E019}" dt="2019-11-15T10:48:25.159" v="256" actId="1076"/>
          <ac:spMkLst>
            <pc:docMk/>
            <pc:sldMk cId="3855246299" sldId="483"/>
            <ac:spMk id="14" creationId="{10C3AA32-8FB5-43D1-A5DA-1674884F18A8}"/>
          </ac:spMkLst>
        </pc:spChg>
        <pc:spChg chg="mod">
          <ac:chgData name="トゴロ　ソラ" userId="S::a71251@st.takushoku-u.ac.jp::242ed5af-d5a2-4df7-bf70-696bb3194ab2" providerId="AD" clId="Web-{96D94F23-683D-5687-9EF8-6D753F09E019}" dt="2019-11-15T10:48:33.034" v="257" actId="1076"/>
          <ac:spMkLst>
            <pc:docMk/>
            <pc:sldMk cId="3855246299" sldId="483"/>
            <ac:spMk id="15" creationId="{D1055DE5-66AE-49A7-89F1-C606D0D72537}"/>
          </ac:spMkLst>
        </pc:spChg>
        <pc:spChg chg="mod">
          <ac:chgData name="トゴロ　ソラ" userId="S::a71251@st.takushoku-u.ac.jp::242ed5af-d5a2-4df7-bf70-696bb3194ab2" providerId="AD" clId="Web-{96D94F23-683D-5687-9EF8-6D753F09E019}" dt="2019-11-15T10:48:50.190" v="259" actId="1076"/>
          <ac:spMkLst>
            <pc:docMk/>
            <pc:sldMk cId="3855246299" sldId="483"/>
            <ac:spMk id="16" creationId="{09F29837-FAEE-4FDE-BF0A-9B1C0A6AFA64}"/>
          </ac:spMkLst>
        </pc:spChg>
        <pc:picChg chg="mod">
          <ac:chgData name="トゴロ　ソラ" userId="S::a71251@st.takushoku-u.ac.jp::242ed5af-d5a2-4df7-bf70-696bb3194ab2" providerId="AD" clId="Web-{96D94F23-683D-5687-9EF8-6D753F09E019}" dt="2019-11-15T10:47:43.628" v="251" actId="1076"/>
          <ac:picMkLst>
            <pc:docMk/>
            <pc:sldMk cId="3855246299" sldId="483"/>
            <ac:picMk id="7" creationId="{CDA72562-AE29-4E13-8BB2-35739C7445DE}"/>
          </ac:picMkLst>
        </pc:picChg>
        <pc:picChg chg="mod">
          <ac:chgData name="トゴロ　ソラ" userId="S::a71251@st.takushoku-u.ac.jp::242ed5af-d5a2-4df7-bf70-696bb3194ab2" providerId="AD" clId="Web-{96D94F23-683D-5687-9EF8-6D753F09E019}" dt="2019-11-15T10:48:06.409" v="253" actId="1076"/>
          <ac:picMkLst>
            <pc:docMk/>
            <pc:sldMk cId="3855246299" sldId="483"/>
            <ac:picMk id="9" creationId="{64AEA0BF-42FD-4884-BDC6-2E894218DED3}"/>
          </ac:picMkLst>
        </pc:picChg>
      </pc:sldChg>
      <pc:sldChg chg="modSp del">
        <pc:chgData name="トゴロ　ソラ" userId="S::a71251@st.takushoku-u.ac.jp::242ed5af-d5a2-4df7-bf70-696bb3194ab2" providerId="AD" clId="Web-{96D94F23-683D-5687-9EF8-6D753F09E019}" dt="2019-11-15T10:06:21.864" v="178"/>
        <pc:sldMkLst>
          <pc:docMk/>
          <pc:sldMk cId="897332195" sldId="514"/>
        </pc:sldMkLst>
        <pc:graphicFrameChg chg="mod modGraphic">
          <ac:chgData name="トゴロ　ソラ" userId="S::a71251@st.takushoku-u.ac.jp::242ed5af-d5a2-4df7-bf70-696bb3194ab2" providerId="AD" clId="Web-{96D94F23-683D-5687-9EF8-6D753F09E019}" dt="2019-11-15T10:03:37.911" v="174"/>
          <ac:graphicFrameMkLst>
            <pc:docMk/>
            <pc:sldMk cId="897332195" sldId="514"/>
            <ac:graphicFrameMk id="4" creationId="{7AE190C7-6545-48B3-BEB9-0433C6C3FF4A}"/>
          </ac:graphicFrameMkLst>
        </pc:graphicFrameChg>
        <pc:graphicFrameChg chg="mod">
          <ac:chgData name="トゴロ　ソラ" userId="S::a71251@st.takushoku-u.ac.jp::242ed5af-d5a2-4df7-bf70-696bb3194ab2" providerId="AD" clId="Web-{96D94F23-683D-5687-9EF8-6D753F09E019}" dt="2019-11-15T09:53:05.410" v="49" actId="1076"/>
          <ac:graphicFrameMkLst>
            <pc:docMk/>
            <pc:sldMk cId="897332195" sldId="514"/>
            <ac:graphicFrameMk id="726" creationId="{BFB9A4CA-BD4F-474E-8001-B894D47B323B}"/>
          </ac:graphicFrameMkLst>
        </pc:graphicFrameChg>
      </pc:sldChg>
      <pc:sldChg chg="modSp">
        <pc:chgData name="トゴロ　ソラ" userId="S::a71251@st.takushoku-u.ac.jp::242ed5af-d5a2-4df7-bf70-696bb3194ab2" providerId="AD" clId="Web-{96D94F23-683D-5687-9EF8-6D753F09E019}" dt="2019-11-15T10:15:05.353" v="190" actId="20577"/>
        <pc:sldMkLst>
          <pc:docMk/>
          <pc:sldMk cId="3787200893" sldId="515"/>
        </pc:sldMkLst>
        <pc:spChg chg="mod">
          <ac:chgData name="トゴロ　ソラ" userId="S::a71251@st.takushoku-u.ac.jp::242ed5af-d5a2-4df7-bf70-696bb3194ab2" providerId="AD" clId="Web-{96D94F23-683D-5687-9EF8-6D753F09E019}" dt="2019-11-15T10:15:05.353" v="190" actId="20577"/>
          <ac:spMkLst>
            <pc:docMk/>
            <pc:sldMk cId="3787200893" sldId="515"/>
            <ac:spMk id="5" creationId="{DA7148F1-0D45-4186-A2E8-201DDF6A2DF8}"/>
          </ac:spMkLst>
        </pc:spChg>
      </pc:sldChg>
      <pc:sldChg chg="addSp delSp modSp new">
        <pc:chgData name="トゴロ　ソラ" userId="S::a71251@st.takushoku-u.ac.jp::242ed5af-d5a2-4df7-bf70-696bb3194ab2" providerId="AD" clId="Web-{96D94F23-683D-5687-9EF8-6D753F09E019}" dt="2019-11-15T10:06:51.880" v="182" actId="14100"/>
        <pc:sldMkLst>
          <pc:docMk/>
          <pc:sldMk cId="292036401" sldId="516"/>
        </pc:sldMkLst>
        <pc:graphicFrameChg chg="mod">
          <ac:chgData name="トゴロ　ソラ" userId="S::a71251@st.takushoku-u.ac.jp::242ed5af-d5a2-4df7-bf70-696bb3194ab2" providerId="AD" clId="Web-{96D94F23-683D-5687-9EF8-6D753F09E019}" dt="2019-11-15T10:06:51.880" v="182" actId="14100"/>
          <ac:graphicFrameMkLst>
            <pc:docMk/>
            <pc:sldMk cId="292036401" sldId="516"/>
            <ac:graphicFrameMk id="3" creationId="{CA4C7799-0738-4895-9C73-1F2946547958}"/>
          </ac:graphicFrameMkLst>
        </pc:graphicFrameChg>
        <pc:graphicFrameChg chg="add del">
          <ac:chgData name="トゴロ　ソラ" userId="S::a71251@st.takushoku-u.ac.jp::242ed5af-d5a2-4df7-bf70-696bb3194ab2" providerId="AD" clId="Web-{96D94F23-683D-5687-9EF8-6D753F09E019}" dt="2019-11-15T10:06:13.880" v="177"/>
          <ac:graphicFrameMkLst>
            <pc:docMk/>
            <pc:sldMk cId="292036401" sldId="516"/>
            <ac:graphicFrameMk id="9" creationId="{07A00D72-1E1E-4408-8654-FC433EA1297E}"/>
          </ac:graphicFrameMkLst>
        </pc:graphicFrameChg>
      </pc:sldChg>
    </pc:docChg>
  </pc:docChgLst>
  <pc:docChgLst>
    <pc:chgData name="カトリ　ヒカル" userId="S::a71127@st.takushoku-u.ac.jp::7925d78e-1930-4a00-8eb4-81d293cf66e4" providerId="AD" clId="Web-{23C49585-F420-A3C2-90FE-85636A905725}"/>
    <pc:docChg chg="modSld">
      <pc:chgData name="カトリ　ヒカル" userId="S::a71127@st.takushoku-u.ac.jp::7925d78e-1930-4a00-8eb4-81d293cf66e4" providerId="AD" clId="Web-{23C49585-F420-A3C2-90FE-85636A905725}" dt="2019-12-16T11:39:35.348" v="382" actId="1076"/>
      <pc:docMkLst>
        <pc:docMk/>
      </pc:docMkLst>
      <pc:sldChg chg="modSp">
        <pc:chgData name="カトリ　ヒカル" userId="S::a71127@st.takushoku-u.ac.jp::7925d78e-1930-4a00-8eb4-81d293cf66e4" providerId="AD" clId="Web-{23C49585-F420-A3C2-90FE-85636A905725}" dt="2019-12-16T10:54:30.763" v="49"/>
        <pc:sldMkLst>
          <pc:docMk/>
          <pc:sldMk cId="3097409226" sldId="521"/>
        </pc:sldMkLst>
        <pc:graphicFrameChg chg="mod modGraphic">
          <ac:chgData name="カトリ　ヒカル" userId="S::a71127@st.takushoku-u.ac.jp::7925d78e-1930-4a00-8eb4-81d293cf66e4" providerId="AD" clId="Web-{23C49585-F420-A3C2-90FE-85636A905725}" dt="2019-12-16T10:54:30.763" v="49"/>
          <ac:graphicFrameMkLst>
            <pc:docMk/>
            <pc:sldMk cId="3097409226" sldId="521"/>
            <ac:graphicFrameMk id="4" creationId="{7D8E5C7D-ACCD-4F83-8DCB-5E46B7461633}"/>
          </ac:graphicFrameMkLst>
        </pc:graphicFrameChg>
      </pc:sldChg>
      <pc:sldChg chg="modSp">
        <pc:chgData name="カトリ　ヒカル" userId="S::a71127@st.takushoku-u.ac.jp::7925d78e-1930-4a00-8eb4-81d293cf66e4" providerId="AD" clId="Web-{23C49585-F420-A3C2-90FE-85636A905725}" dt="2019-12-16T10:53:26.403" v="2" actId="1076"/>
        <pc:sldMkLst>
          <pc:docMk/>
          <pc:sldMk cId="3712720280" sldId="674"/>
        </pc:sldMkLst>
        <pc:spChg chg="mod">
          <ac:chgData name="カトリ　ヒカル" userId="S::a71127@st.takushoku-u.ac.jp::7925d78e-1930-4a00-8eb4-81d293cf66e4" providerId="AD" clId="Web-{23C49585-F420-A3C2-90FE-85636A905725}" dt="2019-12-16T10:53:26.403" v="2" actId="1076"/>
          <ac:spMkLst>
            <pc:docMk/>
            <pc:sldMk cId="3712720280" sldId="674"/>
            <ac:spMk id="3" creationId="{4709DD20-0DF8-4AFB-80DA-D5E6C4D423DC}"/>
          </ac:spMkLst>
        </pc:spChg>
      </pc:sldChg>
      <pc:sldChg chg="addSp delSp modSp">
        <pc:chgData name="カトリ　ヒカル" userId="S::a71127@st.takushoku-u.ac.jp::7925d78e-1930-4a00-8eb4-81d293cf66e4" providerId="AD" clId="Web-{23C49585-F420-A3C2-90FE-85636A905725}" dt="2019-12-16T11:32:25.868" v="231" actId="1076"/>
        <pc:sldMkLst>
          <pc:docMk/>
          <pc:sldMk cId="750649651" sldId="675"/>
        </pc:sldMkLst>
        <pc:spChg chg="add mod">
          <ac:chgData name="カトリ　ヒカル" userId="S::a71127@st.takushoku-u.ac.jp::7925d78e-1930-4a00-8eb4-81d293cf66e4" providerId="AD" clId="Web-{23C49585-F420-A3C2-90FE-85636A905725}" dt="2019-12-16T11:20:37.460" v="155" actId="1076"/>
          <ac:spMkLst>
            <pc:docMk/>
            <pc:sldMk cId="750649651" sldId="675"/>
            <ac:spMk id="4" creationId="{5B996BC3-45DA-46BF-A96B-98FD4C4AE901}"/>
          </ac:spMkLst>
        </pc:spChg>
        <pc:spChg chg="add mod">
          <ac:chgData name="カトリ　ヒカル" userId="S::a71127@st.takushoku-u.ac.jp::7925d78e-1930-4a00-8eb4-81d293cf66e4" providerId="AD" clId="Web-{23C49585-F420-A3C2-90FE-85636A905725}" dt="2019-12-16T11:32:25.868" v="231" actId="1076"/>
          <ac:spMkLst>
            <pc:docMk/>
            <pc:sldMk cId="750649651" sldId="675"/>
            <ac:spMk id="7" creationId="{145D5A3B-ECD3-473D-B9DD-3E8082708BB6}"/>
          </ac:spMkLst>
        </pc:spChg>
        <pc:spChg chg="add del mod">
          <ac:chgData name="カトリ　ヒカル" userId="S::a71127@st.takushoku-u.ac.jp::7925d78e-1930-4a00-8eb4-81d293cf66e4" providerId="AD" clId="Web-{23C49585-F420-A3C2-90FE-85636A905725}" dt="2019-12-16T11:31:23.899" v="165"/>
          <ac:spMkLst>
            <pc:docMk/>
            <pc:sldMk cId="750649651" sldId="675"/>
            <ac:spMk id="10" creationId="{5521F6A3-4ADF-42EB-B3CE-965FA7DDEFE4}"/>
          </ac:spMkLst>
        </pc:spChg>
        <pc:cxnChg chg="add mod">
          <ac:chgData name="カトリ　ヒカル" userId="S::a71127@st.takushoku-u.ac.jp::7925d78e-1930-4a00-8eb4-81d293cf66e4" providerId="AD" clId="Web-{23C49585-F420-A3C2-90FE-85636A905725}" dt="2019-12-16T11:31:08.680" v="162" actId="1076"/>
          <ac:cxnSpMkLst>
            <pc:docMk/>
            <pc:sldMk cId="750649651" sldId="675"/>
            <ac:cxnSpMk id="9" creationId="{6A814487-2158-45B4-B657-ADDA15AA28EF}"/>
          </ac:cxnSpMkLst>
        </pc:cxnChg>
      </pc:sldChg>
      <pc:sldChg chg="modSp">
        <pc:chgData name="カトリ　ヒカル" userId="S::a71127@st.takushoku-u.ac.jp::7925d78e-1930-4a00-8eb4-81d293cf66e4" providerId="AD" clId="Web-{23C49585-F420-A3C2-90FE-85636A905725}" dt="2019-12-16T11:12:14.843" v="50" actId="1076"/>
        <pc:sldMkLst>
          <pc:docMk/>
          <pc:sldMk cId="3759742812" sldId="684"/>
        </pc:sldMkLst>
        <pc:spChg chg="mod">
          <ac:chgData name="カトリ　ヒカル" userId="S::a71127@st.takushoku-u.ac.jp::7925d78e-1930-4a00-8eb4-81d293cf66e4" providerId="AD" clId="Web-{23C49585-F420-A3C2-90FE-85636A905725}" dt="2019-12-16T11:12:14.843" v="50" actId="1076"/>
          <ac:spMkLst>
            <pc:docMk/>
            <pc:sldMk cId="3759742812" sldId="684"/>
            <ac:spMk id="6" creationId="{108DE625-9AA7-490D-A7EB-3D8ED14B8A18}"/>
          </ac:spMkLst>
        </pc:spChg>
      </pc:sldChg>
      <pc:sldChg chg="addSp modSp">
        <pc:chgData name="カトリ　ヒカル" userId="S::a71127@st.takushoku-u.ac.jp::7925d78e-1930-4a00-8eb4-81d293cf66e4" providerId="AD" clId="Web-{23C49585-F420-A3C2-90FE-85636A905725}" dt="2019-12-16T11:39:35.348" v="382" actId="1076"/>
        <pc:sldMkLst>
          <pc:docMk/>
          <pc:sldMk cId="2938052382" sldId="686"/>
        </pc:sldMkLst>
        <pc:spChg chg="add mod">
          <ac:chgData name="カトリ　ヒカル" userId="S::a71127@st.takushoku-u.ac.jp::7925d78e-1930-4a00-8eb4-81d293cf66e4" providerId="AD" clId="Web-{23C49585-F420-A3C2-90FE-85636A905725}" dt="2019-12-16T11:39:35.348" v="382" actId="1076"/>
          <ac:spMkLst>
            <pc:docMk/>
            <pc:sldMk cId="2938052382" sldId="686"/>
            <ac:spMk id="2" creationId="{EEDB96DC-DA04-4196-B6EC-4DAC9BB8F8BC}"/>
          </ac:spMkLst>
        </pc:spChg>
        <pc:spChg chg="add mod">
          <ac:chgData name="カトリ　ヒカル" userId="S::a71127@st.takushoku-u.ac.jp::7925d78e-1930-4a00-8eb4-81d293cf66e4" providerId="AD" clId="Web-{23C49585-F420-A3C2-90FE-85636A905725}" dt="2019-12-16T11:34:17.785" v="270" actId="1076"/>
          <ac:spMkLst>
            <pc:docMk/>
            <pc:sldMk cId="2938052382" sldId="686"/>
            <ac:spMk id="3" creationId="{B593E616-C2E1-4220-83A5-25B537A832EF}"/>
          </ac:spMkLst>
        </pc:spChg>
        <pc:spChg chg="add mod">
          <ac:chgData name="カトリ　ヒカル" userId="S::a71127@st.takushoku-u.ac.jp::7925d78e-1930-4a00-8eb4-81d293cf66e4" providerId="AD" clId="Web-{23C49585-F420-A3C2-90FE-85636A905725}" dt="2019-12-16T11:35:16.395" v="295" actId="1076"/>
          <ac:spMkLst>
            <pc:docMk/>
            <pc:sldMk cId="2938052382" sldId="686"/>
            <ac:spMk id="4" creationId="{BDCD9D3D-DD08-445E-9659-E53CC77AE96D}"/>
          </ac:spMkLst>
        </pc:spChg>
        <pc:spChg chg="add mod">
          <ac:chgData name="カトリ　ヒカル" userId="S::a71127@st.takushoku-u.ac.jp::7925d78e-1930-4a00-8eb4-81d293cf66e4" providerId="AD" clId="Web-{23C49585-F420-A3C2-90FE-85636A905725}" dt="2019-12-16T11:37:06.504" v="332" actId="1076"/>
          <ac:spMkLst>
            <pc:docMk/>
            <pc:sldMk cId="2938052382" sldId="686"/>
            <ac:spMk id="5" creationId="{B6184DFE-9ED0-4440-B152-563883774889}"/>
          </ac:spMkLst>
        </pc:spChg>
        <pc:spChg chg="add mod">
          <ac:chgData name="カトリ　ヒカル" userId="S::a71127@st.takushoku-u.ac.jp::7925d78e-1930-4a00-8eb4-81d293cf66e4" providerId="AD" clId="Web-{23C49585-F420-A3C2-90FE-85636A905725}" dt="2019-12-16T11:38:19.660" v="335" actId="1076"/>
          <ac:spMkLst>
            <pc:docMk/>
            <pc:sldMk cId="2938052382" sldId="686"/>
            <ac:spMk id="9" creationId="{F6FEF19B-22A3-4DC4-975F-0CC063D31A15}"/>
          </ac:spMkLst>
        </pc:spChg>
        <pc:spChg chg="mod">
          <ac:chgData name="カトリ　ヒカル" userId="S::a71127@st.takushoku-u.ac.jp::7925d78e-1930-4a00-8eb4-81d293cf66e4" providerId="AD" clId="Web-{23C49585-F420-A3C2-90FE-85636A905725}" dt="2019-12-16T11:32:54.957" v="235" actId="1076"/>
          <ac:spMkLst>
            <pc:docMk/>
            <pc:sldMk cId="2938052382" sldId="686"/>
            <ac:spMk id="11" creationId="{FDCFF141-A36A-4CB1-ADAD-6DF2D3D1FFD0}"/>
          </ac:spMkLst>
        </pc:spChg>
      </pc:sldChg>
    </pc:docChg>
  </pc:docChgLst>
  <pc:docChgLst>
    <pc:chgData name="ミヤモト　ショウゴ" userId="S::a71352@st.takushoku-u.ac.jp::d1b9f636-ea46-465c-ba2a-61856f725e73" providerId="AD" clId="Web-{F02D513E-B99B-2FDD-04D5-4C35DDCAC4B4}"/>
    <pc:docChg chg="addSld delSld modSld">
      <pc:chgData name="ミヤモト　ショウゴ" userId="S::a71352@st.takushoku-u.ac.jp::d1b9f636-ea46-465c-ba2a-61856f725e73" providerId="AD" clId="Web-{F02D513E-B99B-2FDD-04D5-4C35DDCAC4B4}" dt="2019-12-14T09:14:27.685" v="129"/>
      <pc:docMkLst>
        <pc:docMk/>
      </pc:docMkLst>
      <pc:sldChg chg="modSp">
        <pc:chgData name="ミヤモト　ショウゴ" userId="S::a71352@st.takushoku-u.ac.jp::d1b9f636-ea46-465c-ba2a-61856f725e73" providerId="AD" clId="Web-{F02D513E-B99B-2FDD-04D5-4C35DDCAC4B4}" dt="2019-12-14T08:51:04.355" v="125" actId="1076"/>
        <pc:sldMkLst>
          <pc:docMk/>
          <pc:sldMk cId="1876371353" sldId="448"/>
        </pc:sldMkLst>
        <pc:spChg chg="mod">
          <ac:chgData name="ミヤモト　ショウゴ" userId="S::a71352@st.takushoku-u.ac.jp::d1b9f636-ea46-465c-ba2a-61856f725e73" providerId="AD" clId="Web-{F02D513E-B99B-2FDD-04D5-4C35DDCAC4B4}" dt="2019-12-14T08:51:04.355" v="125" actId="1076"/>
          <ac:spMkLst>
            <pc:docMk/>
            <pc:sldMk cId="1876371353" sldId="448"/>
            <ac:spMk id="11" creationId="{B70E715D-7073-498D-87CB-FD6920DA2B15}"/>
          </ac:spMkLst>
        </pc:spChg>
      </pc:sldChg>
      <pc:sldChg chg="addSp delSp modSp">
        <pc:chgData name="ミヤモト　ショウゴ" userId="S::a71352@st.takushoku-u.ac.jp::d1b9f636-ea46-465c-ba2a-61856f725e73" providerId="AD" clId="Web-{F02D513E-B99B-2FDD-04D5-4C35DDCAC4B4}" dt="2019-12-14T08:50:25.339" v="118"/>
        <pc:sldMkLst>
          <pc:docMk/>
          <pc:sldMk cId="353258392" sldId="613"/>
        </pc:sldMkLst>
        <pc:spChg chg="del">
          <ac:chgData name="ミヤモト　ショウゴ" userId="S::a71352@st.takushoku-u.ac.jp::d1b9f636-ea46-465c-ba2a-61856f725e73" providerId="AD" clId="Web-{F02D513E-B99B-2FDD-04D5-4C35DDCAC4B4}" dt="2019-12-14T08:50:23.636" v="117"/>
          <ac:spMkLst>
            <pc:docMk/>
            <pc:sldMk cId="353258392" sldId="613"/>
            <ac:spMk id="4" creationId="{06FAE5D5-5327-4252-878E-D943ACF6FEF5}"/>
          </ac:spMkLst>
        </pc:spChg>
        <pc:spChg chg="del mod">
          <ac:chgData name="ミヤモト　ショウゴ" userId="S::a71352@st.takushoku-u.ac.jp::d1b9f636-ea46-465c-ba2a-61856f725e73" providerId="AD" clId="Web-{F02D513E-B99B-2FDD-04D5-4C35DDCAC4B4}" dt="2019-12-14T08:50:22.824" v="116"/>
          <ac:spMkLst>
            <pc:docMk/>
            <pc:sldMk cId="353258392" sldId="613"/>
            <ac:spMk id="6" creationId="{4E87591B-D52E-4FCD-8D9F-CB993487A1B5}"/>
          </ac:spMkLst>
        </pc:spChg>
        <pc:spChg chg="mod">
          <ac:chgData name="ミヤモト　ショウゴ" userId="S::a71352@st.takushoku-u.ac.jp::d1b9f636-ea46-465c-ba2a-61856f725e73" providerId="AD" clId="Web-{F02D513E-B99B-2FDD-04D5-4C35DDCAC4B4}" dt="2019-12-14T08:42:34.085" v="3" actId="1076"/>
          <ac:spMkLst>
            <pc:docMk/>
            <pc:sldMk cId="353258392" sldId="613"/>
            <ac:spMk id="7" creationId="{8921223A-C23E-49FE-A357-5C2B41B2EE30}"/>
          </ac:spMkLst>
        </pc:spChg>
        <pc:spChg chg="add">
          <ac:chgData name="ミヤモト　ショウゴ" userId="S::a71352@st.takushoku-u.ac.jp::d1b9f636-ea46-465c-ba2a-61856f725e73" providerId="AD" clId="Web-{F02D513E-B99B-2FDD-04D5-4C35DDCAC4B4}" dt="2019-12-14T08:50:25.339" v="118"/>
          <ac:spMkLst>
            <pc:docMk/>
            <pc:sldMk cId="353258392" sldId="613"/>
            <ac:spMk id="9" creationId="{2FC1E104-117F-4976-9549-00648A107A81}"/>
          </ac:spMkLst>
        </pc:spChg>
      </pc:sldChg>
      <pc:sldChg chg="addSp delSp modSp">
        <pc:chgData name="ミヤモト　ショウゴ" userId="S::a71352@st.takushoku-u.ac.jp::d1b9f636-ea46-465c-ba2a-61856f725e73" providerId="AD" clId="Web-{F02D513E-B99B-2FDD-04D5-4C35DDCAC4B4}" dt="2019-12-14T08:48:48.370" v="110" actId="20577"/>
        <pc:sldMkLst>
          <pc:docMk/>
          <pc:sldMk cId="2145553988" sldId="615"/>
        </pc:sldMkLst>
        <pc:spChg chg="mod">
          <ac:chgData name="ミヤモト　ショウゴ" userId="S::a71352@st.takushoku-u.ac.jp::d1b9f636-ea46-465c-ba2a-61856f725e73" providerId="AD" clId="Web-{F02D513E-B99B-2FDD-04D5-4C35DDCAC4B4}" dt="2019-12-14T08:44:00.914" v="15" actId="20577"/>
          <ac:spMkLst>
            <pc:docMk/>
            <pc:sldMk cId="2145553988" sldId="615"/>
            <ac:spMk id="2" creationId="{F1BC85C0-AF62-4AE0-A215-E0386FC1224C}"/>
          </ac:spMkLst>
        </pc:spChg>
        <pc:spChg chg="add mod">
          <ac:chgData name="ミヤモト　ショウゴ" userId="S::a71352@st.takushoku-u.ac.jp::d1b9f636-ea46-465c-ba2a-61856f725e73" providerId="AD" clId="Web-{F02D513E-B99B-2FDD-04D5-4C35DDCAC4B4}" dt="2019-12-14T08:43:13.398" v="12" actId="14100"/>
          <ac:spMkLst>
            <pc:docMk/>
            <pc:sldMk cId="2145553988" sldId="615"/>
            <ac:spMk id="6" creationId="{32F55F58-4392-43C3-8F43-F392A593DE60}"/>
          </ac:spMkLst>
        </pc:spChg>
        <pc:spChg chg="mod">
          <ac:chgData name="ミヤモト　ショウゴ" userId="S::a71352@st.takushoku-u.ac.jp::d1b9f636-ea46-465c-ba2a-61856f725e73" providerId="AD" clId="Web-{F02D513E-B99B-2FDD-04D5-4C35DDCAC4B4}" dt="2019-12-14T08:44:26.368" v="19" actId="1076"/>
          <ac:spMkLst>
            <pc:docMk/>
            <pc:sldMk cId="2145553988" sldId="615"/>
            <ac:spMk id="7" creationId="{2AA7295B-25C6-43A6-BBF3-680F51B760CD}"/>
          </ac:spMkLst>
        </pc:spChg>
        <pc:spChg chg="add mod">
          <ac:chgData name="ミヤモト　ショウゴ" userId="S::a71352@st.takushoku-u.ac.jp::d1b9f636-ea46-465c-ba2a-61856f725e73" providerId="AD" clId="Web-{F02D513E-B99B-2FDD-04D5-4C35DDCAC4B4}" dt="2019-12-14T08:48:48.370" v="110" actId="20577"/>
          <ac:spMkLst>
            <pc:docMk/>
            <pc:sldMk cId="2145553988" sldId="615"/>
            <ac:spMk id="9" creationId="{AF3EA97C-D6AD-49BC-A870-480FDA25D34E}"/>
          </ac:spMkLst>
        </pc:spChg>
        <pc:picChg chg="del">
          <ac:chgData name="ミヤモト　ショウゴ" userId="S::a71352@st.takushoku-u.ac.jp::d1b9f636-ea46-465c-ba2a-61856f725e73" providerId="AD" clId="Web-{F02D513E-B99B-2FDD-04D5-4C35DDCAC4B4}" dt="2019-12-14T08:42:21.022" v="0"/>
          <ac:picMkLst>
            <pc:docMk/>
            <pc:sldMk cId="2145553988" sldId="615"/>
            <ac:picMk id="3" creationId="{160899C0-49A8-496B-A0BB-3634C7630A40}"/>
          </ac:picMkLst>
        </pc:picChg>
        <pc:picChg chg="add mod">
          <ac:chgData name="ミヤモト　ショウゴ" userId="S::a71352@st.takushoku-u.ac.jp::d1b9f636-ea46-465c-ba2a-61856f725e73" providerId="AD" clId="Web-{F02D513E-B99B-2FDD-04D5-4C35DDCAC4B4}" dt="2019-12-14T08:42:49.007" v="8" actId="1076"/>
          <ac:picMkLst>
            <pc:docMk/>
            <pc:sldMk cId="2145553988" sldId="615"/>
            <ac:picMk id="4" creationId="{7C7C5255-5829-4400-A5D5-FCBF2154530B}"/>
          </ac:picMkLst>
        </pc:picChg>
      </pc:sldChg>
      <pc:sldChg chg="modSp add">
        <pc:chgData name="ミヤモト　ショウゴ" userId="S::a71352@st.takushoku-u.ac.jp::d1b9f636-ea46-465c-ba2a-61856f725e73" providerId="AD" clId="Web-{F02D513E-B99B-2FDD-04D5-4C35DDCAC4B4}" dt="2019-12-14T08:47:55.213" v="99" actId="1076"/>
        <pc:sldMkLst>
          <pc:docMk/>
          <pc:sldMk cId="1092068502" sldId="631"/>
        </pc:sldMkLst>
        <pc:spChg chg="mod">
          <ac:chgData name="ミヤモト　ショウゴ" userId="S::a71352@st.takushoku-u.ac.jp::d1b9f636-ea46-465c-ba2a-61856f725e73" providerId="AD" clId="Web-{F02D513E-B99B-2FDD-04D5-4C35DDCAC4B4}" dt="2019-12-14T08:45:43.259" v="24" actId="20577"/>
          <ac:spMkLst>
            <pc:docMk/>
            <pc:sldMk cId="1092068502" sldId="631"/>
            <ac:spMk id="2" creationId="{8B77EE88-EAFF-45A8-BC44-41E7FB768A8C}"/>
          </ac:spMkLst>
        </pc:spChg>
        <pc:spChg chg="mod">
          <ac:chgData name="ミヤモト　ショウゴ" userId="S::a71352@st.takushoku-u.ac.jp::d1b9f636-ea46-465c-ba2a-61856f725e73" providerId="AD" clId="Web-{F02D513E-B99B-2FDD-04D5-4C35DDCAC4B4}" dt="2019-12-14T08:47:55.213" v="99" actId="1076"/>
          <ac:spMkLst>
            <pc:docMk/>
            <pc:sldMk cId="1092068502" sldId="631"/>
            <ac:spMk id="5" creationId="{E1095E3E-1519-4EB4-84F0-8C1A417C1D8E}"/>
          </ac:spMkLst>
        </pc:spChg>
      </pc:sldChg>
      <pc:sldChg chg="new del">
        <pc:chgData name="ミヤモト　ショウゴ" userId="S::a71352@st.takushoku-u.ac.jp::d1b9f636-ea46-465c-ba2a-61856f725e73" providerId="AD" clId="Web-{F02D513E-B99B-2FDD-04D5-4C35DDCAC4B4}" dt="2019-12-14T09:14:27.685" v="129"/>
        <pc:sldMkLst>
          <pc:docMk/>
          <pc:sldMk cId="293972470" sldId="632"/>
        </pc:sldMkLst>
      </pc:sldChg>
      <pc:sldChg chg="new del">
        <pc:chgData name="ミヤモト　ショウゴ" userId="S::a71352@st.takushoku-u.ac.jp::d1b9f636-ea46-465c-ba2a-61856f725e73" providerId="AD" clId="Web-{F02D513E-B99B-2FDD-04D5-4C35DDCAC4B4}" dt="2019-12-14T09:14:24.763" v="128"/>
        <pc:sldMkLst>
          <pc:docMk/>
          <pc:sldMk cId="1795461324" sldId="633"/>
        </pc:sldMkLst>
      </pc:sldChg>
    </pc:docChg>
  </pc:docChgLst>
  <pc:docChgLst>
    <pc:chgData name="ヨコオ　レイ" userId="S::a71377@st.takushoku-u.ac.jp::5ef8c68c-7bdf-4008-854e-3343d3eda687" providerId="AD" clId="Web-{BF2567F3-C521-4A38-A4BA-56B968153BD8}"/>
    <pc:docChg chg="addSld delSld modSld sldOrd">
      <pc:chgData name="ヨコオ　レイ" userId="S::a71377@st.takushoku-u.ac.jp::5ef8c68c-7bdf-4008-854e-3343d3eda687" providerId="AD" clId="Web-{BF2567F3-C521-4A38-A4BA-56B968153BD8}" dt="2019-10-25T04:41:10.949" v="711" actId="1076"/>
      <pc:docMkLst>
        <pc:docMk/>
      </pc:docMkLst>
      <pc:sldChg chg="addSp delSp modSp ord">
        <pc:chgData name="ヨコオ　レイ" userId="S::a71377@st.takushoku-u.ac.jp::5ef8c68c-7bdf-4008-854e-3343d3eda687" providerId="AD" clId="Web-{BF2567F3-C521-4A38-A4BA-56B968153BD8}" dt="2019-10-25T04:41:10.949" v="711" actId="1076"/>
        <pc:sldMkLst>
          <pc:docMk/>
          <pc:sldMk cId="2785278914" sldId="401"/>
        </pc:sldMkLst>
        <pc:spChg chg="mod">
          <ac:chgData name="ヨコオ　レイ" userId="S::a71377@st.takushoku-u.ac.jp::5ef8c68c-7bdf-4008-854e-3343d3eda687" providerId="AD" clId="Web-{BF2567F3-C521-4A38-A4BA-56B968153BD8}" dt="2019-10-25T04:13:26.204" v="338" actId="20577"/>
          <ac:spMkLst>
            <pc:docMk/>
            <pc:sldMk cId="2785278914" sldId="401"/>
            <ac:spMk id="2" creationId="{00000000-0000-0000-0000-000000000000}"/>
          </ac:spMkLst>
        </pc:spChg>
        <pc:spChg chg="mod">
          <ac:chgData name="ヨコオ　レイ" userId="S::a71377@st.takushoku-u.ac.jp::5ef8c68c-7bdf-4008-854e-3343d3eda687" providerId="AD" clId="Web-{BF2567F3-C521-4A38-A4BA-56B968153BD8}" dt="2019-10-25T04:13:35.751" v="375" actId="20577"/>
          <ac:spMkLst>
            <pc:docMk/>
            <pc:sldMk cId="2785278914" sldId="401"/>
            <ac:spMk id="6" creationId="{00000000-0000-0000-0000-000000000000}"/>
          </ac:spMkLst>
        </pc:spChg>
        <pc:spChg chg="add mod">
          <ac:chgData name="ヨコオ　レイ" userId="S::a71377@st.takushoku-u.ac.jp::5ef8c68c-7bdf-4008-854e-3343d3eda687" providerId="AD" clId="Web-{BF2567F3-C521-4A38-A4BA-56B968153BD8}" dt="2019-10-25T04:40:51.214" v="708" actId="14100"/>
          <ac:spMkLst>
            <pc:docMk/>
            <pc:sldMk cId="2785278914" sldId="401"/>
            <ac:spMk id="7" creationId="{00D615CB-CBB5-4AE1-9AC8-5CA71C4308B9}"/>
          </ac:spMkLst>
        </pc:spChg>
        <pc:spChg chg="add mod">
          <ac:chgData name="ヨコオ　レイ" userId="S::a71377@st.takushoku-u.ac.jp::5ef8c68c-7bdf-4008-854e-3343d3eda687" providerId="AD" clId="Web-{BF2567F3-C521-4A38-A4BA-56B968153BD8}" dt="2019-10-25T04:40:19.276" v="704" actId="1076"/>
          <ac:spMkLst>
            <pc:docMk/>
            <pc:sldMk cId="2785278914" sldId="401"/>
            <ac:spMk id="8" creationId="{E8A62474-6ABF-4BCB-9328-581669884219}"/>
          </ac:spMkLst>
        </pc:spChg>
        <pc:spChg chg="mod">
          <ac:chgData name="ヨコオ　レイ" userId="S::a71377@st.takushoku-u.ac.jp::5ef8c68c-7bdf-4008-854e-3343d3eda687" providerId="AD" clId="Web-{BF2567F3-C521-4A38-A4BA-56B968153BD8}" dt="2019-10-25T04:41:10.949" v="711" actId="1076"/>
          <ac:spMkLst>
            <pc:docMk/>
            <pc:sldMk cId="2785278914" sldId="401"/>
            <ac:spMk id="9" creationId="{00000000-0000-0000-0000-000000000000}"/>
          </ac:spMkLst>
        </pc:spChg>
        <pc:spChg chg="del mod">
          <ac:chgData name="ヨコオ　レイ" userId="S::a71377@st.takushoku-u.ac.jp::5ef8c68c-7bdf-4008-854e-3343d3eda687" providerId="AD" clId="Web-{BF2567F3-C521-4A38-A4BA-56B968153BD8}" dt="2019-10-25T04:29:12.203" v="659"/>
          <ac:spMkLst>
            <pc:docMk/>
            <pc:sldMk cId="2785278914" sldId="401"/>
            <ac:spMk id="10" creationId="{00000000-0000-0000-0000-000000000000}"/>
          </ac:spMkLst>
        </pc:spChg>
        <pc:spChg chg="mod">
          <ac:chgData name="ヨコオ　レイ" userId="S::a71377@st.takushoku-u.ac.jp::5ef8c68c-7bdf-4008-854e-3343d3eda687" providerId="AD" clId="Web-{BF2567F3-C521-4A38-A4BA-56B968153BD8}" dt="2019-10-25T04:40:55.808" v="709" actId="14100"/>
          <ac:spMkLst>
            <pc:docMk/>
            <pc:sldMk cId="2785278914" sldId="401"/>
            <ac:spMk id="11" creationId="{64D954E6-12B1-4F14-BB31-95756C39A92F}"/>
          </ac:spMkLst>
        </pc:spChg>
        <pc:spChg chg="del mod">
          <ac:chgData name="ヨコオ　レイ" userId="S::a71377@st.takushoku-u.ac.jp::5ef8c68c-7bdf-4008-854e-3343d3eda687" providerId="AD" clId="Web-{BF2567F3-C521-4A38-A4BA-56B968153BD8}" dt="2019-10-25T04:17:21.973" v="438"/>
          <ac:spMkLst>
            <pc:docMk/>
            <pc:sldMk cId="2785278914" sldId="401"/>
            <ac:spMk id="16" creationId="{00000000-0000-0000-0000-000000000000}"/>
          </ac:spMkLst>
        </pc:spChg>
        <pc:spChg chg="del mod">
          <ac:chgData name="ヨコオ　レイ" userId="S::a71377@st.takushoku-u.ac.jp::5ef8c68c-7bdf-4008-854e-3343d3eda687" providerId="AD" clId="Web-{BF2567F3-C521-4A38-A4BA-56B968153BD8}" dt="2019-10-25T04:31:53.971" v="661"/>
          <ac:spMkLst>
            <pc:docMk/>
            <pc:sldMk cId="2785278914" sldId="401"/>
            <ac:spMk id="17" creationId="{00000000-0000-0000-0000-000000000000}"/>
          </ac:spMkLst>
        </pc:spChg>
        <pc:spChg chg="del mod">
          <ac:chgData name="ヨコオ　レイ" userId="S::a71377@st.takushoku-u.ac.jp::5ef8c68c-7bdf-4008-854e-3343d3eda687" providerId="AD" clId="Web-{BF2567F3-C521-4A38-A4BA-56B968153BD8}" dt="2019-10-25T04:32:00.675" v="662"/>
          <ac:spMkLst>
            <pc:docMk/>
            <pc:sldMk cId="2785278914" sldId="401"/>
            <ac:spMk id="18" creationId="{00000000-0000-0000-0000-000000000000}"/>
          </ac:spMkLst>
        </pc:spChg>
        <pc:spChg chg="mod">
          <ac:chgData name="ヨコオ　レイ" userId="S::a71377@st.takushoku-u.ac.jp::5ef8c68c-7bdf-4008-854e-3343d3eda687" providerId="AD" clId="Web-{BF2567F3-C521-4A38-A4BA-56B968153BD8}" dt="2019-10-25T04:20:10.523" v="530" actId="20577"/>
          <ac:spMkLst>
            <pc:docMk/>
            <pc:sldMk cId="2785278914" sldId="401"/>
            <ac:spMk id="19" creationId="{00000000-0000-0000-0000-000000000000}"/>
          </ac:spMkLst>
        </pc:spChg>
        <pc:picChg chg="del">
          <ac:chgData name="ヨコオ　レイ" userId="S::a71377@st.takushoku-u.ac.jp::5ef8c68c-7bdf-4008-854e-3343d3eda687" providerId="AD" clId="Web-{BF2567F3-C521-4A38-A4BA-56B968153BD8}" dt="2019-10-25T04:26:44.513" v="571"/>
          <ac:picMkLst>
            <pc:docMk/>
            <pc:sldMk cId="2785278914" sldId="401"/>
            <ac:picMk id="4" creationId="{00000000-0000-0000-0000-000000000000}"/>
          </ac:picMkLst>
        </pc:picChg>
        <pc:picChg chg="del">
          <ac:chgData name="ヨコオ　レイ" userId="S::a71377@st.takushoku-u.ac.jp::5ef8c68c-7bdf-4008-854e-3343d3eda687" providerId="AD" clId="Web-{BF2567F3-C521-4A38-A4BA-56B968153BD8}" dt="2019-10-25T04:26:48.529" v="572"/>
          <ac:picMkLst>
            <pc:docMk/>
            <pc:sldMk cId="2785278914" sldId="401"/>
            <ac:picMk id="5" creationId="{00000000-0000-0000-0000-000000000000}"/>
          </ac:picMkLst>
        </pc:picChg>
        <pc:picChg chg="del mod">
          <ac:chgData name="ヨコオ　レイ" userId="S::a71377@st.takushoku-u.ac.jp::5ef8c68c-7bdf-4008-854e-3343d3eda687" providerId="AD" clId="Web-{BF2567F3-C521-4A38-A4BA-56B968153BD8}" dt="2019-10-25T04:29:03.437" v="658"/>
          <ac:picMkLst>
            <pc:docMk/>
            <pc:sldMk cId="2785278914" sldId="401"/>
            <ac:picMk id="12" creationId="{00000000-0000-0000-0000-000000000000}"/>
          </ac:picMkLst>
        </pc:picChg>
        <pc:picChg chg="del">
          <ac:chgData name="ヨコオ　レイ" userId="S::a71377@st.takushoku-u.ac.jp::5ef8c68c-7bdf-4008-854e-3343d3eda687" providerId="AD" clId="Web-{BF2567F3-C521-4A38-A4BA-56B968153BD8}" dt="2019-10-25T04:29:16.344" v="660"/>
          <ac:picMkLst>
            <pc:docMk/>
            <pc:sldMk cId="2785278914" sldId="401"/>
            <ac:picMk id="13" creationId="{00000000-0000-0000-0000-000000000000}"/>
          </ac:picMkLst>
        </pc:picChg>
        <pc:picChg chg="del mod">
          <ac:chgData name="ヨコオ　レイ" userId="S::a71377@st.takushoku-u.ac.jp::5ef8c68c-7bdf-4008-854e-3343d3eda687" providerId="AD" clId="Web-{BF2567F3-C521-4A38-A4BA-56B968153BD8}" dt="2019-10-25T04:28:58.453" v="657"/>
          <ac:picMkLst>
            <pc:docMk/>
            <pc:sldMk cId="2785278914" sldId="401"/>
            <ac:picMk id="15" creationId="{00000000-0000-0000-0000-000000000000}"/>
          </ac:picMkLst>
        </pc:picChg>
      </pc:sldChg>
      <pc:sldChg chg="modSp">
        <pc:chgData name="ヨコオ　レイ" userId="S::a71377@st.takushoku-u.ac.jp::5ef8c68c-7bdf-4008-854e-3343d3eda687" providerId="AD" clId="Web-{BF2567F3-C521-4A38-A4BA-56B968153BD8}" dt="2019-10-25T03:51:53.012" v="112" actId="1076"/>
        <pc:sldMkLst>
          <pc:docMk/>
          <pc:sldMk cId="513422652" sldId="466"/>
        </pc:sldMkLst>
        <pc:spChg chg="mod">
          <ac:chgData name="ヨコオ　レイ" userId="S::a71377@st.takushoku-u.ac.jp::5ef8c68c-7bdf-4008-854e-3343d3eda687" providerId="AD" clId="Web-{BF2567F3-C521-4A38-A4BA-56B968153BD8}" dt="2019-10-25T03:51:53.012" v="112" actId="1076"/>
          <ac:spMkLst>
            <pc:docMk/>
            <pc:sldMk cId="513422652" sldId="466"/>
            <ac:spMk id="6" creationId="{29391CB4-42FE-4F6D-B19A-99BA477D1693}"/>
          </ac:spMkLst>
        </pc:spChg>
      </pc:sldChg>
      <pc:sldChg chg="delSp modSp">
        <pc:chgData name="ヨコオ　レイ" userId="S::a71377@st.takushoku-u.ac.jp::5ef8c68c-7bdf-4008-854e-3343d3eda687" providerId="AD" clId="Web-{BF2567F3-C521-4A38-A4BA-56B968153BD8}" dt="2019-10-25T04:04:07.055" v="146"/>
        <pc:sldMkLst>
          <pc:docMk/>
          <pc:sldMk cId="3052278815" sldId="471"/>
        </pc:sldMkLst>
        <pc:spChg chg="del">
          <ac:chgData name="ヨコオ　レイ" userId="S::a71377@st.takushoku-u.ac.jp::5ef8c68c-7bdf-4008-854e-3343d3eda687" providerId="AD" clId="Web-{BF2567F3-C521-4A38-A4BA-56B968153BD8}" dt="2019-10-25T04:04:07.055" v="146"/>
          <ac:spMkLst>
            <pc:docMk/>
            <pc:sldMk cId="3052278815" sldId="471"/>
            <ac:spMk id="12" creationId="{B5E8ECFC-FE25-4191-BD62-B79D5FC15718}"/>
          </ac:spMkLst>
        </pc:spChg>
        <pc:spChg chg="mod">
          <ac:chgData name="ヨコオ　レイ" userId="S::a71377@st.takushoku-u.ac.jp::5ef8c68c-7bdf-4008-854e-3343d3eda687" providerId="AD" clId="Web-{BF2567F3-C521-4A38-A4BA-56B968153BD8}" dt="2019-10-25T04:03:35.054" v="143" actId="20577"/>
          <ac:spMkLst>
            <pc:docMk/>
            <pc:sldMk cId="3052278815" sldId="471"/>
            <ac:spMk id="13" creationId="{54557373-374E-431B-AFF7-9FB09A3757EE}"/>
          </ac:spMkLst>
        </pc:spChg>
      </pc:sldChg>
      <pc:sldChg chg="modSp ord">
        <pc:chgData name="ヨコオ　レイ" userId="S::a71377@st.takushoku-u.ac.jp::5ef8c68c-7bdf-4008-854e-3343d3eda687" providerId="AD" clId="Web-{BF2567F3-C521-4A38-A4BA-56B968153BD8}" dt="2019-10-25T03:42:24.878" v="67"/>
        <pc:sldMkLst>
          <pc:docMk/>
          <pc:sldMk cId="3805269174" sldId="473"/>
        </pc:sldMkLst>
        <pc:spChg chg="mod">
          <ac:chgData name="ヨコオ　レイ" userId="S::a71377@st.takushoku-u.ac.jp::5ef8c68c-7bdf-4008-854e-3343d3eda687" providerId="AD" clId="Web-{BF2567F3-C521-4A38-A4BA-56B968153BD8}" dt="2019-10-25T03:32:41.697" v="30" actId="20577"/>
          <ac:spMkLst>
            <pc:docMk/>
            <pc:sldMk cId="3805269174" sldId="473"/>
            <ac:spMk id="3" creationId="{8904EC6F-6BCC-4DCC-BD30-657C49959614}"/>
          </ac:spMkLst>
        </pc:spChg>
        <pc:spChg chg="mod">
          <ac:chgData name="ヨコオ　レイ" userId="S::a71377@st.takushoku-u.ac.jp::5ef8c68c-7bdf-4008-854e-3343d3eda687" providerId="AD" clId="Web-{BF2567F3-C521-4A38-A4BA-56B968153BD8}" dt="2019-10-25T03:32:59.651" v="59" actId="1076"/>
          <ac:spMkLst>
            <pc:docMk/>
            <pc:sldMk cId="3805269174" sldId="473"/>
            <ac:spMk id="4" creationId="{72CF54D9-A2C8-4250-8C57-A6A95350FF35}"/>
          </ac:spMkLst>
        </pc:spChg>
        <pc:graphicFrameChg chg="mod modGraphic">
          <ac:chgData name="ヨコオ　レイ" userId="S::a71377@st.takushoku-u.ac.jp::5ef8c68c-7bdf-4008-854e-3343d3eda687" providerId="AD" clId="Web-{BF2567F3-C521-4A38-A4BA-56B968153BD8}" dt="2019-10-25T03:33:32.573" v="66"/>
          <ac:graphicFrameMkLst>
            <pc:docMk/>
            <pc:sldMk cId="3805269174" sldId="473"/>
            <ac:graphicFrameMk id="5" creationId="{44966241-1B3F-4B85-B15B-E8D279D048FA}"/>
          </ac:graphicFrameMkLst>
        </pc:graphicFrameChg>
      </pc:sldChg>
      <pc:sldChg chg="addSp modSp new del">
        <pc:chgData name="ヨコオ　レイ" userId="S::a71377@st.takushoku-u.ac.jp::5ef8c68c-7bdf-4008-854e-3343d3eda687" providerId="AD" clId="Web-{BF2567F3-C521-4A38-A4BA-56B968153BD8}" dt="2019-10-25T04:22:30.900" v="533"/>
        <pc:sldMkLst>
          <pc:docMk/>
          <pc:sldMk cId="2777685383" sldId="474"/>
        </pc:sldMkLst>
        <pc:spChg chg="add mod">
          <ac:chgData name="ヨコオ　レイ" userId="S::a71377@st.takushoku-u.ac.jp::5ef8c68c-7bdf-4008-854e-3343d3eda687" providerId="AD" clId="Web-{BF2567F3-C521-4A38-A4BA-56B968153BD8}" dt="2019-10-25T04:05:27.759" v="149" actId="1076"/>
          <ac:spMkLst>
            <pc:docMk/>
            <pc:sldMk cId="2777685383" sldId="474"/>
            <ac:spMk id="3" creationId="{425DA615-3DF2-4508-96C7-6B9A4D026E4C}"/>
          </ac:spMkLst>
        </pc:spChg>
        <pc:spChg chg="add mod">
          <ac:chgData name="ヨコオ　レイ" userId="S::a71377@st.takushoku-u.ac.jp::5ef8c68c-7bdf-4008-854e-3343d3eda687" providerId="AD" clId="Web-{BF2567F3-C521-4A38-A4BA-56B968153BD8}" dt="2019-10-25T04:07:55.324" v="203" actId="1076"/>
          <ac:spMkLst>
            <pc:docMk/>
            <pc:sldMk cId="2777685383" sldId="474"/>
            <ac:spMk id="8" creationId="{07E5DBEE-ED9F-49B9-BE11-1DBDD75B5F70}"/>
          </ac:spMkLst>
        </pc:spChg>
        <pc:spChg chg="add mod">
          <ac:chgData name="ヨコオ　レイ" userId="S::a71377@st.takushoku-u.ac.jp::5ef8c68c-7bdf-4008-854e-3343d3eda687" providerId="AD" clId="Web-{BF2567F3-C521-4A38-A4BA-56B968153BD8}" dt="2019-10-25T04:08:30.418" v="278" actId="1076"/>
          <ac:spMkLst>
            <pc:docMk/>
            <pc:sldMk cId="2777685383" sldId="474"/>
            <ac:spMk id="9" creationId="{7176E05A-D924-4DB7-9846-BF015EF150F8}"/>
          </ac:spMkLst>
        </pc:spChg>
        <pc:picChg chg="add mod">
          <ac:chgData name="ヨコオ　レイ" userId="S::a71377@st.takushoku-u.ac.jp::5ef8c68c-7bdf-4008-854e-3343d3eda687" providerId="AD" clId="Web-{BF2567F3-C521-4A38-A4BA-56B968153BD8}" dt="2019-10-25T04:08:52.122" v="281" actId="14100"/>
          <ac:picMkLst>
            <pc:docMk/>
            <pc:sldMk cId="2777685383" sldId="474"/>
            <ac:picMk id="5" creationId="{DB699FEC-25EF-4467-9DEA-B4DB3D046927}"/>
          </ac:picMkLst>
        </pc:picChg>
        <pc:picChg chg="add mod">
          <ac:chgData name="ヨコオ　レイ" userId="S::a71377@st.takushoku-u.ac.jp::5ef8c68c-7bdf-4008-854e-3343d3eda687" providerId="AD" clId="Web-{BF2567F3-C521-4A38-A4BA-56B968153BD8}" dt="2019-10-25T04:12:24.422" v="287" actId="1076"/>
          <ac:picMkLst>
            <pc:docMk/>
            <pc:sldMk cId="2777685383" sldId="474"/>
            <ac:picMk id="7" creationId="{12825EBD-9067-45CB-9402-762316F91737}"/>
          </ac:picMkLst>
        </pc:picChg>
        <pc:picChg chg="add mod">
          <ac:chgData name="ヨコオ　レイ" userId="S::a71377@st.takushoku-u.ac.jp::5ef8c68c-7bdf-4008-854e-3343d3eda687" providerId="AD" clId="Web-{BF2567F3-C521-4A38-A4BA-56B968153BD8}" dt="2019-10-25T04:11:40.437" v="284" actId="1076"/>
          <ac:picMkLst>
            <pc:docMk/>
            <pc:sldMk cId="2777685383" sldId="474"/>
            <ac:picMk id="11" creationId="{9EAA3565-C83C-43DF-A2AC-B2141A3C2503}"/>
          </ac:picMkLst>
        </pc:picChg>
        <pc:picChg chg="add mod">
          <ac:chgData name="ヨコオ　レイ" userId="S::a71377@st.takushoku-u.ac.jp::5ef8c68c-7bdf-4008-854e-3343d3eda687" providerId="AD" clId="Web-{BF2567F3-C521-4A38-A4BA-56B968153BD8}" dt="2019-10-25T04:12:26.375" v="288" actId="1076"/>
          <ac:picMkLst>
            <pc:docMk/>
            <pc:sldMk cId="2777685383" sldId="474"/>
            <ac:picMk id="13" creationId="{99602DAF-B2F9-45F5-ACE0-B87459DE5C84}"/>
          </ac:picMkLst>
        </pc:picChg>
      </pc:sldChg>
    </pc:docChg>
  </pc:docChgLst>
  <pc:docChgLst>
    <pc:chgData name="マルヤマ　トモヤ" userId="S::a71342@st.takushoku-u.ac.jp::8751789b-8222-4e0f-9d90-34a07a3554a6" providerId="AD" clId="Web-{45FB3548-3C18-804E-20D2-37C7D5BE5D4B}"/>
    <pc:docChg chg="addSld delSld modSld">
      <pc:chgData name="マルヤマ　トモヤ" userId="S::a71342@st.takushoku-u.ac.jp::8751789b-8222-4e0f-9d90-34a07a3554a6" providerId="AD" clId="Web-{45FB3548-3C18-804E-20D2-37C7D5BE5D4B}" dt="2019-10-14T04:05:51.192" v="47" actId="20577"/>
      <pc:docMkLst>
        <pc:docMk/>
      </pc:docMkLst>
      <pc:sldChg chg="modSp">
        <pc:chgData name="マルヤマ　トモヤ" userId="S::a71342@st.takushoku-u.ac.jp::8751789b-8222-4e0f-9d90-34a07a3554a6" providerId="AD" clId="Web-{45FB3548-3C18-804E-20D2-37C7D5BE5D4B}" dt="2019-10-14T03:35:13.048" v="36" actId="20577"/>
        <pc:sldMkLst>
          <pc:docMk/>
          <pc:sldMk cId="2437514996" sldId="450"/>
        </pc:sldMkLst>
        <pc:spChg chg="mod">
          <ac:chgData name="マルヤマ　トモヤ" userId="S::a71342@st.takushoku-u.ac.jp::8751789b-8222-4e0f-9d90-34a07a3554a6" providerId="AD" clId="Web-{45FB3548-3C18-804E-20D2-37C7D5BE5D4B}" dt="2019-10-14T03:35:13.048" v="36" actId="20577"/>
          <ac:spMkLst>
            <pc:docMk/>
            <pc:sldMk cId="2437514996" sldId="450"/>
            <ac:spMk id="4" creationId="{30959B63-4A1B-47BD-9EE6-FB9FC3305D92}"/>
          </ac:spMkLst>
        </pc:spChg>
      </pc:sldChg>
      <pc:sldChg chg="new del">
        <pc:chgData name="マルヤマ　トモヤ" userId="S::a71342@st.takushoku-u.ac.jp::8751789b-8222-4e0f-9d90-34a07a3554a6" providerId="AD" clId="Web-{45FB3548-3C18-804E-20D2-37C7D5BE5D4B}" dt="2019-10-14T04:04:58.677" v="39"/>
        <pc:sldMkLst>
          <pc:docMk/>
          <pc:sldMk cId="2677358192" sldId="455"/>
        </pc:sldMkLst>
      </pc:sldChg>
      <pc:sldChg chg="addSp modSp new">
        <pc:chgData name="マルヤマ　トモヤ" userId="S::a71342@st.takushoku-u.ac.jp::8751789b-8222-4e0f-9d90-34a07a3554a6" providerId="AD" clId="Web-{45FB3548-3C18-804E-20D2-37C7D5BE5D4B}" dt="2019-10-14T04:05:13.677" v="45" actId="20577"/>
        <pc:sldMkLst>
          <pc:docMk/>
          <pc:sldMk cId="3159112377" sldId="455"/>
        </pc:sldMkLst>
        <pc:spChg chg="add mod">
          <ac:chgData name="マルヤマ　トモヤ" userId="S::a71342@st.takushoku-u.ac.jp::8751789b-8222-4e0f-9d90-34a07a3554a6" providerId="AD" clId="Web-{45FB3548-3C18-804E-20D2-37C7D5BE5D4B}" dt="2019-10-14T04:05:13.677" v="45" actId="20577"/>
          <ac:spMkLst>
            <pc:docMk/>
            <pc:sldMk cId="3159112377" sldId="455"/>
            <ac:spMk id="4" creationId="{8E142828-B8A9-45AF-96E1-58A218663138}"/>
          </ac:spMkLst>
        </pc:spChg>
      </pc:sldChg>
    </pc:docChg>
  </pc:docChgLst>
  <pc:docChgLst>
    <pc:chgData name="マルヤマ　トモヤ" userId="S::a71342@st.takushoku-u.ac.jp::8751789b-8222-4e0f-9d90-34a07a3554a6" providerId="AD" clId="Web-{710FA809-6CDC-48B8-B589-313589276E69}"/>
    <pc:docChg chg="addSld modSld sldOrd">
      <pc:chgData name="マルヤマ　トモヤ" userId="S::a71342@st.takushoku-u.ac.jp::8751789b-8222-4e0f-9d90-34a07a3554a6" providerId="AD" clId="Web-{710FA809-6CDC-48B8-B589-313589276E69}" dt="2019-12-09T08:54:10.173" v="1631" actId="20577"/>
      <pc:docMkLst>
        <pc:docMk/>
      </pc:docMkLst>
      <pc:sldChg chg="ord">
        <pc:chgData name="マルヤマ　トモヤ" userId="S::a71342@st.takushoku-u.ac.jp::8751789b-8222-4e0f-9d90-34a07a3554a6" providerId="AD" clId="Web-{710FA809-6CDC-48B8-B589-313589276E69}" dt="2019-12-09T07:11:17.766" v="1132"/>
        <pc:sldMkLst>
          <pc:docMk/>
          <pc:sldMk cId="2213627459" sldId="351"/>
        </pc:sldMkLst>
      </pc:sldChg>
      <pc:sldChg chg="modSp ord">
        <pc:chgData name="マルヤマ　トモヤ" userId="S::a71342@st.takushoku-u.ac.jp::8751789b-8222-4e0f-9d90-34a07a3554a6" providerId="AD" clId="Web-{710FA809-6CDC-48B8-B589-313589276E69}" dt="2019-12-09T08:53:42.127" v="1629" actId="20577"/>
        <pc:sldMkLst>
          <pc:docMk/>
          <pc:sldMk cId="2785278914" sldId="401"/>
        </pc:sldMkLst>
        <pc:spChg chg="mod">
          <ac:chgData name="マルヤマ　トモヤ" userId="S::a71342@st.takushoku-u.ac.jp::8751789b-8222-4e0f-9d90-34a07a3554a6" providerId="AD" clId="Web-{710FA809-6CDC-48B8-B589-313589276E69}" dt="2019-12-09T07:35:44.223" v="1217" actId="1076"/>
          <ac:spMkLst>
            <pc:docMk/>
            <pc:sldMk cId="2785278914" sldId="401"/>
            <ac:spMk id="6" creationId="{74EBFE53-8847-49E2-97A5-0027B11695D9}"/>
          </ac:spMkLst>
        </pc:spChg>
        <pc:spChg chg="mod">
          <ac:chgData name="マルヤマ　トモヤ" userId="S::a71342@st.takushoku-u.ac.jp::8751789b-8222-4e0f-9d90-34a07a3554a6" providerId="AD" clId="Web-{710FA809-6CDC-48B8-B589-313589276E69}" dt="2019-12-09T08:53:42.127" v="1629" actId="20577"/>
          <ac:spMkLst>
            <pc:docMk/>
            <pc:sldMk cId="2785278914" sldId="401"/>
            <ac:spMk id="7" creationId="{00D615CB-CBB5-4AE1-9AC8-5CA71C4308B9}"/>
          </ac:spMkLst>
        </pc:spChg>
      </pc:sldChg>
      <pc:sldChg chg="ord">
        <pc:chgData name="マルヤマ　トモヤ" userId="S::a71342@st.takushoku-u.ac.jp::8751789b-8222-4e0f-9d90-34a07a3554a6" providerId="AD" clId="Web-{710FA809-6CDC-48B8-B589-313589276E69}" dt="2019-12-09T07:12:40.891" v="1136"/>
        <pc:sldMkLst>
          <pc:docMk/>
          <pc:sldMk cId="1935270770" sldId="415"/>
        </pc:sldMkLst>
      </pc:sldChg>
      <pc:sldChg chg="ord">
        <pc:chgData name="マルヤマ　トモヤ" userId="S::a71342@st.takushoku-u.ac.jp::8751789b-8222-4e0f-9d90-34a07a3554a6" providerId="AD" clId="Web-{710FA809-6CDC-48B8-B589-313589276E69}" dt="2019-12-09T07:12:24.657" v="1135"/>
        <pc:sldMkLst>
          <pc:docMk/>
          <pc:sldMk cId="2837509584" sldId="440"/>
        </pc:sldMkLst>
      </pc:sldChg>
      <pc:sldChg chg="ord">
        <pc:chgData name="マルヤマ　トモヤ" userId="S::a71342@st.takushoku-u.ac.jp::8751789b-8222-4e0f-9d90-34a07a3554a6" providerId="AD" clId="Web-{710FA809-6CDC-48B8-B589-313589276E69}" dt="2019-12-09T07:31:22.535" v="1196"/>
        <pc:sldMkLst>
          <pc:docMk/>
          <pc:sldMk cId="32372867" sldId="446"/>
        </pc:sldMkLst>
      </pc:sldChg>
      <pc:sldChg chg="ord">
        <pc:chgData name="マルヤマ　トモヤ" userId="S::a71342@st.takushoku-u.ac.jp::8751789b-8222-4e0f-9d90-34a07a3554a6" providerId="AD" clId="Web-{710FA809-6CDC-48B8-B589-313589276E69}" dt="2019-12-09T07:15:40.251" v="1140"/>
        <pc:sldMkLst>
          <pc:docMk/>
          <pc:sldMk cId="1876371353" sldId="448"/>
        </pc:sldMkLst>
      </pc:sldChg>
      <pc:sldChg chg="ord">
        <pc:chgData name="マルヤマ　トモヤ" userId="S::a71342@st.takushoku-u.ac.jp::8751789b-8222-4e0f-9d90-34a07a3554a6" providerId="AD" clId="Web-{710FA809-6CDC-48B8-B589-313589276E69}" dt="2019-12-09T07:14:26.720" v="1138"/>
        <pc:sldMkLst>
          <pc:docMk/>
          <pc:sldMk cId="1353367702" sldId="457"/>
        </pc:sldMkLst>
      </pc:sldChg>
      <pc:sldChg chg="ord">
        <pc:chgData name="マルヤマ　トモヤ" userId="S::a71342@st.takushoku-u.ac.jp::8751789b-8222-4e0f-9d90-34a07a3554a6" providerId="AD" clId="Web-{710FA809-6CDC-48B8-B589-313589276E69}" dt="2019-12-09T07:17:00.939" v="1141"/>
        <pc:sldMkLst>
          <pc:docMk/>
          <pc:sldMk cId="3109934044" sldId="470"/>
        </pc:sldMkLst>
      </pc:sldChg>
      <pc:sldChg chg="ord">
        <pc:chgData name="マルヤマ　トモヤ" userId="S::a71342@st.takushoku-u.ac.jp::8751789b-8222-4e0f-9d90-34a07a3554a6" providerId="AD" clId="Web-{710FA809-6CDC-48B8-B589-313589276E69}" dt="2019-12-09T07:27:27.909" v="1170"/>
        <pc:sldMkLst>
          <pc:docMk/>
          <pc:sldMk cId="298327720" sldId="476"/>
        </pc:sldMkLst>
      </pc:sldChg>
      <pc:sldChg chg="ord">
        <pc:chgData name="マルヤマ　トモヤ" userId="S::a71342@st.takushoku-u.ac.jp::8751789b-8222-4e0f-9d90-34a07a3554a6" providerId="AD" clId="Web-{710FA809-6CDC-48B8-B589-313589276E69}" dt="2019-12-09T07:13:03.705" v="1137"/>
        <pc:sldMkLst>
          <pc:docMk/>
          <pc:sldMk cId="8906097" sldId="480"/>
        </pc:sldMkLst>
      </pc:sldChg>
      <pc:sldChg chg="modSp ord">
        <pc:chgData name="マルヤマ　トモヤ" userId="S::a71342@st.takushoku-u.ac.jp::8751789b-8222-4e0f-9d90-34a07a3554a6" providerId="AD" clId="Web-{710FA809-6CDC-48B8-B589-313589276E69}" dt="2019-12-09T07:22:50.612" v="1146"/>
        <pc:sldMkLst>
          <pc:docMk/>
          <pc:sldMk cId="1834461353" sldId="482"/>
        </pc:sldMkLst>
        <pc:spChg chg="mod">
          <ac:chgData name="マルヤマ　トモヤ" userId="S::a71342@st.takushoku-u.ac.jp::8751789b-8222-4e0f-9d90-34a07a3554a6" providerId="AD" clId="Web-{710FA809-6CDC-48B8-B589-313589276E69}" dt="2019-12-09T04:31:20.370" v="152" actId="20577"/>
          <ac:spMkLst>
            <pc:docMk/>
            <pc:sldMk cId="1834461353" sldId="482"/>
            <ac:spMk id="2" creationId="{A1075FCC-8B0E-4242-BF48-089BFEBC50D4}"/>
          </ac:spMkLst>
        </pc:spChg>
      </pc:sldChg>
      <pc:sldChg chg="ord">
        <pc:chgData name="マルヤマ　トモヤ" userId="S::a71342@st.takushoku-u.ac.jp::8751789b-8222-4e0f-9d90-34a07a3554a6" providerId="AD" clId="Web-{710FA809-6CDC-48B8-B589-313589276E69}" dt="2019-12-09T07:25:56.159" v="1155"/>
        <pc:sldMkLst>
          <pc:docMk/>
          <pc:sldMk cId="3855246299" sldId="483"/>
        </pc:sldMkLst>
      </pc:sldChg>
      <pc:sldChg chg="ord">
        <pc:chgData name="マルヤマ　トモヤ" userId="S::a71342@st.takushoku-u.ac.jp::8751789b-8222-4e0f-9d90-34a07a3554a6" providerId="AD" clId="Web-{710FA809-6CDC-48B8-B589-313589276E69}" dt="2019-12-09T07:27:15.347" v="1168"/>
        <pc:sldMkLst>
          <pc:docMk/>
          <pc:sldMk cId="1621455043" sldId="485"/>
        </pc:sldMkLst>
      </pc:sldChg>
      <pc:sldChg chg="ord">
        <pc:chgData name="マルヤマ　トモヤ" userId="S::a71342@st.takushoku-u.ac.jp::8751789b-8222-4e0f-9d90-34a07a3554a6" providerId="AD" clId="Web-{710FA809-6CDC-48B8-B589-313589276E69}" dt="2019-12-09T07:26:43.097" v="1163"/>
        <pc:sldMkLst>
          <pc:docMk/>
          <pc:sldMk cId="3118460350" sldId="495"/>
        </pc:sldMkLst>
      </pc:sldChg>
      <pc:sldChg chg="ord">
        <pc:chgData name="マルヤマ　トモヤ" userId="S::a71342@st.takushoku-u.ac.jp::8751789b-8222-4e0f-9d90-34a07a3554a6" providerId="AD" clId="Web-{710FA809-6CDC-48B8-B589-313589276E69}" dt="2019-12-09T07:12:01.329" v="1134"/>
        <pc:sldMkLst>
          <pc:docMk/>
          <pc:sldMk cId="260116325" sldId="538"/>
        </pc:sldMkLst>
      </pc:sldChg>
      <pc:sldChg chg="ord">
        <pc:chgData name="マルヤマ　トモヤ" userId="S::a71342@st.takushoku-u.ac.jp::8751789b-8222-4e0f-9d90-34a07a3554a6" providerId="AD" clId="Web-{710FA809-6CDC-48B8-B589-313589276E69}" dt="2019-12-09T07:14:36.970" v="1139"/>
        <pc:sldMkLst>
          <pc:docMk/>
          <pc:sldMk cId="1550491043" sldId="541"/>
        </pc:sldMkLst>
      </pc:sldChg>
      <pc:sldChg chg="modSp ord">
        <pc:chgData name="マルヤマ　トモヤ" userId="S::a71342@st.takushoku-u.ac.jp::8751789b-8222-4e0f-9d90-34a07a3554a6" providerId="AD" clId="Web-{710FA809-6CDC-48B8-B589-313589276E69}" dt="2019-12-09T07:47:13.850" v="1461"/>
        <pc:sldMkLst>
          <pc:docMk/>
          <pc:sldMk cId="2278543803" sldId="559"/>
        </pc:sldMkLst>
        <pc:spChg chg="mod">
          <ac:chgData name="マルヤマ　トモヤ" userId="S::a71342@st.takushoku-u.ac.jp::8751789b-8222-4e0f-9d90-34a07a3554a6" providerId="AD" clId="Web-{710FA809-6CDC-48B8-B589-313589276E69}" dt="2019-12-09T04:47:01.465" v="295" actId="14100"/>
          <ac:spMkLst>
            <pc:docMk/>
            <pc:sldMk cId="2278543803" sldId="559"/>
            <ac:spMk id="5" creationId="{113D6227-E056-432D-B32B-5212EE8E420F}"/>
          </ac:spMkLst>
        </pc:spChg>
        <pc:spChg chg="mod">
          <ac:chgData name="マルヤマ　トモヤ" userId="S::a71342@st.takushoku-u.ac.jp::8751789b-8222-4e0f-9d90-34a07a3554a6" providerId="AD" clId="Web-{710FA809-6CDC-48B8-B589-313589276E69}" dt="2019-12-09T04:55:22.497" v="679" actId="20577"/>
          <ac:spMkLst>
            <pc:docMk/>
            <pc:sldMk cId="2278543803" sldId="559"/>
            <ac:spMk id="6" creationId="{275BA657-A7A5-4B55-8BC3-808B054F6CFA}"/>
          </ac:spMkLst>
        </pc:spChg>
      </pc:sldChg>
      <pc:sldChg chg="ord">
        <pc:chgData name="マルヤマ　トモヤ" userId="S::a71342@st.takushoku-u.ac.jp::8751789b-8222-4e0f-9d90-34a07a3554a6" providerId="AD" clId="Web-{710FA809-6CDC-48B8-B589-313589276E69}" dt="2019-12-09T07:45:28.568" v="1456"/>
        <pc:sldMkLst>
          <pc:docMk/>
          <pc:sldMk cId="1738324830" sldId="564"/>
        </pc:sldMkLst>
      </pc:sldChg>
      <pc:sldChg chg="modSp">
        <pc:chgData name="マルヤマ　トモヤ" userId="S::a71342@st.takushoku-u.ac.jp::8751789b-8222-4e0f-9d90-34a07a3554a6" providerId="AD" clId="Web-{710FA809-6CDC-48B8-B589-313589276E69}" dt="2019-12-09T07:44:15.943" v="1455" actId="1076"/>
        <pc:sldMkLst>
          <pc:docMk/>
          <pc:sldMk cId="2357135525" sldId="571"/>
        </pc:sldMkLst>
        <pc:spChg chg="mod">
          <ac:chgData name="マルヤマ　トモヤ" userId="S::a71342@st.takushoku-u.ac.jp::8751789b-8222-4e0f-9d90-34a07a3554a6" providerId="AD" clId="Web-{710FA809-6CDC-48B8-B589-313589276E69}" dt="2019-12-09T07:44:15.943" v="1455" actId="1076"/>
          <ac:spMkLst>
            <pc:docMk/>
            <pc:sldMk cId="2357135525" sldId="571"/>
            <ac:spMk id="18" creationId="{4F4873AB-2AE5-4716-9B64-68067362EF89}"/>
          </ac:spMkLst>
        </pc:spChg>
        <pc:spChg chg="mod">
          <ac:chgData name="マルヤマ　トモヤ" userId="S::a71342@st.takushoku-u.ac.jp::8751789b-8222-4e0f-9d90-34a07a3554a6" providerId="AD" clId="Web-{710FA809-6CDC-48B8-B589-313589276E69}" dt="2019-12-09T04:40:00.840" v="290" actId="1076"/>
          <ac:spMkLst>
            <pc:docMk/>
            <pc:sldMk cId="2357135525" sldId="571"/>
            <ac:spMk id="19" creationId="{7966EC61-6E7F-4769-85C4-84D3F4873F5D}"/>
          </ac:spMkLst>
        </pc:spChg>
      </pc:sldChg>
      <pc:sldChg chg="ord">
        <pc:chgData name="マルヤマ　トモヤ" userId="S::a71342@st.takushoku-u.ac.jp::8751789b-8222-4e0f-9d90-34a07a3554a6" providerId="AD" clId="Web-{710FA809-6CDC-48B8-B589-313589276E69}" dt="2019-12-09T05:59:27.687" v="1105"/>
        <pc:sldMkLst>
          <pc:docMk/>
          <pc:sldMk cId="3180613873" sldId="581"/>
        </pc:sldMkLst>
      </pc:sldChg>
      <pc:sldChg chg="addSp delSp modSp new">
        <pc:chgData name="マルヤマ　トモヤ" userId="S::a71342@st.takushoku-u.ac.jp::8751789b-8222-4e0f-9d90-34a07a3554a6" providerId="AD" clId="Web-{710FA809-6CDC-48B8-B589-313589276E69}" dt="2019-12-09T05:12:19.451" v="1103" actId="14100"/>
        <pc:sldMkLst>
          <pc:docMk/>
          <pc:sldMk cId="227702471" sldId="593"/>
        </pc:sldMkLst>
        <pc:spChg chg="add mod">
          <ac:chgData name="マルヤマ　トモヤ" userId="S::a71342@st.takushoku-u.ac.jp::8751789b-8222-4e0f-9d90-34a07a3554a6" providerId="AD" clId="Web-{710FA809-6CDC-48B8-B589-313589276E69}" dt="2019-12-09T05:09:23.341" v="911" actId="20577"/>
          <ac:spMkLst>
            <pc:docMk/>
            <pc:sldMk cId="227702471" sldId="593"/>
            <ac:spMk id="3" creationId="{B2F4AF02-0492-4221-AE30-9CAA074E8008}"/>
          </ac:spMkLst>
        </pc:spChg>
        <pc:spChg chg="add mod">
          <ac:chgData name="マルヤマ　トモヤ" userId="S::a71342@st.takushoku-u.ac.jp::8751789b-8222-4e0f-9d90-34a07a3554a6" providerId="AD" clId="Web-{710FA809-6CDC-48B8-B589-313589276E69}" dt="2019-12-09T05:08:47.185" v="875" actId="14100"/>
          <ac:spMkLst>
            <pc:docMk/>
            <pc:sldMk cId="227702471" sldId="593"/>
            <ac:spMk id="4" creationId="{ADC6CAE0-CA38-4CCC-B8C6-B275DAC221CF}"/>
          </ac:spMkLst>
        </pc:spChg>
        <pc:spChg chg="add mod">
          <ac:chgData name="マルヤマ　トモヤ" userId="S::a71342@st.takushoku-u.ac.jp::8751789b-8222-4e0f-9d90-34a07a3554a6" providerId="AD" clId="Web-{710FA809-6CDC-48B8-B589-313589276E69}" dt="2019-12-09T05:10:27.654" v="999" actId="20577"/>
          <ac:spMkLst>
            <pc:docMk/>
            <pc:sldMk cId="227702471" sldId="593"/>
            <ac:spMk id="5" creationId="{9C08423B-0F22-4916-9F78-5D59FD93A3B2}"/>
          </ac:spMkLst>
        </pc:spChg>
        <pc:spChg chg="add mod">
          <ac:chgData name="マルヤマ　トモヤ" userId="S::a71342@st.takushoku-u.ac.jp::8751789b-8222-4e0f-9d90-34a07a3554a6" providerId="AD" clId="Web-{710FA809-6CDC-48B8-B589-313589276E69}" dt="2019-12-09T05:09:58.732" v="963" actId="1076"/>
          <ac:spMkLst>
            <pc:docMk/>
            <pc:sldMk cId="227702471" sldId="593"/>
            <ac:spMk id="6" creationId="{A921D234-53A1-4648-A597-654F8C81BA1B}"/>
          </ac:spMkLst>
        </pc:spChg>
        <pc:spChg chg="add del">
          <ac:chgData name="マルヤマ　トモヤ" userId="S::a71342@st.takushoku-u.ac.jp::8751789b-8222-4e0f-9d90-34a07a3554a6" providerId="AD" clId="Web-{710FA809-6CDC-48B8-B589-313589276E69}" dt="2019-12-09T05:10:31.810" v="1002"/>
          <ac:spMkLst>
            <pc:docMk/>
            <pc:sldMk cId="227702471" sldId="593"/>
            <ac:spMk id="7" creationId="{4134F189-9A71-44FC-A6C5-27D2045F6B41}"/>
          </ac:spMkLst>
        </pc:spChg>
        <pc:spChg chg="add mod">
          <ac:chgData name="マルヤマ　トモヤ" userId="S::a71342@st.takushoku-u.ac.jp::8751789b-8222-4e0f-9d90-34a07a3554a6" providerId="AD" clId="Web-{710FA809-6CDC-48B8-B589-313589276E69}" dt="2019-12-09T05:12:19.451" v="1103" actId="14100"/>
          <ac:spMkLst>
            <pc:docMk/>
            <pc:sldMk cId="227702471" sldId="593"/>
            <ac:spMk id="8" creationId="{FE79086E-4BDF-4316-91D5-482C741F9F65}"/>
          </ac:spMkLst>
        </pc:spChg>
      </pc:sldChg>
      <pc:sldChg chg="modSp new">
        <pc:chgData name="マルヤマ　トモヤ" userId="S::a71342@st.takushoku-u.ac.jp::8751789b-8222-4e0f-9d90-34a07a3554a6" providerId="AD" clId="Web-{710FA809-6CDC-48B8-B589-313589276E69}" dt="2019-12-09T07:10:48.610" v="1129" actId="20577"/>
        <pc:sldMkLst>
          <pc:docMk/>
          <pc:sldMk cId="185903777" sldId="594"/>
        </pc:sldMkLst>
        <pc:spChg chg="mod">
          <ac:chgData name="マルヤマ　トモヤ" userId="S::a71342@st.takushoku-u.ac.jp::8751789b-8222-4e0f-9d90-34a07a3554a6" providerId="AD" clId="Web-{710FA809-6CDC-48B8-B589-313589276E69}" dt="2019-12-09T07:10:48.610" v="1129" actId="20577"/>
          <ac:spMkLst>
            <pc:docMk/>
            <pc:sldMk cId="185903777" sldId="594"/>
            <ac:spMk id="2" creationId="{05963E95-AE9E-4A5A-9D21-BED1FD987C89}"/>
          </ac:spMkLst>
        </pc:spChg>
      </pc:sldChg>
    </pc:docChg>
  </pc:docChgLst>
  <pc:docChgLst>
    <pc:chgData name="トゴロ　ソラ" userId="S::a71251@st.takushoku-u.ac.jp::242ed5af-d5a2-4df7-bf70-696bb3194ab2" providerId="AD" clId="Web-{8A50ED4A-0824-477E-9FA7-A5856C5A4026}"/>
    <pc:docChg chg="modSld">
      <pc:chgData name="トゴロ　ソラ" userId="S::a71251@st.takushoku-u.ac.jp::242ed5af-d5a2-4df7-bf70-696bb3194ab2" providerId="AD" clId="Web-{8A50ED4A-0824-477E-9FA7-A5856C5A4026}" dt="2019-10-25T03:47:37.300" v="36" actId="20577"/>
      <pc:docMkLst>
        <pc:docMk/>
      </pc:docMkLst>
      <pc:sldChg chg="modSp">
        <pc:chgData name="トゴロ　ソラ" userId="S::a71251@st.takushoku-u.ac.jp::242ed5af-d5a2-4df7-bf70-696bb3194ab2" providerId="AD" clId="Web-{8A50ED4A-0824-477E-9FA7-A5856C5A4026}" dt="2019-10-25T03:47:33.987" v="34" actId="20577"/>
        <pc:sldMkLst>
          <pc:docMk/>
          <pc:sldMk cId="3052278815" sldId="471"/>
        </pc:sldMkLst>
        <pc:spChg chg="mod">
          <ac:chgData name="トゴロ　ソラ" userId="S::a71251@st.takushoku-u.ac.jp::242ed5af-d5a2-4df7-bf70-696bb3194ab2" providerId="AD" clId="Web-{8A50ED4A-0824-477E-9FA7-A5856C5A4026}" dt="2019-10-25T03:47:33.987" v="34" actId="20577"/>
          <ac:spMkLst>
            <pc:docMk/>
            <pc:sldMk cId="3052278815" sldId="471"/>
            <ac:spMk id="11" creationId="{7E72E880-89E7-4485-9F20-D2D4E4C36781}"/>
          </ac:spMkLst>
        </pc:spChg>
        <pc:spChg chg="mod">
          <ac:chgData name="トゴロ　ソラ" userId="S::a71251@st.takushoku-u.ac.jp::242ed5af-d5a2-4df7-bf70-696bb3194ab2" providerId="AD" clId="Web-{8A50ED4A-0824-477E-9FA7-A5856C5A4026}" dt="2019-10-25T03:47:02.674" v="32" actId="1076"/>
          <ac:spMkLst>
            <pc:docMk/>
            <pc:sldMk cId="3052278815" sldId="471"/>
            <ac:spMk id="12" creationId="{B5E8ECFC-FE25-4191-BD62-B79D5FC15718}"/>
          </ac:spMkLst>
        </pc:spChg>
        <pc:spChg chg="mod">
          <ac:chgData name="トゴロ　ソラ" userId="S::a71251@st.takushoku-u.ac.jp::242ed5af-d5a2-4df7-bf70-696bb3194ab2" providerId="AD" clId="Web-{8A50ED4A-0824-477E-9FA7-A5856C5A4026}" dt="2019-10-25T03:47:08.956" v="33" actId="1076"/>
          <ac:spMkLst>
            <pc:docMk/>
            <pc:sldMk cId="3052278815" sldId="471"/>
            <ac:spMk id="13" creationId="{54557373-374E-431B-AFF7-9FB09A3757EE}"/>
          </ac:spMkLst>
        </pc:spChg>
        <pc:picChg chg="mod">
          <ac:chgData name="トゴロ　ソラ" userId="S::a71251@st.takushoku-u.ac.jp::242ed5af-d5a2-4df7-bf70-696bb3194ab2" providerId="AD" clId="Web-{8A50ED4A-0824-477E-9FA7-A5856C5A4026}" dt="2019-10-25T03:46:18.909" v="27" actId="1076"/>
          <ac:picMkLst>
            <pc:docMk/>
            <pc:sldMk cId="3052278815" sldId="471"/>
            <ac:picMk id="4" creationId="{8F7D5407-A57B-4D60-B4E3-241B769752F0}"/>
          </ac:picMkLst>
        </pc:picChg>
        <pc:cxnChg chg="mod">
          <ac:chgData name="トゴロ　ソラ" userId="S::a71251@st.takushoku-u.ac.jp::242ed5af-d5a2-4df7-bf70-696bb3194ab2" providerId="AD" clId="Web-{8A50ED4A-0824-477E-9FA7-A5856C5A4026}" dt="2019-10-25T03:46:29.127" v="28" actId="1076"/>
          <ac:cxnSpMkLst>
            <pc:docMk/>
            <pc:sldMk cId="3052278815" sldId="471"/>
            <ac:cxnSpMk id="5" creationId="{331FF60B-CD44-441B-AE9E-82304CA838A5}"/>
          </ac:cxnSpMkLst>
        </pc:cxnChg>
        <pc:cxnChg chg="mod">
          <ac:chgData name="トゴロ　ソラ" userId="S::a71251@st.takushoku-u.ac.jp::242ed5af-d5a2-4df7-bf70-696bb3194ab2" providerId="AD" clId="Web-{8A50ED4A-0824-477E-9FA7-A5856C5A4026}" dt="2019-10-25T03:46:37.846" v="29" actId="1076"/>
          <ac:cxnSpMkLst>
            <pc:docMk/>
            <pc:sldMk cId="3052278815" sldId="471"/>
            <ac:cxnSpMk id="6" creationId="{DA9CFB3B-5E71-4AB4-A3BB-80BF29FB4573}"/>
          </ac:cxnSpMkLst>
        </pc:cxnChg>
      </pc:sldChg>
    </pc:docChg>
  </pc:docChgLst>
  <pc:docChgLst>
    <pc:chgData name="ヨコオ　レイ" userId="S::a71377@st.takushoku-u.ac.jp::5ef8c68c-7bdf-4008-854e-3343d3eda687" providerId="AD" clId="Web-{AEA5426E-5801-E8EB-A40D-7ECDD55BBE0A}"/>
    <pc:docChg chg="addSld delSld modSld sldOrd">
      <pc:chgData name="ヨコオ　レイ" userId="S::a71377@st.takushoku-u.ac.jp::5ef8c68c-7bdf-4008-854e-3343d3eda687" providerId="AD" clId="Web-{AEA5426E-5801-E8EB-A40D-7ECDD55BBE0A}" dt="2019-12-02T06:35:05.041" v="736" actId="20577"/>
      <pc:docMkLst>
        <pc:docMk/>
      </pc:docMkLst>
      <pc:sldChg chg="modSp">
        <pc:chgData name="ヨコオ　レイ" userId="S::a71377@st.takushoku-u.ac.jp::5ef8c68c-7bdf-4008-854e-3343d3eda687" providerId="AD" clId="Web-{AEA5426E-5801-E8EB-A40D-7ECDD55BBE0A}" dt="2019-12-02T04:42:47.985" v="309" actId="1076"/>
        <pc:sldMkLst>
          <pc:docMk/>
          <pc:sldMk cId="1353367702" sldId="457"/>
        </pc:sldMkLst>
        <pc:spChg chg="mod">
          <ac:chgData name="ヨコオ　レイ" userId="S::a71377@st.takushoku-u.ac.jp::5ef8c68c-7bdf-4008-854e-3343d3eda687" providerId="AD" clId="Web-{AEA5426E-5801-E8EB-A40D-7ECDD55BBE0A}" dt="2019-12-02T04:42:46.501" v="307" actId="20577"/>
          <ac:spMkLst>
            <pc:docMk/>
            <pc:sldMk cId="1353367702" sldId="457"/>
            <ac:spMk id="4" creationId="{00000000-0000-0000-0000-000000000000}"/>
          </ac:spMkLst>
        </pc:spChg>
        <pc:spChg chg="mod">
          <ac:chgData name="ヨコオ　レイ" userId="S::a71377@st.takushoku-u.ac.jp::5ef8c68c-7bdf-4008-854e-3343d3eda687" providerId="AD" clId="Web-{AEA5426E-5801-E8EB-A40D-7ECDD55BBE0A}" dt="2019-12-02T04:42:47.985" v="309" actId="1076"/>
          <ac:spMkLst>
            <pc:docMk/>
            <pc:sldMk cId="1353367702" sldId="457"/>
            <ac:spMk id="5" creationId="{00000000-0000-0000-0000-000000000000}"/>
          </ac:spMkLst>
        </pc:spChg>
      </pc:sldChg>
      <pc:sldChg chg="modSp ord">
        <pc:chgData name="ヨコオ　レイ" userId="S::a71377@st.takushoku-u.ac.jp::5ef8c68c-7bdf-4008-854e-3343d3eda687" providerId="AD" clId="Web-{AEA5426E-5801-E8EB-A40D-7ECDD55BBE0A}" dt="2019-12-02T04:35:54.937" v="130" actId="20577"/>
        <pc:sldMkLst>
          <pc:docMk/>
          <pc:sldMk cId="8906097" sldId="480"/>
        </pc:sldMkLst>
        <pc:spChg chg="mod">
          <ac:chgData name="ヨコオ　レイ" userId="S::a71377@st.takushoku-u.ac.jp::5ef8c68c-7bdf-4008-854e-3343d3eda687" providerId="AD" clId="Web-{AEA5426E-5801-E8EB-A40D-7ECDD55BBE0A}" dt="2019-12-02T04:35:54.937" v="130" actId="20577"/>
          <ac:spMkLst>
            <pc:docMk/>
            <pc:sldMk cId="8906097" sldId="480"/>
            <ac:spMk id="26" creationId="{8CE2CF0F-5F4A-4AF2-8BA7-752304F7DEFE}"/>
          </ac:spMkLst>
        </pc:spChg>
      </pc:sldChg>
      <pc:sldChg chg="addCm delCm">
        <pc:chgData name="ヨコオ　レイ" userId="S::a71377@st.takushoku-u.ac.jp::5ef8c68c-7bdf-4008-854e-3343d3eda687" providerId="AD" clId="Web-{AEA5426E-5801-E8EB-A40D-7ECDD55BBE0A}" dt="2019-12-02T03:49:34.616" v="2"/>
        <pc:sldMkLst>
          <pc:docMk/>
          <pc:sldMk cId="260116325" sldId="538"/>
        </pc:sldMkLst>
      </pc:sldChg>
      <pc:sldChg chg="modSp">
        <pc:chgData name="ヨコオ　レイ" userId="S::a71377@st.takushoku-u.ac.jp::5ef8c68c-7bdf-4008-854e-3343d3eda687" providerId="AD" clId="Web-{AEA5426E-5801-E8EB-A40D-7ECDD55BBE0A}" dt="2019-12-02T04:54:28.488" v="310" actId="20577"/>
        <pc:sldMkLst>
          <pc:docMk/>
          <pc:sldMk cId="1097970331" sldId="547"/>
        </pc:sldMkLst>
        <pc:spChg chg="mod">
          <ac:chgData name="ヨコオ　レイ" userId="S::a71377@st.takushoku-u.ac.jp::5ef8c68c-7bdf-4008-854e-3343d3eda687" providerId="AD" clId="Web-{AEA5426E-5801-E8EB-A40D-7ECDD55BBE0A}" dt="2019-12-02T04:54:28.488" v="310" actId="20577"/>
          <ac:spMkLst>
            <pc:docMk/>
            <pc:sldMk cId="1097970331" sldId="547"/>
            <ac:spMk id="9" creationId="{D639B280-2B94-44A6-AF7E-229632831E4C}"/>
          </ac:spMkLst>
        </pc:spChg>
      </pc:sldChg>
      <pc:sldChg chg="modSp">
        <pc:chgData name="ヨコオ　レイ" userId="S::a71377@st.takushoku-u.ac.jp::5ef8c68c-7bdf-4008-854e-3343d3eda687" providerId="AD" clId="Web-{AEA5426E-5801-E8EB-A40D-7ECDD55BBE0A}" dt="2019-12-02T05:44:26.342" v="326" actId="20577"/>
        <pc:sldMkLst>
          <pc:docMk/>
          <pc:sldMk cId="808664516" sldId="554"/>
        </pc:sldMkLst>
        <pc:spChg chg="mod">
          <ac:chgData name="ヨコオ　レイ" userId="S::a71377@st.takushoku-u.ac.jp::5ef8c68c-7bdf-4008-854e-3343d3eda687" providerId="AD" clId="Web-{AEA5426E-5801-E8EB-A40D-7ECDD55BBE0A}" dt="2019-12-02T05:44:26.342" v="326" actId="20577"/>
          <ac:spMkLst>
            <pc:docMk/>
            <pc:sldMk cId="808664516" sldId="554"/>
            <ac:spMk id="6" creationId="{B378CF30-AD75-4C9A-A47D-C83F15814E49}"/>
          </ac:spMkLst>
        </pc:spChg>
      </pc:sldChg>
      <pc:sldChg chg="del">
        <pc:chgData name="ヨコオ　レイ" userId="S::a71377@st.takushoku-u.ac.jp::5ef8c68c-7bdf-4008-854e-3343d3eda687" providerId="AD" clId="Web-{AEA5426E-5801-E8EB-A40D-7ECDD55BBE0A}" dt="2019-12-02T03:51:32.914" v="3"/>
        <pc:sldMkLst>
          <pc:docMk/>
          <pc:sldMk cId="811046749" sldId="557"/>
        </pc:sldMkLst>
      </pc:sldChg>
      <pc:sldChg chg="modSp">
        <pc:chgData name="ヨコオ　レイ" userId="S::a71377@st.takushoku-u.ac.jp::5ef8c68c-7bdf-4008-854e-3343d3eda687" providerId="AD" clId="Web-{AEA5426E-5801-E8EB-A40D-7ECDD55BBE0A}" dt="2019-12-02T05:50:21.253" v="522" actId="20577"/>
        <pc:sldMkLst>
          <pc:docMk/>
          <pc:sldMk cId="1952691309" sldId="558"/>
        </pc:sldMkLst>
        <pc:spChg chg="mod">
          <ac:chgData name="ヨコオ　レイ" userId="S::a71377@st.takushoku-u.ac.jp::5ef8c68c-7bdf-4008-854e-3343d3eda687" providerId="AD" clId="Web-{AEA5426E-5801-E8EB-A40D-7ECDD55BBE0A}" dt="2019-12-02T05:50:21.253" v="522" actId="20577"/>
          <ac:spMkLst>
            <pc:docMk/>
            <pc:sldMk cId="1952691309" sldId="558"/>
            <ac:spMk id="2" creationId="{1D57EB5B-BB55-4A2A-A296-73F18CB66AB7}"/>
          </ac:spMkLst>
        </pc:spChg>
        <pc:spChg chg="mod">
          <ac:chgData name="ヨコオ　レイ" userId="S::a71377@st.takushoku-u.ac.jp::5ef8c68c-7bdf-4008-854e-3343d3eda687" providerId="AD" clId="Web-{AEA5426E-5801-E8EB-A40D-7ECDD55BBE0A}" dt="2019-12-02T05:49:34.045" v="403" actId="1076"/>
          <ac:spMkLst>
            <pc:docMk/>
            <pc:sldMk cId="1952691309" sldId="558"/>
            <ac:spMk id="3" creationId="{99C40A1E-1ADA-4CC5-B2EA-1CC79ACDF790}"/>
          </ac:spMkLst>
        </pc:spChg>
      </pc:sldChg>
      <pc:sldChg chg="addSp modSp new ord">
        <pc:chgData name="ヨコオ　レイ" userId="S::a71377@st.takushoku-u.ac.jp::5ef8c68c-7bdf-4008-854e-3343d3eda687" providerId="AD" clId="Web-{AEA5426E-5801-E8EB-A40D-7ECDD55BBE0A}" dt="2019-12-02T04:14:40.855" v="99" actId="20577"/>
        <pc:sldMkLst>
          <pc:docMk/>
          <pc:sldMk cId="1165326768" sldId="560"/>
        </pc:sldMkLst>
        <pc:spChg chg="mod">
          <ac:chgData name="ヨコオ　レイ" userId="S::a71377@st.takushoku-u.ac.jp::5ef8c68c-7bdf-4008-854e-3343d3eda687" providerId="AD" clId="Web-{AEA5426E-5801-E8EB-A40D-7ECDD55BBE0A}" dt="2019-12-02T04:14:40.855" v="99" actId="20577"/>
          <ac:spMkLst>
            <pc:docMk/>
            <pc:sldMk cId="1165326768" sldId="560"/>
            <ac:spMk id="2" creationId="{FD183B5F-377D-48CA-A373-C52D70056938}"/>
          </ac:spMkLst>
        </pc:spChg>
        <pc:spChg chg="add mod">
          <ac:chgData name="ヨコオ　レイ" userId="S::a71377@st.takushoku-u.ac.jp::5ef8c68c-7bdf-4008-854e-3343d3eda687" providerId="AD" clId="Web-{AEA5426E-5801-E8EB-A40D-7ECDD55BBE0A}" dt="2019-12-02T04:14:27.887" v="96"/>
          <ac:spMkLst>
            <pc:docMk/>
            <pc:sldMk cId="1165326768" sldId="560"/>
            <ac:spMk id="3" creationId="{D346268A-FAD0-427D-9E85-267674363CA8}"/>
          </ac:spMkLst>
        </pc:spChg>
      </pc:sldChg>
      <pc:sldChg chg="addSp modSp del">
        <pc:chgData name="ヨコオ　レイ" userId="S::a71377@st.takushoku-u.ac.jp::5ef8c68c-7bdf-4008-854e-3343d3eda687" providerId="AD" clId="Web-{AEA5426E-5801-E8EB-A40D-7ECDD55BBE0A}" dt="2019-12-02T04:14:07.324" v="91"/>
        <pc:sldMkLst>
          <pc:docMk/>
          <pc:sldMk cId="1256252369" sldId="560"/>
        </pc:sldMkLst>
        <pc:spChg chg="add mod">
          <ac:chgData name="ヨコオ　レイ" userId="S::a71377@st.takushoku-u.ac.jp::5ef8c68c-7bdf-4008-854e-3343d3eda687" providerId="AD" clId="Web-{AEA5426E-5801-E8EB-A40D-7ECDD55BBE0A}" dt="2019-12-02T04:14:02.355" v="90"/>
          <ac:spMkLst>
            <pc:docMk/>
            <pc:sldMk cId="1256252369" sldId="560"/>
            <ac:spMk id="3" creationId="{6995ED36-2250-413A-A1B7-67140D19A3ED}"/>
          </ac:spMkLst>
        </pc:spChg>
      </pc:sldChg>
      <pc:sldChg chg="new del">
        <pc:chgData name="ヨコオ　レイ" userId="S::a71377@st.takushoku-u.ac.jp::5ef8c68c-7bdf-4008-854e-3343d3eda687" providerId="AD" clId="Web-{AEA5426E-5801-E8EB-A40D-7ECDD55BBE0A}" dt="2019-12-02T05:42:51.060" v="313"/>
        <pc:sldMkLst>
          <pc:docMk/>
          <pc:sldMk cId="890687061" sldId="561"/>
        </pc:sldMkLst>
      </pc:sldChg>
      <pc:sldChg chg="addSp modSp new ord">
        <pc:chgData name="ヨコオ　レイ" userId="S::a71377@st.takushoku-u.ac.jp::5ef8c68c-7bdf-4008-854e-3343d3eda687" providerId="AD" clId="Web-{AEA5426E-5801-E8EB-A40D-7ECDD55BBE0A}" dt="2019-12-02T06:35:05.041" v="735" actId="20577"/>
        <pc:sldMkLst>
          <pc:docMk/>
          <pc:sldMk cId="930015930" sldId="561"/>
        </pc:sldMkLst>
        <pc:spChg chg="mod">
          <ac:chgData name="ヨコオ　レイ" userId="S::a71377@st.takushoku-u.ac.jp::5ef8c68c-7bdf-4008-854e-3343d3eda687" providerId="AD" clId="Web-{AEA5426E-5801-E8EB-A40D-7ECDD55BBE0A}" dt="2019-12-02T06:35:05.041" v="735" actId="20577"/>
          <ac:spMkLst>
            <pc:docMk/>
            <pc:sldMk cId="930015930" sldId="561"/>
            <ac:spMk id="2" creationId="{C4C96CDC-9E71-4E14-A292-90D5635B6C4F}"/>
          </ac:spMkLst>
        </pc:spChg>
        <pc:spChg chg="add mod">
          <ac:chgData name="ヨコオ　レイ" userId="S::a71377@st.takushoku-u.ac.jp::5ef8c68c-7bdf-4008-854e-3343d3eda687" providerId="AD" clId="Web-{AEA5426E-5801-E8EB-A40D-7ECDD55BBE0A}" dt="2019-12-02T06:25:51.242" v="559" actId="20577"/>
          <ac:spMkLst>
            <pc:docMk/>
            <pc:sldMk cId="930015930" sldId="561"/>
            <ac:spMk id="3" creationId="{23DCE2FD-F277-460D-A48C-A890010BD366}"/>
          </ac:spMkLst>
        </pc:spChg>
        <pc:spChg chg="add mod">
          <ac:chgData name="ヨコオ　レイ" userId="S::a71377@st.takushoku-u.ac.jp::5ef8c68c-7bdf-4008-854e-3343d3eda687" providerId="AD" clId="Web-{AEA5426E-5801-E8EB-A40D-7ECDD55BBE0A}" dt="2019-12-02T06:28:22.805" v="634" actId="20577"/>
          <ac:spMkLst>
            <pc:docMk/>
            <pc:sldMk cId="930015930" sldId="561"/>
            <ac:spMk id="8" creationId="{8AFE8BBE-9D48-4868-9F58-27ECEBF1CF45}"/>
          </ac:spMkLst>
        </pc:spChg>
        <pc:spChg chg="add mod">
          <ac:chgData name="ヨコオ　レイ" userId="S::a71377@st.takushoku-u.ac.jp::5ef8c68c-7bdf-4008-854e-3343d3eda687" providerId="AD" clId="Web-{AEA5426E-5801-E8EB-A40D-7ECDD55BBE0A}" dt="2019-12-02T06:32:12.368" v="710" actId="1076"/>
          <ac:spMkLst>
            <pc:docMk/>
            <pc:sldMk cId="930015930" sldId="561"/>
            <ac:spMk id="9" creationId="{8AFE6DA3-A93A-4705-994B-C339959868D7}"/>
          </ac:spMkLst>
        </pc:spChg>
        <pc:picChg chg="add mod">
          <ac:chgData name="ヨコオ　レイ" userId="S::a71377@st.takushoku-u.ac.jp::5ef8c68c-7bdf-4008-854e-3343d3eda687" providerId="AD" clId="Web-{AEA5426E-5801-E8EB-A40D-7ECDD55BBE0A}" dt="2019-12-02T06:31:52.821" v="707" actId="1076"/>
          <ac:picMkLst>
            <pc:docMk/>
            <pc:sldMk cId="930015930" sldId="561"/>
            <ac:picMk id="5" creationId="{632CD1AE-4EA8-4B6C-9F7F-30278FD0AED1}"/>
          </ac:picMkLst>
        </pc:picChg>
        <pc:picChg chg="add mod">
          <ac:chgData name="ヨコオ　レイ" userId="S::a71377@st.takushoku-u.ac.jp::5ef8c68c-7bdf-4008-854e-3343d3eda687" providerId="AD" clId="Web-{AEA5426E-5801-E8EB-A40D-7ECDD55BBE0A}" dt="2019-12-02T06:32:05.415" v="709" actId="1076"/>
          <ac:picMkLst>
            <pc:docMk/>
            <pc:sldMk cId="930015930" sldId="561"/>
            <ac:picMk id="7" creationId="{DEED6216-CD2A-494E-A207-47AE35DB71E9}"/>
          </ac:picMkLst>
        </pc:picChg>
      </pc:sldChg>
      <pc:sldChg chg="addSp modSp new del">
        <pc:chgData name="ヨコオ　レイ" userId="S::a71377@st.takushoku-u.ac.jp::5ef8c68c-7bdf-4008-854e-3343d3eda687" providerId="AD" clId="Web-{AEA5426E-5801-E8EB-A40D-7ECDD55BBE0A}" dt="2019-12-02T04:14:07.324" v="92"/>
        <pc:sldMkLst>
          <pc:docMk/>
          <pc:sldMk cId="2815742072" sldId="561"/>
        </pc:sldMkLst>
        <pc:spChg chg="add mod">
          <ac:chgData name="ヨコオ　レイ" userId="S::a71377@st.takushoku-u.ac.jp::5ef8c68c-7bdf-4008-854e-3343d3eda687" providerId="AD" clId="Web-{AEA5426E-5801-E8EB-A40D-7ECDD55BBE0A}" dt="2019-12-02T04:13:35.449" v="87" actId="20577"/>
          <ac:spMkLst>
            <pc:docMk/>
            <pc:sldMk cId="2815742072" sldId="561"/>
            <ac:spMk id="3" creationId="{73088CA3-7375-4D10-8943-83A651CFBD16}"/>
          </ac:spMkLst>
        </pc:spChg>
      </pc:sldChg>
    </pc:docChg>
  </pc:docChgLst>
  <pc:docChgLst>
    <pc:chgData name="マルヤマ　トモヤ" userId="S::a71342@st.takushoku-u.ac.jp::8751789b-8222-4e0f-9d90-34a07a3554a6" providerId="AD" clId="Web-{937BAD89-A924-4287-B9BD-D66E25215C4E}"/>
    <pc:docChg chg="addSld delSld modSld sldOrd">
      <pc:chgData name="マルヤマ　トモヤ" userId="S::a71342@st.takushoku-u.ac.jp::8751789b-8222-4e0f-9d90-34a07a3554a6" providerId="AD" clId="Web-{937BAD89-A924-4287-B9BD-D66E25215C4E}" dt="2019-11-28T12:06:43.538" v="1412" actId="20577"/>
      <pc:docMkLst>
        <pc:docMk/>
      </pc:docMkLst>
      <pc:sldChg chg="ord">
        <pc:chgData name="マルヤマ　トモヤ" userId="S::a71342@st.takushoku-u.ac.jp::8751789b-8222-4e0f-9d90-34a07a3554a6" providerId="AD" clId="Web-{937BAD89-A924-4287-B9BD-D66E25215C4E}" dt="2019-11-28T07:11:26.177" v="832"/>
        <pc:sldMkLst>
          <pc:docMk/>
          <pc:sldMk cId="3180461395" sldId="465"/>
        </pc:sldMkLst>
      </pc:sldChg>
      <pc:sldChg chg="ord">
        <pc:chgData name="マルヤマ　トモヤ" userId="S::a71342@st.takushoku-u.ac.jp::8751789b-8222-4e0f-9d90-34a07a3554a6" providerId="AD" clId="Web-{937BAD89-A924-4287-B9BD-D66E25215C4E}" dt="2019-11-28T07:10:55.302" v="830"/>
        <pc:sldMkLst>
          <pc:docMk/>
          <pc:sldMk cId="298327720" sldId="476"/>
        </pc:sldMkLst>
      </pc:sldChg>
      <pc:sldChg chg="modSp">
        <pc:chgData name="マルヤマ　トモヤ" userId="S::a71342@st.takushoku-u.ac.jp::8751789b-8222-4e0f-9d90-34a07a3554a6" providerId="AD" clId="Web-{937BAD89-A924-4287-B9BD-D66E25215C4E}" dt="2019-11-28T06:30:15.127" v="701" actId="20577"/>
        <pc:sldMkLst>
          <pc:docMk/>
          <pc:sldMk cId="1906869744" sldId="536"/>
        </pc:sldMkLst>
        <pc:spChg chg="mod">
          <ac:chgData name="マルヤマ　トモヤ" userId="S::a71342@st.takushoku-u.ac.jp::8751789b-8222-4e0f-9d90-34a07a3554a6" providerId="AD" clId="Web-{937BAD89-A924-4287-B9BD-D66E25215C4E}" dt="2019-11-28T06:30:15.127" v="701" actId="20577"/>
          <ac:spMkLst>
            <pc:docMk/>
            <pc:sldMk cId="1906869744" sldId="536"/>
            <ac:spMk id="4" creationId="{00000000-0000-0000-0000-000000000000}"/>
          </ac:spMkLst>
        </pc:spChg>
      </pc:sldChg>
      <pc:sldChg chg="ord">
        <pc:chgData name="マルヤマ　トモヤ" userId="S::a71342@st.takushoku-u.ac.jp::8751789b-8222-4e0f-9d90-34a07a3554a6" providerId="AD" clId="Web-{937BAD89-A924-4287-B9BD-D66E25215C4E}" dt="2019-11-28T08:52:08.447" v="1153"/>
        <pc:sldMkLst>
          <pc:docMk/>
          <pc:sldMk cId="1619266184" sldId="542"/>
        </pc:sldMkLst>
      </pc:sldChg>
      <pc:sldChg chg="modSp ord">
        <pc:chgData name="マルヤマ　トモヤ" userId="S::a71342@st.takushoku-u.ac.jp::8751789b-8222-4e0f-9d90-34a07a3554a6" providerId="AD" clId="Web-{937BAD89-A924-4287-B9BD-D66E25215C4E}" dt="2019-11-28T08:51:46.275" v="1152"/>
        <pc:sldMkLst>
          <pc:docMk/>
          <pc:sldMk cId="1609675077" sldId="544"/>
        </pc:sldMkLst>
        <pc:spChg chg="mod">
          <ac:chgData name="マルヤマ　トモヤ" userId="S::a71342@st.takushoku-u.ac.jp::8751789b-8222-4e0f-9d90-34a07a3554a6" providerId="AD" clId="Web-{937BAD89-A924-4287-B9BD-D66E25215C4E}" dt="2019-11-28T06:03:50.673" v="508" actId="20577"/>
          <ac:spMkLst>
            <pc:docMk/>
            <pc:sldMk cId="1609675077" sldId="544"/>
            <ac:spMk id="4" creationId="{E98AEEC5-6E7D-4573-919F-D75B090FE91C}"/>
          </ac:spMkLst>
        </pc:spChg>
      </pc:sldChg>
      <pc:sldChg chg="addSp modSp">
        <pc:chgData name="マルヤマ　トモヤ" userId="S::a71342@st.takushoku-u.ac.jp::8751789b-8222-4e0f-9d90-34a07a3554a6" providerId="AD" clId="Web-{937BAD89-A924-4287-B9BD-D66E25215C4E}" dt="2019-11-28T10:50:08.741" v="1163" actId="20577"/>
        <pc:sldMkLst>
          <pc:docMk/>
          <pc:sldMk cId="974060584" sldId="548"/>
        </pc:sldMkLst>
        <pc:spChg chg="mod">
          <ac:chgData name="マルヤマ　トモヤ" userId="S::a71342@st.takushoku-u.ac.jp::8751789b-8222-4e0f-9d90-34a07a3554a6" providerId="AD" clId="Web-{937BAD89-A924-4287-B9BD-D66E25215C4E}" dt="2019-11-28T07:22:57.817" v="1108" actId="20577"/>
          <ac:spMkLst>
            <pc:docMk/>
            <pc:sldMk cId="974060584" sldId="548"/>
            <ac:spMk id="3" creationId="{8A778DE2-EF7E-4E16-A714-3D647BA487A3}"/>
          </ac:spMkLst>
        </pc:spChg>
        <pc:spChg chg="add mod">
          <ac:chgData name="マルヤマ　トモヤ" userId="S::a71342@st.takushoku-u.ac.jp::8751789b-8222-4e0f-9d90-34a07a3554a6" providerId="AD" clId="Web-{937BAD89-A924-4287-B9BD-D66E25215C4E}" dt="2019-11-28T07:23:26.974" v="1112" actId="1076"/>
          <ac:spMkLst>
            <pc:docMk/>
            <pc:sldMk cId="974060584" sldId="548"/>
            <ac:spMk id="4" creationId="{2D119D9F-4E6E-4832-B8A4-C02C1A65779B}"/>
          </ac:spMkLst>
        </pc:spChg>
        <pc:spChg chg="mod">
          <ac:chgData name="マルヤマ　トモヤ" userId="S::a71342@st.takushoku-u.ac.jp::8751789b-8222-4e0f-9d90-34a07a3554a6" providerId="AD" clId="Web-{937BAD89-A924-4287-B9BD-D66E25215C4E}" dt="2019-11-28T07:22:44.505" v="1103" actId="20577"/>
          <ac:spMkLst>
            <pc:docMk/>
            <pc:sldMk cId="974060584" sldId="548"/>
            <ac:spMk id="5" creationId="{55E12588-7465-4F8D-99EA-5470FB39AB57}"/>
          </ac:spMkLst>
        </pc:spChg>
        <pc:spChg chg="add mod">
          <ac:chgData name="マルヤマ　トモヤ" userId="S::a71342@st.takushoku-u.ac.jp::8751789b-8222-4e0f-9d90-34a07a3554a6" providerId="AD" clId="Web-{937BAD89-A924-4287-B9BD-D66E25215C4E}" dt="2019-11-28T10:50:08.741" v="1163" actId="20577"/>
          <ac:spMkLst>
            <pc:docMk/>
            <pc:sldMk cId="974060584" sldId="548"/>
            <ac:spMk id="6" creationId="{8F83EB42-9FF5-4C4D-8EB9-4B3CCBD1FA43}"/>
          </ac:spMkLst>
        </pc:spChg>
      </pc:sldChg>
      <pc:sldChg chg="delSp modSp add replId">
        <pc:chgData name="マルヤマ　トモヤ" userId="S::a71342@st.takushoku-u.ac.jp::8751789b-8222-4e0f-9d90-34a07a3554a6" providerId="AD" clId="Web-{937BAD89-A924-4287-B9BD-D66E25215C4E}" dt="2019-11-28T07:25:04.802" v="1131" actId="20577"/>
        <pc:sldMkLst>
          <pc:docMk/>
          <pc:sldMk cId="3148932838" sldId="549"/>
        </pc:sldMkLst>
        <pc:spChg chg="del mod">
          <ac:chgData name="マルヤマ　トモヤ" userId="S::a71342@st.takushoku-u.ac.jp::8751789b-8222-4e0f-9d90-34a07a3554a6" providerId="AD" clId="Web-{937BAD89-A924-4287-B9BD-D66E25215C4E}" dt="2019-11-28T07:17:27.974" v="882"/>
          <ac:spMkLst>
            <pc:docMk/>
            <pc:sldMk cId="3148932838" sldId="549"/>
            <ac:spMk id="3" creationId="{A17E62C2-674A-46FA-A132-E60D5F99992E}"/>
          </ac:spMkLst>
        </pc:spChg>
        <pc:spChg chg="mod">
          <ac:chgData name="マルヤマ　トモヤ" userId="S::a71342@st.takushoku-u.ac.jp::8751789b-8222-4e0f-9d90-34a07a3554a6" providerId="AD" clId="Web-{937BAD89-A924-4287-B9BD-D66E25215C4E}" dt="2019-11-28T07:25:04.802" v="1131" actId="20577"/>
          <ac:spMkLst>
            <pc:docMk/>
            <pc:sldMk cId="3148932838" sldId="549"/>
            <ac:spMk id="6" creationId="{B515E3F9-5E72-42A3-B737-BB5C0AB44CB2}"/>
          </ac:spMkLst>
        </pc:spChg>
        <pc:spChg chg="mod">
          <ac:chgData name="マルヤマ　トモヤ" userId="S::a71342@st.takushoku-u.ac.jp::8751789b-8222-4e0f-9d90-34a07a3554a6" providerId="AD" clId="Web-{937BAD89-A924-4287-B9BD-D66E25215C4E}" dt="2019-11-28T07:18:12.192" v="936" actId="20577"/>
          <ac:spMkLst>
            <pc:docMk/>
            <pc:sldMk cId="3148932838" sldId="549"/>
            <ac:spMk id="8" creationId="{AB346823-CBAD-4B34-B4C4-301314623822}"/>
          </ac:spMkLst>
        </pc:spChg>
        <pc:spChg chg="mod">
          <ac:chgData name="マルヤマ　トモヤ" userId="S::a71342@st.takushoku-u.ac.jp::8751789b-8222-4e0f-9d90-34a07a3554a6" providerId="AD" clId="Web-{937BAD89-A924-4287-B9BD-D66E25215C4E}" dt="2019-11-28T07:19:03.224" v="982" actId="20577"/>
          <ac:spMkLst>
            <pc:docMk/>
            <pc:sldMk cId="3148932838" sldId="549"/>
            <ac:spMk id="9" creationId="{34EAEEDB-7343-4FE8-BA9F-FE69140FB323}"/>
          </ac:spMkLst>
        </pc:spChg>
        <pc:spChg chg="mod">
          <ac:chgData name="マルヤマ　トモヤ" userId="S::a71342@st.takushoku-u.ac.jp::8751789b-8222-4e0f-9d90-34a07a3554a6" providerId="AD" clId="Web-{937BAD89-A924-4287-B9BD-D66E25215C4E}" dt="2019-11-28T07:19:40.599" v="1042" actId="20577"/>
          <ac:spMkLst>
            <pc:docMk/>
            <pc:sldMk cId="3148932838" sldId="549"/>
            <ac:spMk id="10" creationId="{F7732DE6-3192-491F-8294-E91E6E34CD2E}"/>
          </ac:spMkLst>
        </pc:spChg>
        <pc:spChg chg="del mod">
          <ac:chgData name="マルヤマ　トモヤ" userId="S::a71342@st.takushoku-u.ac.jp::8751789b-8222-4e0f-9d90-34a07a3554a6" providerId="AD" clId="Web-{937BAD89-A924-4287-B9BD-D66E25215C4E}" dt="2019-11-28T07:21:15.692" v="1064"/>
          <ac:spMkLst>
            <pc:docMk/>
            <pc:sldMk cId="3148932838" sldId="549"/>
            <ac:spMk id="11" creationId="{BDD456F7-4E07-4AA9-AB77-82768EFCA3DA}"/>
          </ac:spMkLst>
        </pc:spChg>
        <pc:spChg chg="del">
          <ac:chgData name="マルヤマ　トモヤ" userId="S::a71342@st.takushoku-u.ac.jp::8751789b-8222-4e0f-9d90-34a07a3554a6" providerId="AD" clId="Web-{937BAD89-A924-4287-B9BD-D66E25215C4E}" dt="2019-11-28T07:17:35.146" v="883"/>
          <ac:spMkLst>
            <pc:docMk/>
            <pc:sldMk cId="3148932838" sldId="549"/>
            <ac:spMk id="12" creationId="{D96A806E-D5BE-477A-A37D-03B313A3C582}"/>
          </ac:spMkLst>
        </pc:spChg>
        <pc:spChg chg="mod">
          <ac:chgData name="マルヤマ　トモヤ" userId="S::a71342@st.takushoku-u.ac.jp::8751789b-8222-4e0f-9d90-34a07a3554a6" providerId="AD" clId="Web-{937BAD89-A924-4287-B9BD-D66E25215C4E}" dt="2019-11-28T07:21:09.114" v="1060" actId="20577"/>
          <ac:spMkLst>
            <pc:docMk/>
            <pc:sldMk cId="3148932838" sldId="549"/>
            <ac:spMk id="13" creationId="{DCDFFF34-00B4-416A-900F-351545A1EF48}"/>
          </ac:spMkLst>
        </pc:spChg>
      </pc:sldChg>
      <pc:sldChg chg="new del">
        <pc:chgData name="マルヤマ　トモヤ" userId="S::a71342@st.takushoku-u.ac.jp::8751789b-8222-4e0f-9d90-34a07a3554a6" providerId="AD" clId="Web-{937BAD89-A924-4287-B9BD-D66E25215C4E}" dt="2019-11-28T06:04:59.079" v="523"/>
        <pc:sldMkLst>
          <pc:docMk/>
          <pc:sldMk cId="3317843690" sldId="549"/>
        </pc:sldMkLst>
      </pc:sldChg>
      <pc:sldChg chg="addSp modSp new">
        <pc:chgData name="マルヤマ　トモヤ" userId="S::a71342@st.takushoku-u.ac.jp::8751789b-8222-4e0f-9d90-34a07a3554a6" providerId="AD" clId="Web-{937BAD89-A924-4287-B9BD-D66E25215C4E}" dt="2019-11-28T07:34:47.333" v="1147" actId="1076"/>
        <pc:sldMkLst>
          <pc:docMk/>
          <pc:sldMk cId="648292171" sldId="550"/>
        </pc:sldMkLst>
        <pc:spChg chg="add mod">
          <ac:chgData name="マルヤマ　トモヤ" userId="S::a71342@st.takushoku-u.ac.jp::8751789b-8222-4e0f-9d90-34a07a3554a6" providerId="AD" clId="Web-{937BAD89-A924-4287-B9BD-D66E25215C4E}" dt="2019-11-28T07:34:47.333" v="1147" actId="1076"/>
          <ac:spMkLst>
            <pc:docMk/>
            <pc:sldMk cId="648292171" sldId="550"/>
            <ac:spMk id="2" creationId="{3B21C743-D659-499F-863D-AC425F81D671}"/>
          </ac:spMkLst>
        </pc:spChg>
      </pc:sldChg>
      <pc:sldChg chg="addSp modSp new del">
        <pc:chgData name="マルヤマ　トモヤ" userId="S::a71342@st.takushoku-u.ac.jp::8751789b-8222-4e0f-9d90-34a07a3554a6" providerId="AD" clId="Web-{937BAD89-A924-4287-B9BD-D66E25215C4E}" dt="2019-11-28T07:10:56.505" v="831"/>
        <pc:sldMkLst>
          <pc:docMk/>
          <pc:sldMk cId="2971549082" sldId="550"/>
        </pc:sldMkLst>
        <pc:spChg chg="add mod">
          <ac:chgData name="マルヤマ　トモヤ" userId="S::a71342@st.takushoku-u.ac.jp::8751789b-8222-4e0f-9d90-34a07a3554a6" providerId="AD" clId="Web-{937BAD89-A924-4287-B9BD-D66E25215C4E}" dt="2019-11-28T07:03:15.536" v="740" actId="20577"/>
          <ac:spMkLst>
            <pc:docMk/>
            <pc:sldMk cId="2971549082" sldId="550"/>
            <ac:spMk id="3" creationId="{C2B01A6C-5AE3-4E80-900F-C946F5F741C0}"/>
          </ac:spMkLst>
        </pc:spChg>
      </pc:sldChg>
      <pc:sldChg chg="new del">
        <pc:chgData name="マルヤマ　トモヤ" userId="S::a71342@st.takushoku-u.ac.jp::8751789b-8222-4e0f-9d90-34a07a3554a6" providerId="AD" clId="Web-{937BAD89-A924-4287-B9BD-D66E25215C4E}" dt="2019-11-28T07:33:13.114" v="1135"/>
        <pc:sldMkLst>
          <pc:docMk/>
          <pc:sldMk cId="4207457159" sldId="550"/>
        </pc:sldMkLst>
      </pc:sldChg>
      <pc:sldChg chg="modSp add ord replId">
        <pc:chgData name="マルヤマ　トモヤ" userId="S::a71342@st.takushoku-u.ac.jp::8751789b-8222-4e0f-9d90-34a07a3554a6" providerId="AD" clId="Web-{937BAD89-A924-4287-B9BD-D66E25215C4E}" dt="2019-11-28T07:35:20.474" v="1151" actId="20577"/>
        <pc:sldMkLst>
          <pc:docMk/>
          <pc:sldMk cId="3810665931" sldId="551"/>
        </pc:sldMkLst>
        <pc:spChg chg="mod">
          <ac:chgData name="マルヤマ　トモヤ" userId="S::a71342@st.takushoku-u.ac.jp::8751789b-8222-4e0f-9d90-34a07a3554a6" providerId="AD" clId="Web-{937BAD89-A924-4287-B9BD-D66E25215C4E}" dt="2019-11-28T07:35:20.474" v="1151" actId="20577"/>
          <ac:spMkLst>
            <pc:docMk/>
            <pc:sldMk cId="3810665931" sldId="551"/>
            <ac:spMk id="2" creationId="{3B21C743-D659-499F-863D-AC425F81D671}"/>
          </ac:spMkLst>
        </pc:spChg>
      </pc:sldChg>
      <pc:sldChg chg="modSp">
        <pc:chgData name="マルヤマ　トモヤ" userId="S::a71342@st.takushoku-u.ac.jp::8751789b-8222-4e0f-9d90-34a07a3554a6" providerId="AD" clId="Web-{937BAD89-A924-4287-B9BD-D66E25215C4E}" dt="2019-11-28T12:06:31.850" v="1410" actId="20577"/>
        <pc:sldMkLst>
          <pc:docMk/>
          <pc:sldMk cId="2180796405" sldId="555"/>
        </pc:sldMkLst>
        <pc:spChg chg="mod">
          <ac:chgData name="マルヤマ　トモヤ" userId="S::a71342@st.takushoku-u.ac.jp::8751789b-8222-4e0f-9d90-34a07a3554a6" providerId="AD" clId="Web-{937BAD89-A924-4287-B9BD-D66E25215C4E}" dt="2019-11-28T12:06:31.850" v="1410" actId="20577"/>
          <ac:spMkLst>
            <pc:docMk/>
            <pc:sldMk cId="2180796405" sldId="555"/>
            <ac:spMk id="3" creationId="{07F7A886-5087-46A1-A79E-25827CE8F9FE}"/>
          </ac:spMkLst>
        </pc:spChg>
      </pc:sldChg>
    </pc:docChg>
  </pc:docChgLst>
  <pc:docChgLst>
    <pc:chgData name="ヨコオ　レイ" userId="S::a71377@st.takushoku-u.ac.jp::5ef8c68c-7bdf-4008-854e-3343d3eda687" providerId="AD" clId="Web-{70D70D68-FF17-43CE-B3DA-C1BA6D6BD3A3}"/>
    <pc:docChg chg="addSld delSld modSld sldOrd">
      <pc:chgData name="ヨコオ　レイ" userId="S::a71377@st.takushoku-u.ac.jp::5ef8c68c-7bdf-4008-854e-3343d3eda687" providerId="AD" clId="Web-{70D70D68-FF17-43CE-B3DA-C1BA6D6BD3A3}" dt="2019-12-16T12:04:02.418" v="3108" actId="20577"/>
      <pc:docMkLst>
        <pc:docMk/>
      </pc:docMkLst>
      <pc:sldChg chg="modSp">
        <pc:chgData name="ヨコオ　レイ" userId="S::a71377@st.takushoku-u.ac.jp::5ef8c68c-7bdf-4008-854e-3343d3eda687" providerId="AD" clId="Web-{70D70D68-FF17-43CE-B3DA-C1BA6D6BD3A3}" dt="2019-12-16T05:34:39.797" v="186" actId="1076"/>
        <pc:sldMkLst>
          <pc:docMk/>
          <pc:sldMk cId="1513300163" sldId="641"/>
        </pc:sldMkLst>
        <pc:spChg chg="mod">
          <ac:chgData name="ヨコオ　レイ" userId="S::a71377@st.takushoku-u.ac.jp::5ef8c68c-7bdf-4008-854e-3343d3eda687" providerId="AD" clId="Web-{70D70D68-FF17-43CE-B3DA-C1BA6D6BD3A3}" dt="2019-12-16T05:34:39.797" v="186" actId="1076"/>
          <ac:spMkLst>
            <pc:docMk/>
            <pc:sldMk cId="1513300163" sldId="641"/>
            <ac:spMk id="6" creationId="{3450CE02-2257-45E5-8D70-2F1F7342BEED}"/>
          </ac:spMkLst>
        </pc:spChg>
        <pc:spChg chg="mod">
          <ac:chgData name="ヨコオ　レイ" userId="S::a71377@st.takushoku-u.ac.jp::5ef8c68c-7bdf-4008-854e-3343d3eda687" providerId="AD" clId="Web-{70D70D68-FF17-43CE-B3DA-C1BA6D6BD3A3}" dt="2019-12-16T05:34:14.671" v="184" actId="1076"/>
          <ac:spMkLst>
            <pc:docMk/>
            <pc:sldMk cId="1513300163" sldId="641"/>
            <ac:spMk id="7" creationId="{13F2AF68-F26C-486F-A15A-19AB8129797E}"/>
          </ac:spMkLst>
        </pc:spChg>
        <pc:spChg chg="mod">
          <ac:chgData name="ヨコオ　レイ" userId="S::a71377@st.takushoku-u.ac.jp::5ef8c68c-7bdf-4008-854e-3343d3eda687" providerId="AD" clId="Web-{70D70D68-FF17-43CE-B3DA-C1BA6D6BD3A3}" dt="2019-12-16T05:34:20.453" v="185" actId="1076"/>
          <ac:spMkLst>
            <pc:docMk/>
            <pc:sldMk cId="1513300163" sldId="641"/>
            <ac:spMk id="8" creationId="{9E4C17D8-9C10-4904-B822-83C1CE3F65CF}"/>
          </ac:spMkLst>
        </pc:spChg>
      </pc:sldChg>
      <pc:sldChg chg="modSp">
        <pc:chgData name="ヨコオ　レイ" userId="S::a71377@st.takushoku-u.ac.jp::5ef8c68c-7bdf-4008-854e-3343d3eda687" providerId="AD" clId="Web-{70D70D68-FF17-43CE-B3DA-C1BA6D6BD3A3}" dt="2019-12-16T04:20:04.260" v="11" actId="1076"/>
        <pc:sldMkLst>
          <pc:docMk/>
          <pc:sldMk cId="2644630737" sldId="644"/>
        </pc:sldMkLst>
        <pc:spChg chg="mod">
          <ac:chgData name="ヨコオ　レイ" userId="S::a71377@st.takushoku-u.ac.jp::5ef8c68c-7bdf-4008-854e-3343d3eda687" providerId="AD" clId="Web-{70D70D68-FF17-43CE-B3DA-C1BA6D6BD3A3}" dt="2019-12-16T04:19:45.964" v="7" actId="1076"/>
          <ac:spMkLst>
            <pc:docMk/>
            <pc:sldMk cId="2644630737" sldId="644"/>
            <ac:spMk id="3" creationId="{103C0E59-FC36-43B9-B973-586CC583737D}"/>
          </ac:spMkLst>
        </pc:spChg>
        <pc:spChg chg="mod">
          <ac:chgData name="ヨコオ　レイ" userId="S::a71377@st.takushoku-u.ac.jp::5ef8c68c-7bdf-4008-854e-3343d3eda687" providerId="AD" clId="Web-{70D70D68-FF17-43CE-B3DA-C1BA6D6BD3A3}" dt="2019-12-16T04:19:54.292" v="9" actId="1076"/>
          <ac:spMkLst>
            <pc:docMk/>
            <pc:sldMk cId="2644630737" sldId="644"/>
            <ac:spMk id="4" creationId="{15BF526E-0BA1-44A2-BFFE-D37361588858}"/>
          </ac:spMkLst>
        </pc:spChg>
        <pc:spChg chg="mod">
          <ac:chgData name="ヨコオ　レイ" userId="S::a71377@st.takushoku-u.ac.jp::5ef8c68c-7bdf-4008-854e-3343d3eda687" providerId="AD" clId="Web-{70D70D68-FF17-43CE-B3DA-C1BA6D6BD3A3}" dt="2019-12-16T04:19:59.088" v="10" actId="1076"/>
          <ac:spMkLst>
            <pc:docMk/>
            <pc:sldMk cId="2644630737" sldId="644"/>
            <ac:spMk id="5" creationId="{0A8EC6A5-C8CE-40B0-B705-7F0C597B8E33}"/>
          </ac:spMkLst>
        </pc:spChg>
        <pc:spChg chg="mod">
          <ac:chgData name="ヨコオ　レイ" userId="S::a71377@st.takushoku-u.ac.jp::5ef8c68c-7bdf-4008-854e-3343d3eda687" providerId="AD" clId="Web-{70D70D68-FF17-43CE-B3DA-C1BA6D6BD3A3}" dt="2019-12-16T04:20:04.260" v="11" actId="1076"/>
          <ac:spMkLst>
            <pc:docMk/>
            <pc:sldMk cId="2644630737" sldId="644"/>
            <ac:spMk id="8" creationId="{BDB270B0-072E-4ED8-9FC8-9A6C2FBF8060}"/>
          </ac:spMkLst>
        </pc:spChg>
      </pc:sldChg>
      <pc:sldChg chg="modSp">
        <pc:chgData name="ヨコオ　レイ" userId="S::a71377@st.takushoku-u.ac.jp::5ef8c68c-7bdf-4008-854e-3343d3eda687" providerId="AD" clId="Web-{70D70D68-FF17-43CE-B3DA-C1BA6D6BD3A3}" dt="2019-12-16T04:20:54.823" v="37" actId="20577"/>
        <pc:sldMkLst>
          <pc:docMk/>
          <pc:sldMk cId="3184806866" sldId="647"/>
        </pc:sldMkLst>
        <pc:spChg chg="mod">
          <ac:chgData name="ヨコオ　レイ" userId="S::a71377@st.takushoku-u.ac.jp::5ef8c68c-7bdf-4008-854e-3343d3eda687" providerId="AD" clId="Web-{70D70D68-FF17-43CE-B3DA-C1BA6D6BD3A3}" dt="2019-12-16T04:20:54.823" v="37" actId="20577"/>
          <ac:spMkLst>
            <pc:docMk/>
            <pc:sldMk cId="3184806866" sldId="647"/>
            <ac:spMk id="4" creationId="{214CF3E3-DC2B-4E00-B78C-E682114EEC4A}"/>
          </ac:spMkLst>
        </pc:spChg>
      </pc:sldChg>
      <pc:sldChg chg="modSp">
        <pc:chgData name="ヨコオ　レイ" userId="S::a71377@st.takushoku-u.ac.jp::5ef8c68c-7bdf-4008-854e-3343d3eda687" providerId="AD" clId="Web-{70D70D68-FF17-43CE-B3DA-C1BA6D6BD3A3}" dt="2019-12-16T04:26:58.135" v="60" actId="20577"/>
        <pc:sldMkLst>
          <pc:docMk/>
          <pc:sldMk cId="3173997775" sldId="650"/>
        </pc:sldMkLst>
        <pc:spChg chg="mod">
          <ac:chgData name="ヨコオ　レイ" userId="S::a71377@st.takushoku-u.ac.jp::5ef8c68c-7bdf-4008-854e-3343d3eda687" providerId="AD" clId="Web-{70D70D68-FF17-43CE-B3DA-C1BA6D6BD3A3}" dt="2019-12-16T04:26:58.135" v="60" actId="20577"/>
          <ac:spMkLst>
            <pc:docMk/>
            <pc:sldMk cId="3173997775" sldId="650"/>
            <ac:spMk id="2" creationId="{CC0FD8E5-44A6-42FE-8712-EA6E3C1116F1}"/>
          </ac:spMkLst>
        </pc:spChg>
      </pc:sldChg>
      <pc:sldChg chg="modSp">
        <pc:chgData name="ヨコオ　レイ" userId="S::a71377@st.takushoku-u.ac.jp::5ef8c68c-7bdf-4008-854e-3343d3eda687" providerId="AD" clId="Web-{70D70D68-FF17-43CE-B3DA-C1BA6D6BD3A3}" dt="2019-12-16T05:21:41.535" v="87" actId="1076"/>
        <pc:sldMkLst>
          <pc:docMk/>
          <pc:sldMk cId="590315032" sldId="654"/>
        </pc:sldMkLst>
        <pc:spChg chg="mod">
          <ac:chgData name="ヨコオ　レイ" userId="S::a71377@st.takushoku-u.ac.jp::5ef8c68c-7bdf-4008-854e-3343d3eda687" providerId="AD" clId="Web-{70D70D68-FF17-43CE-B3DA-C1BA6D6BD3A3}" dt="2019-12-16T05:20:57.254" v="76" actId="14100"/>
          <ac:spMkLst>
            <pc:docMk/>
            <pc:sldMk cId="590315032" sldId="654"/>
            <ac:spMk id="3" creationId="{6F851042-3276-406E-A95D-FA7812E0987A}"/>
          </ac:spMkLst>
        </pc:spChg>
        <pc:spChg chg="mod">
          <ac:chgData name="ヨコオ　レイ" userId="S::a71377@st.takushoku-u.ac.jp::5ef8c68c-7bdf-4008-854e-3343d3eda687" providerId="AD" clId="Web-{70D70D68-FF17-43CE-B3DA-C1BA6D6BD3A3}" dt="2019-12-16T05:21:23.551" v="82" actId="1076"/>
          <ac:spMkLst>
            <pc:docMk/>
            <pc:sldMk cId="590315032" sldId="654"/>
            <ac:spMk id="4" creationId="{22A64CD5-18AC-4DFF-83FA-F86C1228EB1C}"/>
          </ac:spMkLst>
        </pc:spChg>
        <pc:spChg chg="mod">
          <ac:chgData name="ヨコオ　レイ" userId="S::a71377@st.takushoku-u.ac.jp::5ef8c68c-7bdf-4008-854e-3343d3eda687" providerId="AD" clId="Web-{70D70D68-FF17-43CE-B3DA-C1BA6D6BD3A3}" dt="2019-12-16T05:21:41.535" v="87" actId="1076"/>
          <ac:spMkLst>
            <pc:docMk/>
            <pc:sldMk cId="590315032" sldId="654"/>
            <ac:spMk id="5" creationId="{B9DE481F-DD57-49DB-B281-91592A9807D6}"/>
          </ac:spMkLst>
        </pc:spChg>
        <pc:spChg chg="mod">
          <ac:chgData name="ヨコオ　レイ" userId="S::a71377@st.takushoku-u.ac.jp::5ef8c68c-7bdf-4008-854e-3343d3eda687" providerId="AD" clId="Web-{70D70D68-FF17-43CE-B3DA-C1BA6D6BD3A3}" dt="2019-12-16T05:20:47.332" v="75" actId="14100"/>
          <ac:spMkLst>
            <pc:docMk/>
            <pc:sldMk cId="590315032" sldId="654"/>
            <ac:spMk id="6" creationId="{DD1C5AB4-3B0C-46C3-AEEE-6CE6827FE2B2}"/>
          </ac:spMkLst>
        </pc:spChg>
      </pc:sldChg>
      <pc:sldChg chg="modSp">
        <pc:chgData name="ヨコオ　レイ" userId="S::a71377@st.takushoku-u.ac.jp::5ef8c68c-7bdf-4008-854e-3343d3eda687" providerId="AD" clId="Web-{70D70D68-FF17-43CE-B3DA-C1BA6D6BD3A3}" dt="2019-12-16T05:53:02.032" v="302" actId="14100"/>
        <pc:sldMkLst>
          <pc:docMk/>
          <pc:sldMk cId="2469000656" sldId="655"/>
        </pc:sldMkLst>
        <pc:spChg chg="mod">
          <ac:chgData name="ヨコオ　レイ" userId="S::a71377@st.takushoku-u.ac.jp::5ef8c68c-7bdf-4008-854e-3343d3eda687" providerId="AD" clId="Web-{70D70D68-FF17-43CE-B3DA-C1BA6D6BD3A3}" dt="2019-12-16T05:53:02.032" v="302" actId="14100"/>
          <ac:spMkLst>
            <pc:docMk/>
            <pc:sldMk cId="2469000656" sldId="655"/>
            <ac:spMk id="7" creationId="{A598E41A-67B0-4D98-803F-967654E3D161}"/>
          </ac:spMkLst>
        </pc:spChg>
      </pc:sldChg>
      <pc:sldChg chg="modSp">
        <pc:chgData name="ヨコオ　レイ" userId="S::a71377@st.takushoku-u.ac.jp::5ef8c68c-7bdf-4008-854e-3343d3eda687" providerId="AD" clId="Web-{70D70D68-FF17-43CE-B3DA-C1BA6D6BD3A3}" dt="2019-12-16T05:41:47.725" v="187" actId="20577"/>
        <pc:sldMkLst>
          <pc:docMk/>
          <pc:sldMk cId="2784242212" sldId="656"/>
        </pc:sldMkLst>
        <pc:spChg chg="mod">
          <ac:chgData name="ヨコオ　レイ" userId="S::a71377@st.takushoku-u.ac.jp::5ef8c68c-7bdf-4008-854e-3343d3eda687" providerId="AD" clId="Web-{70D70D68-FF17-43CE-B3DA-C1BA6D6BD3A3}" dt="2019-12-16T05:41:47.725" v="187" actId="20577"/>
          <ac:spMkLst>
            <pc:docMk/>
            <pc:sldMk cId="2784242212" sldId="656"/>
            <ac:spMk id="8" creationId="{69A0652A-7181-4805-9116-5F71A26C8049}"/>
          </ac:spMkLst>
        </pc:spChg>
      </pc:sldChg>
      <pc:sldChg chg="addSp delSp modSp new">
        <pc:chgData name="ヨコオ　レイ" userId="S::a71377@st.takushoku-u.ac.jp::5ef8c68c-7bdf-4008-854e-3343d3eda687" providerId="AD" clId="Web-{70D70D68-FF17-43CE-B3DA-C1BA6D6BD3A3}" dt="2019-12-16T10:10:47.681" v="539" actId="20577"/>
        <pc:sldMkLst>
          <pc:docMk/>
          <pc:sldMk cId="750649651" sldId="675"/>
        </pc:sldMkLst>
        <pc:spChg chg="mod">
          <ac:chgData name="ヨコオ　レイ" userId="S::a71377@st.takushoku-u.ac.jp::5ef8c68c-7bdf-4008-854e-3343d3eda687" providerId="AD" clId="Web-{70D70D68-FF17-43CE-B3DA-C1BA6D6BD3A3}" dt="2019-12-16T10:10:47.681" v="539" actId="20577"/>
          <ac:spMkLst>
            <pc:docMk/>
            <pc:sldMk cId="750649651" sldId="675"/>
            <ac:spMk id="2" creationId="{411DCF1F-5569-4912-A686-9B11F9DD0237}"/>
          </ac:spMkLst>
        </pc:spChg>
        <pc:spChg chg="add mod">
          <ac:chgData name="ヨコオ　レイ" userId="S::a71377@st.takushoku-u.ac.jp::5ef8c68c-7bdf-4008-854e-3343d3eda687" providerId="AD" clId="Web-{70D70D68-FF17-43CE-B3DA-C1BA6D6BD3A3}" dt="2019-12-16T10:06:58.962" v="496" actId="14100"/>
          <ac:spMkLst>
            <pc:docMk/>
            <pc:sldMk cId="750649651" sldId="675"/>
            <ac:spMk id="6" creationId="{1546383E-1087-4066-ADE1-AC28F9A5D5DB}"/>
          </ac:spMkLst>
        </pc:spChg>
        <pc:spChg chg="add mod">
          <ac:chgData name="ヨコオ　レイ" userId="S::a71377@st.takushoku-u.ac.jp::5ef8c68c-7bdf-4008-854e-3343d3eda687" providerId="AD" clId="Web-{70D70D68-FF17-43CE-B3DA-C1BA6D6BD3A3}" dt="2019-12-16T10:06:52.572" v="495" actId="14100"/>
          <ac:spMkLst>
            <pc:docMk/>
            <pc:sldMk cId="750649651" sldId="675"/>
            <ac:spMk id="8" creationId="{6AB72FDE-1F69-4D4A-8E2D-000637FAD44C}"/>
          </ac:spMkLst>
        </pc:spChg>
        <pc:picChg chg="add mod modCrop">
          <ac:chgData name="ヨコオ　レイ" userId="S::a71377@st.takushoku-u.ac.jp::5ef8c68c-7bdf-4008-854e-3343d3eda687" providerId="AD" clId="Web-{70D70D68-FF17-43CE-B3DA-C1BA6D6BD3A3}" dt="2019-12-16T09:55:15.385" v="473" actId="14100"/>
          <ac:picMkLst>
            <pc:docMk/>
            <pc:sldMk cId="750649651" sldId="675"/>
            <ac:picMk id="3" creationId="{70CCB360-E5AE-4DCE-8EE7-8A59953F5016}"/>
          </ac:picMkLst>
        </pc:picChg>
        <pc:picChg chg="add mod modCrop">
          <ac:chgData name="ヨコオ　レイ" userId="S::a71377@st.takushoku-u.ac.jp::5ef8c68c-7bdf-4008-854e-3343d3eda687" providerId="AD" clId="Web-{70D70D68-FF17-43CE-B3DA-C1BA6D6BD3A3}" dt="2019-12-16T09:56:30.275" v="476" actId="14100"/>
          <ac:picMkLst>
            <pc:docMk/>
            <pc:sldMk cId="750649651" sldId="675"/>
            <ac:picMk id="5" creationId="{7B3C6415-FDCA-473E-A827-5A62042D5533}"/>
          </ac:picMkLst>
        </pc:picChg>
        <pc:picChg chg="add del">
          <ac:chgData name="ヨコオ　レイ" userId="S::a71377@st.takushoku-u.ac.jp::5ef8c68c-7bdf-4008-854e-3343d3eda687" providerId="AD" clId="Web-{70D70D68-FF17-43CE-B3DA-C1BA6D6BD3A3}" dt="2019-12-16T10:00:06.900" v="490"/>
          <ac:picMkLst>
            <pc:docMk/>
            <pc:sldMk cId="750649651" sldId="675"/>
            <ac:picMk id="7" creationId="{F8A4D9E8-9991-4573-BC8E-CEE2F2CCB9DD}"/>
          </ac:picMkLst>
        </pc:picChg>
      </pc:sldChg>
      <pc:sldChg chg="addSp modSp new">
        <pc:chgData name="ヨコオ　レイ" userId="S::a71377@st.takushoku-u.ac.jp::5ef8c68c-7bdf-4008-854e-3343d3eda687" providerId="AD" clId="Web-{70D70D68-FF17-43CE-B3DA-C1BA6D6BD3A3}" dt="2019-12-16T11:17:55.060" v="1198" actId="14100"/>
        <pc:sldMkLst>
          <pc:docMk/>
          <pc:sldMk cId="945950713" sldId="677"/>
        </pc:sldMkLst>
        <pc:spChg chg="mod">
          <ac:chgData name="ヨコオ　レイ" userId="S::a71377@st.takushoku-u.ac.jp::5ef8c68c-7bdf-4008-854e-3343d3eda687" providerId="AD" clId="Web-{70D70D68-FF17-43CE-B3DA-C1BA6D6BD3A3}" dt="2019-12-16T10:15:42.087" v="567" actId="20577"/>
          <ac:spMkLst>
            <pc:docMk/>
            <pc:sldMk cId="945950713" sldId="677"/>
            <ac:spMk id="2" creationId="{D764518B-6D12-4D0C-A35B-E6E0A5FC4863}"/>
          </ac:spMkLst>
        </pc:spChg>
        <pc:spChg chg="add mod">
          <ac:chgData name="ヨコオ　レイ" userId="S::a71377@st.takushoku-u.ac.jp::5ef8c68c-7bdf-4008-854e-3343d3eda687" providerId="AD" clId="Web-{70D70D68-FF17-43CE-B3DA-C1BA6D6BD3A3}" dt="2019-12-16T11:06:36.435" v="1038" actId="14100"/>
          <ac:spMkLst>
            <pc:docMk/>
            <pc:sldMk cId="945950713" sldId="677"/>
            <ac:spMk id="5" creationId="{65D606EF-CB11-4A4D-AED9-AE3813A79474}"/>
          </ac:spMkLst>
        </pc:spChg>
        <pc:spChg chg="add mod">
          <ac:chgData name="ヨコオ　レイ" userId="S::a71377@st.takushoku-u.ac.jp::5ef8c68c-7bdf-4008-854e-3343d3eda687" providerId="AD" clId="Web-{70D70D68-FF17-43CE-B3DA-C1BA6D6BD3A3}" dt="2019-12-16T11:17:55.060" v="1198" actId="14100"/>
          <ac:spMkLst>
            <pc:docMk/>
            <pc:sldMk cId="945950713" sldId="677"/>
            <ac:spMk id="6" creationId="{911153BA-D063-4D91-A02F-E7ACC4AB193B}"/>
          </ac:spMkLst>
        </pc:spChg>
        <pc:picChg chg="add mod">
          <ac:chgData name="ヨコオ　レイ" userId="S::a71377@st.takushoku-u.ac.jp::5ef8c68c-7bdf-4008-854e-3343d3eda687" providerId="AD" clId="Web-{70D70D68-FF17-43CE-B3DA-C1BA6D6BD3A3}" dt="2019-12-16T11:06:30.435" v="1037" actId="14100"/>
          <ac:picMkLst>
            <pc:docMk/>
            <pc:sldMk cId="945950713" sldId="677"/>
            <ac:picMk id="3" creationId="{10DB62F5-CACC-4D68-BB63-D52D01798ECD}"/>
          </ac:picMkLst>
        </pc:picChg>
      </pc:sldChg>
      <pc:sldChg chg="addSp modSp new">
        <pc:chgData name="ヨコオ　レイ" userId="S::a71377@st.takushoku-u.ac.jp::5ef8c68c-7bdf-4008-854e-3343d3eda687" providerId="AD" clId="Web-{70D70D68-FF17-43CE-B3DA-C1BA6D6BD3A3}" dt="2019-12-16T09:10:02.371" v="317"/>
        <pc:sldMkLst>
          <pc:docMk/>
          <pc:sldMk cId="3863788358" sldId="678"/>
        </pc:sldMkLst>
        <pc:picChg chg="add mod">
          <ac:chgData name="ヨコオ　レイ" userId="S::a71377@st.takushoku-u.ac.jp::5ef8c68c-7bdf-4008-854e-3343d3eda687" providerId="AD" clId="Web-{70D70D68-FF17-43CE-B3DA-C1BA6D6BD3A3}" dt="2019-12-16T09:10:02.371" v="317"/>
          <ac:picMkLst>
            <pc:docMk/>
            <pc:sldMk cId="3863788358" sldId="678"/>
            <ac:picMk id="3" creationId="{9A77C38A-4A0B-4C45-8028-D946194A4CF5}"/>
          </ac:picMkLst>
        </pc:picChg>
      </pc:sldChg>
      <pc:sldChg chg="addSp modSp new">
        <pc:chgData name="ヨコオ　レイ" userId="S::a71377@st.takushoku-u.ac.jp::5ef8c68c-7bdf-4008-854e-3343d3eda687" providerId="AD" clId="Web-{70D70D68-FF17-43CE-B3DA-C1BA6D6BD3A3}" dt="2019-12-16T09:31:21.151" v="333" actId="14100"/>
        <pc:sldMkLst>
          <pc:docMk/>
          <pc:sldMk cId="838150851" sldId="679"/>
        </pc:sldMkLst>
        <pc:spChg chg="mod">
          <ac:chgData name="ヨコオ　レイ" userId="S::a71377@st.takushoku-u.ac.jp::5ef8c68c-7bdf-4008-854e-3343d3eda687" providerId="AD" clId="Web-{70D70D68-FF17-43CE-B3DA-C1BA6D6BD3A3}" dt="2019-12-16T09:11:15.292" v="323" actId="1076"/>
          <ac:spMkLst>
            <pc:docMk/>
            <pc:sldMk cId="838150851" sldId="679"/>
            <ac:spMk id="2" creationId="{C2F2BFA2-0570-4D1A-86C8-A0D818C06AB3}"/>
          </ac:spMkLst>
        </pc:spChg>
        <pc:spChg chg="add mod">
          <ac:chgData name="ヨコオ　レイ" userId="S::a71377@st.takushoku-u.ac.jp::5ef8c68c-7bdf-4008-854e-3343d3eda687" providerId="AD" clId="Web-{70D70D68-FF17-43CE-B3DA-C1BA6D6BD3A3}" dt="2019-12-16T09:31:01.026" v="328" actId="1076"/>
          <ac:spMkLst>
            <pc:docMk/>
            <pc:sldMk cId="838150851" sldId="679"/>
            <ac:spMk id="3" creationId="{39B1C0E5-1760-4347-A999-01D57D29C0CE}"/>
          </ac:spMkLst>
        </pc:spChg>
        <pc:picChg chg="add mod">
          <ac:chgData name="ヨコオ　レイ" userId="S::a71377@st.takushoku-u.ac.jp::5ef8c68c-7bdf-4008-854e-3343d3eda687" providerId="AD" clId="Web-{70D70D68-FF17-43CE-B3DA-C1BA6D6BD3A3}" dt="2019-12-16T09:31:21.151" v="333" actId="14100"/>
          <ac:picMkLst>
            <pc:docMk/>
            <pc:sldMk cId="838150851" sldId="679"/>
            <ac:picMk id="4" creationId="{B51356EB-754B-4E4A-B6E7-33525AB0E7D0}"/>
          </ac:picMkLst>
        </pc:picChg>
      </pc:sldChg>
      <pc:sldChg chg="modSp new del">
        <pc:chgData name="ヨコオ　レイ" userId="S::a71377@st.takushoku-u.ac.jp::5ef8c68c-7bdf-4008-854e-3343d3eda687" providerId="AD" clId="Web-{70D70D68-FF17-43CE-B3DA-C1BA6D6BD3A3}" dt="2019-12-16T10:10:21.697" v="506"/>
        <pc:sldMkLst>
          <pc:docMk/>
          <pc:sldMk cId="2595812972" sldId="686"/>
        </pc:sldMkLst>
        <pc:spChg chg="mod">
          <ac:chgData name="ヨコオ　レイ" userId="S::a71377@st.takushoku-u.ac.jp::5ef8c68c-7bdf-4008-854e-3343d3eda687" providerId="AD" clId="Web-{70D70D68-FF17-43CE-B3DA-C1BA6D6BD3A3}" dt="2019-12-16T10:10:15.947" v="503" actId="20577"/>
          <ac:spMkLst>
            <pc:docMk/>
            <pc:sldMk cId="2595812972" sldId="686"/>
            <ac:spMk id="2" creationId="{8C7526D3-659E-4BE9-8C7A-B7B28A3C3F31}"/>
          </ac:spMkLst>
        </pc:spChg>
      </pc:sldChg>
      <pc:sldChg chg="addSp delSp modSp new mod ord modClrScheme chgLayout">
        <pc:chgData name="ヨコオ　レイ" userId="S::a71377@st.takushoku-u.ac.jp::5ef8c68c-7bdf-4008-854e-3343d3eda687" providerId="AD" clId="Web-{70D70D68-FF17-43CE-B3DA-C1BA6D6BD3A3}" dt="2019-12-16T10:59:34.683" v="1020" actId="1076"/>
        <pc:sldMkLst>
          <pc:docMk/>
          <pc:sldMk cId="2938052382" sldId="686"/>
        </pc:sldMkLst>
        <pc:spChg chg="add mod ord">
          <ac:chgData name="ヨコオ　レイ" userId="S::a71377@st.takushoku-u.ac.jp::5ef8c68c-7bdf-4008-854e-3343d3eda687" providerId="AD" clId="Web-{70D70D68-FF17-43CE-B3DA-C1BA6D6BD3A3}" dt="2019-12-16T10:34:19.040" v="605" actId="20577"/>
          <ac:spMkLst>
            <pc:docMk/>
            <pc:sldMk cId="2938052382" sldId="686"/>
            <ac:spMk id="6" creationId="{0E14042D-9BFE-4205-BE9F-88F6B8AEAD70}"/>
          </ac:spMkLst>
        </pc:spChg>
        <pc:spChg chg="add mod">
          <ac:chgData name="ヨコオ　レイ" userId="S::a71377@st.takushoku-u.ac.jp::5ef8c68c-7bdf-4008-854e-3343d3eda687" providerId="AD" clId="Web-{70D70D68-FF17-43CE-B3DA-C1BA6D6BD3A3}" dt="2019-12-16T10:38:47.508" v="745" actId="20577"/>
          <ac:spMkLst>
            <pc:docMk/>
            <pc:sldMk cId="2938052382" sldId="686"/>
            <ac:spMk id="7" creationId="{31E27EEA-C393-4BCD-9BCD-BAAEF53E815A}"/>
          </ac:spMkLst>
        </pc:spChg>
        <pc:spChg chg="add del mod">
          <ac:chgData name="ヨコオ　レイ" userId="S::a71377@st.takushoku-u.ac.jp::5ef8c68c-7bdf-4008-854e-3343d3eda687" providerId="AD" clId="Web-{70D70D68-FF17-43CE-B3DA-C1BA6D6BD3A3}" dt="2019-12-16T10:56:51.901" v="953"/>
          <ac:spMkLst>
            <pc:docMk/>
            <pc:sldMk cId="2938052382" sldId="686"/>
            <ac:spMk id="10" creationId="{B6B5D994-E035-4E59-87D7-897D2F990179}"/>
          </ac:spMkLst>
        </pc:spChg>
        <pc:spChg chg="add mod">
          <ac:chgData name="ヨコオ　レイ" userId="S::a71377@st.takushoku-u.ac.jp::5ef8c68c-7bdf-4008-854e-3343d3eda687" providerId="AD" clId="Web-{70D70D68-FF17-43CE-B3DA-C1BA6D6BD3A3}" dt="2019-12-16T10:59:34.683" v="1020" actId="1076"/>
          <ac:spMkLst>
            <pc:docMk/>
            <pc:sldMk cId="2938052382" sldId="686"/>
            <ac:spMk id="11" creationId="{FDCFF141-A36A-4CB1-ADAD-6DF2D3D1FFD0}"/>
          </ac:spMkLst>
        </pc:spChg>
        <pc:picChg chg="add del mod">
          <ac:chgData name="ヨコオ　レイ" userId="S::a71377@st.takushoku-u.ac.jp::5ef8c68c-7bdf-4008-854e-3343d3eda687" providerId="AD" clId="Web-{70D70D68-FF17-43CE-B3DA-C1BA6D6BD3A3}" dt="2019-12-16T10:32:48.930" v="581"/>
          <ac:picMkLst>
            <pc:docMk/>
            <pc:sldMk cId="2938052382" sldId="686"/>
            <ac:picMk id="2" creationId="{86EB514A-D3C3-4D79-9CA3-ADB1B310F42D}"/>
          </ac:picMkLst>
        </pc:picChg>
        <pc:picChg chg="add del mod">
          <ac:chgData name="ヨコオ　レイ" userId="S::a71377@st.takushoku-u.ac.jp::5ef8c68c-7bdf-4008-854e-3343d3eda687" providerId="AD" clId="Web-{70D70D68-FF17-43CE-B3DA-C1BA6D6BD3A3}" dt="2019-12-16T10:38:23.102" v="718"/>
          <ac:picMkLst>
            <pc:docMk/>
            <pc:sldMk cId="2938052382" sldId="686"/>
            <ac:picMk id="4" creationId="{D746CEFF-B49F-48DE-A9F7-CABB72EC38E0}"/>
          </ac:picMkLst>
        </pc:picChg>
        <pc:picChg chg="add mod">
          <ac:chgData name="ヨコオ　レイ" userId="S::a71377@st.takushoku-u.ac.jp::5ef8c68c-7bdf-4008-854e-3343d3eda687" providerId="AD" clId="Web-{70D70D68-FF17-43CE-B3DA-C1BA6D6BD3A3}" dt="2019-12-16T10:48:16.523" v="777" actId="14100"/>
          <ac:picMkLst>
            <pc:docMk/>
            <pc:sldMk cId="2938052382" sldId="686"/>
            <ac:picMk id="8" creationId="{B44C617D-11A3-467A-AAD9-CEEC277FE2F0}"/>
          </ac:picMkLst>
        </pc:picChg>
      </pc:sldChg>
      <pc:sldChg chg="addSp modSp new">
        <pc:chgData name="ヨコオ　レイ" userId="S::a71377@st.takushoku-u.ac.jp::5ef8c68c-7bdf-4008-854e-3343d3eda687" providerId="AD" clId="Web-{70D70D68-FF17-43CE-B3DA-C1BA6D6BD3A3}" dt="2019-12-16T11:03:29.182" v="1030" actId="20577"/>
        <pc:sldMkLst>
          <pc:docMk/>
          <pc:sldMk cId="3340114552" sldId="687"/>
        </pc:sldMkLst>
        <pc:spChg chg="mod">
          <ac:chgData name="ヨコオ　レイ" userId="S::a71377@st.takushoku-u.ac.jp::5ef8c68c-7bdf-4008-854e-3343d3eda687" providerId="AD" clId="Web-{70D70D68-FF17-43CE-B3DA-C1BA6D6BD3A3}" dt="2019-12-16T10:49:33.898" v="813" actId="20577"/>
          <ac:spMkLst>
            <pc:docMk/>
            <pc:sldMk cId="3340114552" sldId="687"/>
            <ac:spMk id="2" creationId="{5DD199C0-BB2B-470E-BB3A-69EA1CDC15E9}"/>
          </ac:spMkLst>
        </pc:spChg>
        <pc:spChg chg="add mod">
          <ac:chgData name="ヨコオ　レイ" userId="S::a71377@st.takushoku-u.ac.jp::5ef8c68c-7bdf-4008-854e-3343d3eda687" providerId="AD" clId="Web-{70D70D68-FF17-43CE-B3DA-C1BA6D6BD3A3}" dt="2019-12-16T10:52:51.789" v="871" actId="1076"/>
          <ac:spMkLst>
            <pc:docMk/>
            <pc:sldMk cId="3340114552" sldId="687"/>
            <ac:spMk id="3" creationId="{9D4EA299-2FE6-4039-9101-ABAAA640B699}"/>
          </ac:spMkLst>
        </pc:spChg>
        <pc:spChg chg="add mod">
          <ac:chgData name="ヨコオ　レイ" userId="S::a71377@st.takushoku-u.ac.jp::5ef8c68c-7bdf-4008-854e-3343d3eda687" providerId="AD" clId="Web-{70D70D68-FF17-43CE-B3DA-C1BA6D6BD3A3}" dt="2019-12-16T11:03:29.182" v="1030" actId="20577"/>
          <ac:spMkLst>
            <pc:docMk/>
            <pc:sldMk cId="3340114552" sldId="687"/>
            <ac:spMk id="4" creationId="{21DFCC0E-3A37-40EC-AC2C-06300B99A191}"/>
          </ac:spMkLst>
        </pc:spChg>
      </pc:sldChg>
      <pc:sldChg chg="addSp modSp new">
        <pc:chgData name="ヨコオ　レイ" userId="S::a71377@st.takushoku-u.ac.jp::5ef8c68c-7bdf-4008-854e-3343d3eda687" providerId="AD" clId="Web-{70D70D68-FF17-43CE-B3DA-C1BA6D6BD3A3}" dt="2019-12-16T11:44:55.309" v="2226" actId="1076"/>
        <pc:sldMkLst>
          <pc:docMk/>
          <pc:sldMk cId="1306710361" sldId="688"/>
        </pc:sldMkLst>
        <pc:spChg chg="mod">
          <ac:chgData name="ヨコオ　レイ" userId="S::a71377@st.takushoku-u.ac.jp::5ef8c68c-7bdf-4008-854e-3343d3eda687" providerId="AD" clId="Web-{70D70D68-FF17-43CE-B3DA-C1BA6D6BD3A3}" dt="2019-12-16T11:20:15.091" v="1235" actId="20577"/>
          <ac:spMkLst>
            <pc:docMk/>
            <pc:sldMk cId="1306710361" sldId="688"/>
            <ac:spMk id="2" creationId="{ECD7F972-D7E9-4897-AB30-10893A09EC59}"/>
          </ac:spMkLst>
        </pc:spChg>
        <pc:spChg chg="add mod">
          <ac:chgData name="ヨコオ　レイ" userId="S::a71377@st.takushoku-u.ac.jp::5ef8c68c-7bdf-4008-854e-3343d3eda687" providerId="AD" clId="Web-{70D70D68-FF17-43CE-B3DA-C1BA6D6BD3A3}" dt="2019-12-16T11:44:55.309" v="2226" actId="1076"/>
          <ac:spMkLst>
            <pc:docMk/>
            <pc:sldMk cId="1306710361" sldId="688"/>
            <ac:spMk id="3" creationId="{FD14BCDE-83A7-44DF-AEBD-560948AA155D}"/>
          </ac:spMkLst>
        </pc:spChg>
      </pc:sldChg>
      <pc:sldChg chg="addSp modSp">
        <pc:chgData name="ヨコオ　レイ" userId="S::a71377@st.takushoku-u.ac.jp::5ef8c68c-7bdf-4008-854e-3343d3eda687" providerId="AD" clId="Web-{70D70D68-FF17-43CE-B3DA-C1BA6D6BD3A3}" dt="2019-12-16T12:04:01.934" v="3106" actId="20577"/>
        <pc:sldMkLst>
          <pc:docMk/>
          <pc:sldMk cId="499275444" sldId="690"/>
        </pc:sldMkLst>
        <pc:spChg chg="add mod">
          <ac:chgData name="ヨコオ　レイ" userId="S::a71377@st.takushoku-u.ac.jp::5ef8c68c-7bdf-4008-854e-3343d3eda687" providerId="AD" clId="Web-{70D70D68-FF17-43CE-B3DA-C1BA6D6BD3A3}" dt="2019-12-16T12:04:01.934" v="3106" actId="20577"/>
          <ac:spMkLst>
            <pc:docMk/>
            <pc:sldMk cId="499275444" sldId="690"/>
            <ac:spMk id="3" creationId="{360984BF-273A-442E-B199-32335D1C5B58}"/>
          </ac:spMkLst>
        </pc:spChg>
      </pc:sldChg>
      <pc:sldChg chg="addSp modSp">
        <pc:chgData name="ヨコオ　レイ" userId="S::a71377@st.takushoku-u.ac.jp::5ef8c68c-7bdf-4008-854e-3343d3eda687" providerId="AD" clId="Web-{70D70D68-FF17-43CE-B3DA-C1BA6D6BD3A3}" dt="2019-12-16T11:59:13.731" v="3103" actId="20577"/>
        <pc:sldMkLst>
          <pc:docMk/>
          <pc:sldMk cId="1215873649" sldId="691"/>
        </pc:sldMkLst>
        <pc:spChg chg="add mod">
          <ac:chgData name="ヨコオ　レイ" userId="S::a71377@st.takushoku-u.ac.jp::5ef8c68c-7bdf-4008-854e-3343d3eda687" providerId="AD" clId="Web-{70D70D68-FF17-43CE-B3DA-C1BA6D6BD3A3}" dt="2019-12-16T11:59:13.731" v="3103" actId="20577"/>
          <ac:spMkLst>
            <pc:docMk/>
            <pc:sldMk cId="1215873649" sldId="691"/>
            <ac:spMk id="3" creationId="{7CF84C3A-DDC3-4AB3-A354-54C89356467F}"/>
          </ac:spMkLst>
        </pc:spChg>
      </pc:sldChg>
      <pc:sldChg chg="modSp new del">
        <pc:chgData name="ヨコオ　レイ" userId="S::a71377@st.takushoku-u.ac.jp::5ef8c68c-7bdf-4008-854e-3343d3eda687" providerId="AD" clId="Web-{70D70D68-FF17-43CE-B3DA-C1BA6D6BD3A3}" dt="2019-12-16T11:46:33.012" v="2239"/>
        <pc:sldMkLst>
          <pc:docMk/>
          <pc:sldMk cId="4264989396" sldId="692"/>
        </pc:sldMkLst>
        <pc:spChg chg="mod">
          <ac:chgData name="ヨコオ　レイ" userId="S::a71377@st.takushoku-u.ac.jp::5ef8c68c-7bdf-4008-854e-3343d3eda687" providerId="AD" clId="Web-{70D70D68-FF17-43CE-B3DA-C1BA6D6BD3A3}" dt="2019-12-16T11:46:25.247" v="2236" actId="20577"/>
          <ac:spMkLst>
            <pc:docMk/>
            <pc:sldMk cId="4264989396" sldId="692"/>
            <ac:spMk id="2" creationId="{A124CD9A-0469-4B40-A60C-2B1B1D922202}"/>
          </ac:spMkLst>
        </pc:spChg>
      </pc:sldChg>
    </pc:docChg>
  </pc:docChgLst>
  <pc:docChgLst>
    <pc:chgData name="マルヤマ　トモヤ" userId="S::a71342@st.takushoku-u.ac.jp::8751789b-8222-4e0f-9d90-34a07a3554a6" providerId="AD" clId="Web-{158B76A9-E5CD-4E3F-864A-6897B8B5243A}"/>
    <pc:docChg chg="addSld delSld modSld sldOrd">
      <pc:chgData name="マルヤマ　トモヤ" userId="S::a71342@st.takushoku-u.ac.jp::8751789b-8222-4e0f-9d90-34a07a3554a6" providerId="AD" clId="Web-{158B76A9-E5CD-4E3F-864A-6897B8B5243A}" dt="2019-12-09T12:14:55.664" v="1447"/>
      <pc:docMkLst>
        <pc:docMk/>
      </pc:docMkLst>
      <pc:sldChg chg="modSp">
        <pc:chgData name="マルヤマ　トモヤ" userId="S::a71342@st.takushoku-u.ac.jp::8751789b-8222-4e0f-9d90-34a07a3554a6" providerId="AD" clId="Web-{158B76A9-E5CD-4E3F-864A-6897B8B5243A}" dt="2019-12-09T11:59:34.196" v="1434" actId="20577"/>
        <pc:sldMkLst>
          <pc:docMk/>
          <pc:sldMk cId="2213627459" sldId="351"/>
        </pc:sldMkLst>
        <pc:spChg chg="mod">
          <ac:chgData name="マルヤマ　トモヤ" userId="S::a71342@st.takushoku-u.ac.jp::8751789b-8222-4e0f-9d90-34a07a3554a6" providerId="AD" clId="Web-{158B76A9-E5CD-4E3F-864A-6897B8B5243A}" dt="2019-12-09T11:59:34.196" v="1434" actId="20577"/>
          <ac:spMkLst>
            <pc:docMk/>
            <pc:sldMk cId="2213627459" sldId="351"/>
            <ac:spMk id="2" creationId="{00000000-0000-0000-0000-000000000000}"/>
          </ac:spMkLst>
        </pc:spChg>
      </pc:sldChg>
      <pc:sldChg chg="addSp modSp delCm">
        <pc:chgData name="マルヤマ　トモヤ" userId="S::a71342@st.takushoku-u.ac.jp::8751789b-8222-4e0f-9d90-34a07a3554a6" providerId="AD" clId="Web-{158B76A9-E5CD-4E3F-864A-6897B8B5243A}" dt="2019-12-09T09:28:46.694" v="119" actId="1076"/>
        <pc:sldMkLst>
          <pc:docMk/>
          <pc:sldMk cId="877788502" sldId="367"/>
        </pc:sldMkLst>
        <pc:spChg chg="mod">
          <ac:chgData name="マルヤマ　トモヤ" userId="S::a71342@st.takushoku-u.ac.jp::8751789b-8222-4e0f-9d90-34a07a3554a6" providerId="AD" clId="Web-{158B76A9-E5CD-4E3F-864A-6897B8B5243A}" dt="2019-12-09T09:28:42.882" v="118" actId="1076"/>
          <ac:spMkLst>
            <pc:docMk/>
            <pc:sldMk cId="877788502" sldId="367"/>
            <ac:spMk id="3" creationId="{00000000-0000-0000-0000-000000000000}"/>
          </ac:spMkLst>
        </pc:spChg>
        <pc:spChg chg="add mod">
          <ac:chgData name="マルヤマ　トモヤ" userId="S::a71342@st.takushoku-u.ac.jp::8751789b-8222-4e0f-9d90-34a07a3554a6" providerId="AD" clId="Web-{158B76A9-E5CD-4E3F-864A-6897B8B5243A}" dt="2019-12-09T09:28:46.694" v="119" actId="1076"/>
          <ac:spMkLst>
            <pc:docMk/>
            <pc:sldMk cId="877788502" sldId="367"/>
            <ac:spMk id="6" creationId="{CBC3FAC3-F124-47DD-804B-129E75B7DC33}"/>
          </ac:spMkLst>
        </pc:spChg>
      </pc:sldChg>
      <pc:sldChg chg="modSp">
        <pc:chgData name="マルヤマ　トモヤ" userId="S::a71342@st.takushoku-u.ac.jp::8751789b-8222-4e0f-9d90-34a07a3554a6" providerId="AD" clId="Web-{158B76A9-E5CD-4E3F-864A-6897B8B5243A}" dt="2019-12-09T09:09:02.756" v="42" actId="20577"/>
        <pc:sldMkLst>
          <pc:docMk/>
          <pc:sldMk cId="2785278914" sldId="401"/>
        </pc:sldMkLst>
        <pc:spChg chg="mod">
          <ac:chgData name="マルヤマ　トモヤ" userId="S::a71342@st.takushoku-u.ac.jp::8751789b-8222-4e0f-9d90-34a07a3554a6" providerId="AD" clId="Web-{158B76A9-E5CD-4E3F-864A-6897B8B5243A}" dt="2019-12-09T09:09:02.756" v="42" actId="20577"/>
          <ac:spMkLst>
            <pc:docMk/>
            <pc:sldMk cId="2785278914" sldId="401"/>
            <ac:spMk id="7" creationId="{00D615CB-CBB5-4AE1-9AC8-5CA71C4308B9}"/>
          </ac:spMkLst>
        </pc:spChg>
      </pc:sldChg>
      <pc:sldChg chg="modSp">
        <pc:chgData name="マルヤマ　トモヤ" userId="S::a71342@st.takushoku-u.ac.jp::8751789b-8222-4e0f-9d90-34a07a3554a6" providerId="AD" clId="Web-{158B76A9-E5CD-4E3F-864A-6897B8B5243A}" dt="2019-12-09T11:59:37.915" v="1437" actId="20577"/>
        <pc:sldMkLst>
          <pc:docMk/>
          <pc:sldMk cId="2837509584" sldId="440"/>
        </pc:sldMkLst>
        <pc:spChg chg="mod">
          <ac:chgData name="マルヤマ　トモヤ" userId="S::a71342@st.takushoku-u.ac.jp::8751789b-8222-4e0f-9d90-34a07a3554a6" providerId="AD" clId="Web-{158B76A9-E5CD-4E3F-864A-6897B8B5243A}" dt="2019-12-09T11:59:37.915" v="1437" actId="20577"/>
          <ac:spMkLst>
            <pc:docMk/>
            <pc:sldMk cId="2837509584" sldId="440"/>
            <ac:spMk id="2" creationId="{00000000-0000-0000-0000-000000000000}"/>
          </ac:spMkLst>
        </pc:spChg>
      </pc:sldChg>
      <pc:sldChg chg="addSp delSp modSp">
        <pc:chgData name="マルヤマ　トモヤ" userId="S::a71342@st.takushoku-u.ac.jp::8751789b-8222-4e0f-9d90-34a07a3554a6" providerId="AD" clId="Web-{158B76A9-E5CD-4E3F-864A-6897B8B5243A}" dt="2019-12-09T12:14:55.664" v="1447"/>
        <pc:sldMkLst>
          <pc:docMk/>
          <pc:sldMk cId="260116325" sldId="538"/>
        </pc:sldMkLst>
        <pc:spChg chg="mod">
          <ac:chgData name="マルヤマ　トモヤ" userId="S::a71342@st.takushoku-u.ac.jp::8751789b-8222-4e0f-9d90-34a07a3554a6" providerId="AD" clId="Web-{158B76A9-E5CD-4E3F-864A-6897B8B5243A}" dt="2019-12-09T11:52:16.049" v="1429" actId="20577"/>
          <ac:spMkLst>
            <pc:docMk/>
            <pc:sldMk cId="260116325" sldId="538"/>
            <ac:spMk id="2" creationId="{00000000-0000-0000-0000-000000000000}"/>
          </ac:spMkLst>
        </pc:spChg>
        <pc:spChg chg="mod">
          <ac:chgData name="マルヤマ　トモヤ" userId="S::a71342@st.takushoku-u.ac.jp::8751789b-8222-4e0f-9d90-34a07a3554a6" providerId="AD" clId="Web-{158B76A9-E5CD-4E3F-864A-6897B8B5243A}" dt="2019-12-09T11:42:49.365" v="1069" actId="1076"/>
          <ac:spMkLst>
            <pc:docMk/>
            <pc:sldMk cId="260116325" sldId="538"/>
            <ac:spMk id="5" creationId="{00000000-0000-0000-0000-000000000000}"/>
          </ac:spMkLst>
        </pc:spChg>
        <pc:spChg chg="mod">
          <ac:chgData name="マルヤマ　トモヤ" userId="S::a71342@st.takushoku-u.ac.jp::8751789b-8222-4e0f-9d90-34a07a3554a6" providerId="AD" clId="Web-{158B76A9-E5CD-4E3F-864A-6897B8B5243A}" dt="2019-12-09T11:42:57.021" v="1070" actId="1076"/>
          <ac:spMkLst>
            <pc:docMk/>
            <pc:sldMk cId="260116325" sldId="538"/>
            <ac:spMk id="6" creationId="{00000000-0000-0000-0000-000000000000}"/>
          </ac:spMkLst>
        </pc:spChg>
        <pc:spChg chg="add del mod">
          <ac:chgData name="マルヤマ　トモヤ" userId="S::a71342@st.takushoku-u.ac.jp::8751789b-8222-4e0f-9d90-34a07a3554a6" providerId="AD" clId="Web-{158B76A9-E5CD-4E3F-864A-6897B8B5243A}" dt="2019-12-09T12:14:55.664" v="1447"/>
          <ac:spMkLst>
            <pc:docMk/>
            <pc:sldMk cId="260116325" sldId="538"/>
            <ac:spMk id="12" creationId="{D551D9CA-BB4C-48ED-B777-B259FFB6C0BB}"/>
          </ac:spMkLst>
        </pc:spChg>
        <pc:picChg chg="mod">
          <ac:chgData name="マルヤマ　トモヤ" userId="S::a71342@st.takushoku-u.ac.jp::8751789b-8222-4e0f-9d90-34a07a3554a6" providerId="AD" clId="Web-{158B76A9-E5CD-4E3F-864A-6897B8B5243A}" dt="2019-12-09T11:42:43.849" v="1067" actId="1076"/>
          <ac:picMkLst>
            <pc:docMk/>
            <pc:sldMk cId="260116325" sldId="538"/>
            <ac:picMk id="9" creationId="{00000000-0000-0000-0000-000000000000}"/>
          </ac:picMkLst>
        </pc:picChg>
        <pc:picChg chg="mod">
          <ac:chgData name="マルヤマ　トモヤ" userId="S::a71342@st.takushoku-u.ac.jp::8751789b-8222-4e0f-9d90-34a07a3554a6" providerId="AD" clId="Web-{158B76A9-E5CD-4E3F-864A-6897B8B5243A}" dt="2019-12-09T11:42:47.114" v="1068" actId="1076"/>
          <ac:picMkLst>
            <pc:docMk/>
            <pc:sldMk cId="260116325" sldId="538"/>
            <ac:picMk id="10" creationId="{D6AB2179-D7F7-4421-9482-A8122E4A68C7}"/>
          </ac:picMkLst>
        </pc:picChg>
      </pc:sldChg>
      <pc:sldChg chg="delSp">
        <pc:chgData name="マルヤマ　トモヤ" userId="S::a71342@st.takushoku-u.ac.jp::8751789b-8222-4e0f-9d90-34a07a3554a6" providerId="AD" clId="Web-{158B76A9-E5CD-4E3F-864A-6897B8B5243A}" dt="2019-12-09T09:39:45.320" v="129"/>
        <pc:sldMkLst>
          <pc:docMk/>
          <pc:sldMk cId="3215337082" sldId="556"/>
        </pc:sldMkLst>
        <pc:spChg chg="del">
          <ac:chgData name="マルヤマ　トモヤ" userId="S::a71342@st.takushoku-u.ac.jp::8751789b-8222-4e0f-9d90-34a07a3554a6" providerId="AD" clId="Web-{158B76A9-E5CD-4E3F-864A-6897B8B5243A}" dt="2019-12-09T09:39:45.320" v="129"/>
          <ac:spMkLst>
            <pc:docMk/>
            <pc:sldMk cId="3215337082" sldId="556"/>
            <ac:spMk id="4" creationId="{E8126451-F2C2-473D-A4FB-870FFC92FA18}"/>
          </ac:spMkLst>
        </pc:spChg>
        <pc:spChg chg="del">
          <ac:chgData name="マルヤマ　トモヤ" userId="S::a71342@st.takushoku-u.ac.jp::8751789b-8222-4e0f-9d90-34a07a3554a6" providerId="AD" clId="Web-{158B76A9-E5CD-4E3F-864A-6897B8B5243A}" dt="2019-12-09T09:39:42.992" v="128"/>
          <ac:spMkLst>
            <pc:docMk/>
            <pc:sldMk cId="3215337082" sldId="556"/>
            <ac:spMk id="8" creationId="{B734E3AF-B7E2-49ED-BF17-C61D10A3D85B}"/>
          </ac:spMkLst>
        </pc:spChg>
      </pc:sldChg>
      <pc:sldChg chg="modSp">
        <pc:chgData name="マルヤマ　トモヤ" userId="S::a71342@st.takushoku-u.ac.jp::8751789b-8222-4e0f-9d90-34a07a3554a6" providerId="AD" clId="Web-{158B76A9-E5CD-4E3F-864A-6897B8B5243A}" dt="2019-12-09T10:59:07.143" v="195" actId="20577"/>
        <pc:sldMkLst>
          <pc:docMk/>
          <pc:sldMk cId="2278543803" sldId="559"/>
        </pc:sldMkLst>
        <pc:spChg chg="mod">
          <ac:chgData name="マルヤマ　トモヤ" userId="S::a71342@st.takushoku-u.ac.jp::8751789b-8222-4e0f-9d90-34a07a3554a6" providerId="AD" clId="Web-{158B76A9-E5CD-4E3F-864A-6897B8B5243A}" dt="2019-12-09T09:25:11.538" v="70" actId="20577"/>
          <ac:spMkLst>
            <pc:docMk/>
            <pc:sldMk cId="2278543803" sldId="559"/>
            <ac:spMk id="2" creationId="{54736ACE-4EA8-4C14-928E-3EEC1E8CF79E}"/>
          </ac:spMkLst>
        </pc:spChg>
        <pc:spChg chg="mod">
          <ac:chgData name="マルヤマ　トモヤ" userId="S::a71342@st.takushoku-u.ac.jp::8751789b-8222-4e0f-9d90-34a07a3554a6" providerId="AD" clId="Web-{158B76A9-E5CD-4E3F-864A-6897B8B5243A}" dt="2019-12-09T10:59:07.143" v="195" actId="20577"/>
          <ac:spMkLst>
            <pc:docMk/>
            <pc:sldMk cId="2278543803" sldId="559"/>
            <ac:spMk id="6" creationId="{275BA657-A7A5-4B55-8BC3-808B054F6CFA}"/>
          </ac:spMkLst>
        </pc:spChg>
      </pc:sldChg>
      <pc:sldChg chg="del">
        <pc:chgData name="マルヤマ　トモヤ" userId="S::a71342@st.takushoku-u.ac.jp::8751789b-8222-4e0f-9d90-34a07a3554a6" providerId="AD" clId="Web-{158B76A9-E5CD-4E3F-864A-6897B8B5243A}" dt="2019-12-09T09:28:51.694" v="120"/>
        <pc:sldMkLst>
          <pc:docMk/>
          <pc:sldMk cId="1738324830" sldId="564"/>
        </pc:sldMkLst>
      </pc:sldChg>
      <pc:sldChg chg="modSp">
        <pc:chgData name="マルヤマ　トモヤ" userId="S::a71342@st.takushoku-u.ac.jp::8751789b-8222-4e0f-9d90-34a07a3554a6" providerId="AD" clId="Web-{158B76A9-E5CD-4E3F-864A-6897B8B5243A}" dt="2019-12-09T09:38:38.179" v="127" actId="1076"/>
        <pc:sldMkLst>
          <pc:docMk/>
          <pc:sldMk cId="1246199181" sldId="585"/>
        </pc:sldMkLst>
        <pc:spChg chg="mod">
          <ac:chgData name="マルヤマ　トモヤ" userId="S::a71342@st.takushoku-u.ac.jp::8751789b-8222-4e0f-9d90-34a07a3554a6" providerId="AD" clId="Web-{158B76A9-E5CD-4E3F-864A-6897B8B5243A}" dt="2019-12-09T09:38:38.179" v="127" actId="1076"/>
          <ac:spMkLst>
            <pc:docMk/>
            <pc:sldMk cId="1246199181" sldId="585"/>
            <ac:spMk id="4" creationId="{0DA15104-685A-4D96-B6E8-3D0C99A94889}"/>
          </ac:spMkLst>
        </pc:spChg>
      </pc:sldChg>
      <pc:sldChg chg="addSp delSp modSp del ord">
        <pc:chgData name="マルヤマ　トモヤ" userId="S::a71342@st.takushoku-u.ac.jp::8751789b-8222-4e0f-9d90-34a07a3554a6" providerId="AD" clId="Web-{158B76A9-E5CD-4E3F-864A-6897B8B5243A}" dt="2019-12-09T12:14:38.679" v="1444"/>
        <pc:sldMkLst>
          <pc:docMk/>
          <pc:sldMk cId="227702471" sldId="593"/>
        </pc:sldMkLst>
        <pc:spChg chg="del mod">
          <ac:chgData name="マルヤマ　トモヤ" userId="S::a71342@st.takushoku-u.ac.jp::8751789b-8222-4e0f-9d90-34a07a3554a6" providerId="AD" clId="Web-{158B76A9-E5CD-4E3F-864A-6897B8B5243A}" dt="2019-12-09T11:48:02.780" v="1186"/>
          <ac:spMkLst>
            <pc:docMk/>
            <pc:sldMk cId="227702471" sldId="593"/>
            <ac:spMk id="3" creationId="{B2F4AF02-0492-4221-AE30-9CAA074E8008}"/>
          </ac:spMkLst>
        </pc:spChg>
        <pc:spChg chg="add del mod">
          <ac:chgData name="マルヤマ　トモヤ" userId="S::a71342@st.takushoku-u.ac.jp::8751789b-8222-4e0f-9d90-34a07a3554a6" providerId="AD" clId="Web-{158B76A9-E5CD-4E3F-864A-6897B8B5243A}" dt="2019-12-09T11:48:01.405" v="1185"/>
          <ac:spMkLst>
            <pc:docMk/>
            <pc:sldMk cId="227702471" sldId="593"/>
            <ac:spMk id="4" creationId="{598602B6-F6BA-42A2-96A7-E08875EE6F3B}"/>
          </ac:spMkLst>
        </pc:spChg>
        <pc:spChg chg="mod">
          <ac:chgData name="マルヤマ　トモヤ" userId="S::a71342@st.takushoku-u.ac.jp::8751789b-8222-4e0f-9d90-34a07a3554a6" providerId="AD" clId="Web-{158B76A9-E5CD-4E3F-864A-6897B8B5243A}" dt="2019-12-09T11:50:35.813" v="1331"/>
          <ac:spMkLst>
            <pc:docMk/>
            <pc:sldMk cId="227702471" sldId="593"/>
            <ac:spMk id="5" creationId="{9C08423B-0F22-4916-9F78-5D59FD93A3B2}"/>
          </ac:spMkLst>
        </pc:spChg>
        <pc:spChg chg="del mod">
          <ac:chgData name="マルヤマ　トモヤ" userId="S::a71342@st.takushoku-u.ac.jp::8751789b-8222-4e0f-9d90-34a07a3554a6" providerId="AD" clId="Web-{158B76A9-E5CD-4E3F-864A-6897B8B5243A}" dt="2019-12-09T11:12:17.890" v="397"/>
          <ac:spMkLst>
            <pc:docMk/>
            <pc:sldMk cId="227702471" sldId="593"/>
            <ac:spMk id="6" creationId="{A921D234-53A1-4648-A597-654F8C81BA1B}"/>
          </ac:spMkLst>
        </pc:spChg>
        <pc:spChg chg="add del mod">
          <ac:chgData name="マルヤマ　トモヤ" userId="S::a71342@st.takushoku-u.ac.jp::8751789b-8222-4e0f-9d90-34a07a3554a6" providerId="AD" clId="Web-{158B76A9-E5CD-4E3F-864A-6897B8B5243A}" dt="2019-12-09T11:24:03.457" v="705"/>
          <ac:spMkLst>
            <pc:docMk/>
            <pc:sldMk cId="227702471" sldId="593"/>
            <ac:spMk id="7" creationId="{B69E8F28-43A1-48FF-914F-6FEBF462B30E}"/>
          </ac:spMkLst>
        </pc:spChg>
        <pc:spChg chg="del mod">
          <ac:chgData name="マルヤマ　トモヤ" userId="S::a71342@st.takushoku-u.ac.jp::8751789b-8222-4e0f-9d90-34a07a3554a6" providerId="AD" clId="Web-{158B76A9-E5CD-4E3F-864A-6897B8B5243A}" dt="2019-12-09T11:12:15.874" v="396"/>
          <ac:spMkLst>
            <pc:docMk/>
            <pc:sldMk cId="227702471" sldId="593"/>
            <ac:spMk id="8" creationId="{FE79086E-4BDF-4316-91D5-482C741F9F65}"/>
          </ac:spMkLst>
        </pc:spChg>
        <pc:spChg chg="mod">
          <ac:chgData name="マルヤマ　トモヤ" userId="S::a71342@st.takushoku-u.ac.jp::8751789b-8222-4e0f-9d90-34a07a3554a6" providerId="AD" clId="Web-{158B76A9-E5CD-4E3F-864A-6897B8B5243A}" dt="2019-12-09T11:51:42.252" v="1425" actId="1076"/>
          <ac:spMkLst>
            <pc:docMk/>
            <pc:sldMk cId="227702471" sldId="593"/>
            <ac:spMk id="9" creationId="{F0878CB2-B5D9-4336-A2EB-1F375304DAD7}"/>
          </ac:spMkLst>
        </pc:spChg>
        <pc:spChg chg="add mod">
          <ac:chgData name="マルヤマ　トモヤ" userId="S::a71342@st.takushoku-u.ac.jp::8751789b-8222-4e0f-9d90-34a07a3554a6" providerId="AD" clId="Web-{158B76A9-E5CD-4E3F-864A-6897B8B5243A}" dt="2019-12-09T11:51:39.595" v="1424" actId="14100"/>
          <ac:spMkLst>
            <pc:docMk/>
            <pc:sldMk cId="227702471" sldId="593"/>
            <ac:spMk id="10" creationId="{EFA36D65-9E5A-40A8-97D4-B4BFBEC967BB}"/>
          </ac:spMkLst>
        </pc:spChg>
      </pc:sldChg>
      <pc:sldChg chg="addSp modSp del ord">
        <pc:chgData name="マルヤマ　トモヤ" userId="S::a71342@st.takushoku-u.ac.jp::8751789b-8222-4e0f-9d90-34a07a3554a6" providerId="AD" clId="Web-{158B76A9-E5CD-4E3F-864A-6897B8B5243A}" dt="2019-12-09T12:14:48.820" v="1446"/>
        <pc:sldMkLst>
          <pc:docMk/>
          <pc:sldMk cId="185903777" sldId="594"/>
        </pc:sldMkLst>
        <pc:spChg chg="mod">
          <ac:chgData name="マルヤマ　トモヤ" userId="S::a71342@st.takushoku-u.ac.jp::8751789b-8222-4e0f-9d90-34a07a3554a6" providerId="AD" clId="Web-{158B76A9-E5CD-4E3F-864A-6897B8B5243A}" dt="2019-12-09T11:08:29.511" v="240" actId="20577"/>
          <ac:spMkLst>
            <pc:docMk/>
            <pc:sldMk cId="185903777" sldId="594"/>
            <ac:spMk id="2" creationId="{05963E95-AE9E-4A5A-9D21-BED1FD987C89}"/>
          </ac:spMkLst>
        </pc:spChg>
        <pc:picChg chg="add mod">
          <ac:chgData name="マルヤマ　トモヤ" userId="S::a71342@st.takushoku-u.ac.jp::8751789b-8222-4e0f-9d90-34a07a3554a6" providerId="AD" clId="Web-{158B76A9-E5CD-4E3F-864A-6897B8B5243A}" dt="2019-12-09T11:37:12.344" v="865" actId="1076"/>
          <ac:picMkLst>
            <pc:docMk/>
            <pc:sldMk cId="185903777" sldId="594"/>
            <ac:picMk id="3" creationId="{10E240C1-8127-4BD3-9D96-6A281CA05765}"/>
          </ac:picMkLst>
        </pc:picChg>
      </pc:sldChg>
      <pc:sldChg chg="addSp delSp modSp add replId">
        <pc:chgData name="マルヤマ　トモヤ" userId="S::a71342@st.takushoku-u.ac.jp::8751789b-8222-4e0f-9d90-34a07a3554a6" providerId="AD" clId="Web-{158B76A9-E5CD-4E3F-864A-6897B8B5243A}" dt="2019-12-09T12:14:35.742" v="1443" actId="1076"/>
        <pc:sldMkLst>
          <pc:docMk/>
          <pc:sldMk cId="756174024" sldId="598"/>
        </pc:sldMkLst>
        <pc:spChg chg="add del mod">
          <ac:chgData name="マルヤマ　トモヤ" userId="S::a71342@st.takushoku-u.ac.jp::8751789b-8222-4e0f-9d90-34a07a3554a6" providerId="AD" clId="Web-{158B76A9-E5CD-4E3F-864A-6897B8B5243A}" dt="2019-12-09T12:14:31.757" v="1441"/>
          <ac:spMkLst>
            <pc:docMk/>
            <pc:sldMk cId="756174024" sldId="598"/>
            <ac:spMk id="11" creationId="{34840C87-C2C0-4C13-9644-E9B2F2C8E89F}"/>
          </ac:spMkLst>
        </pc:spChg>
        <pc:spChg chg="mod">
          <ac:chgData name="マルヤマ　トモヤ" userId="S::a71342@st.takushoku-u.ac.jp::8751789b-8222-4e0f-9d90-34a07a3554a6" providerId="AD" clId="Web-{158B76A9-E5CD-4E3F-864A-6897B8B5243A}" dt="2019-12-09T11:52:28.924" v="1431" actId="1076"/>
          <ac:spMkLst>
            <pc:docMk/>
            <pc:sldMk cId="756174024" sldId="598"/>
            <ac:spMk id="16" creationId="{2971B331-6D4A-4CCA-8B78-2258609C6E45}"/>
          </ac:spMkLst>
        </pc:spChg>
        <pc:picChg chg="add del mod">
          <ac:chgData name="マルヤマ　トモヤ" userId="S::a71342@st.takushoku-u.ac.jp::8751789b-8222-4e0f-9d90-34a07a3554a6" providerId="AD" clId="Web-{158B76A9-E5CD-4E3F-864A-6897B8B5243A}" dt="2019-12-09T12:14:33.257" v="1442"/>
          <ac:picMkLst>
            <pc:docMk/>
            <pc:sldMk cId="756174024" sldId="598"/>
            <ac:picMk id="3" creationId="{99D677C8-804A-4A78-86C1-ECAAB0EF77F3}"/>
          </ac:picMkLst>
        </pc:picChg>
        <pc:picChg chg="mod">
          <ac:chgData name="マルヤマ　トモヤ" userId="S::a71342@st.takushoku-u.ac.jp::8751789b-8222-4e0f-9d90-34a07a3554a6" providerId="AD" clId="Web-{158B76A9-E5CD-4E3F-864A-6897B8B5243A}" dt="2019-12-09T12:14:35.742" v="1443" actId="1076"/>
          <ac:picMkLst>
            <pc:docMk/>
            <pc:sldMk cId="756174024" sldId="598"/>
            <ac:picMk id="6" creationId="{F506F546-4279-4A53-BBD8-59839F442BEB}"/>
          </ac:picMkLst>
        </pc:picChg>
        <pc:picChg chg="mod">
          <ac:chgData name="マルヤマ　トモヤ" userId="S::a71342@st.takushoku-u.ac.jp::8751789b-8222-4e0f-9d90-34a07a3554a6" providerId="AD" clId="Web-{158B76A9-E5CD-4E3F-864A-6897B8B5243A}" dt="2019-12-09T11:28:34.211" v="853" actId="1076"/>
          <ac:picMkLst>
            <pc:docMk/>
            <pc:sldMk cId="756174024" sldId="598"/>
            <ac:picMk id="14" creationId="{60F0433E-2E96-4311-81DF-7BC95526E519}"/>
          </ac:picMkLst>
        </pc:picChg>
      </pc:sldChg>
      <pc:sldChg chg="modSp add del ord replId">
        <pc:chgData name="マルヤマ　トモヤ" userId="S::a71342@st.takushoku-u.ac.jp::8751789b-8222-4e0f-9d90-34a07a3554a6" providerId="AD" clId="Web-{158B76A9-E5CD-4E3F-864A-6897B8B5243A}" dt="2019-12-09T12:14:43.382" v="1445"/>
        <pc:sldMkLst>
          <pc:docMk/>
          <pc:sldMk cId="2866820167" sldId="599"/>
        </pc:sldMkLst>
        <pc:spChg chg="mod">
          <ac:chgData name="マルヤマ　トモヤ" userId="S::a71342@st.takushoku-u.ac.jp::8751789b-8222-4e0f-9d90-34a07a3554a6" providerId="AD" clId="Web-{158B76A9-E5CD-4E3F-864A-6897B8B5243A}" dt="2019-12-09T11:11:08.435" v="382" actId="20577"/>
          <ac:spMkLst>
            <pc:docMk/>
            <pc:sldMk cId="2866820167" sldId="599"/>
            <ac:spMk id="6" creationId="{275BA657-A7A5-4B55-8BC3-808B054F6CFA}"/>
          </ac:spMkLst>
        </pc:spChg>
      </pc:sldChg>
      <pc:sldChg chg="add replId">
        <pc:chgData name="マルヤマ　トモヤ" userId="S::a71342@st.takushoku-u.ac.jp::8751789b-8222-4e0f-9d90-34a07a3554a6" providerId="AD" clId="Web-{158B76A9-E5CD-4E3F-864A-6897B8B5243A}" dt="2019-12-09T11:07:11.651" v="200"/>
        <pc:sldMkLst>
          <pc:docMk/>
          <pc:sldMk cId="2116832198" sldId="600"/>
        </pc:sldMkLst>
      </pc:sldChg>
      <pc:sldChg chg="addSp delSp modSp new add del">
        <pc:chgData name="マルヤマ　トモヤ" userId="S::a71342@st.takushoku-u.ac.jp::8751789b-8222-4e0f-9d90-34a07a3554a6" providerId="AD" clId="Web-{158B76A9-E5CD-4E3F-864A-6897B8B5243A}" dt="2019-12-09T11:42:24.942" v="1062"/>
        <pc:sldMkLst>
          <pc:docMk/>
          <pc:sldMk cId="118206381" sldId="601"/>
        </pc:sldMkLst>
        <pc:spChg chg="del mod">
          <ac:chgData name="マルヤマ　トモヤ" userId="S::a71342@st.takushoku-u.ac.jp::8751789b-8222-4e0f-9d90-34a07a3554a6" providerId="AD" clId="Web-{158B76A9-E5CD-4E3F-864A-6897B8B5243A}" dt="2019-12-09T11:42:22.395" v="1061"/>
          <ac:spMkLst>
            <pc:docMk/>
            <pc:sldMk cId="118206381" sldId="601"/>
            <ac:spMk id="3" creationId="{5F7F4EB1-7C30-4E04-AB8E-457606851233}"/>
          </ac:spMkLst>
        </pc:spChg>
        <pc:spChg chg="add mod">
          <ac:chgData name="マルヤマ　トモヤ" userId="S::a71342@st.takushoku-u.ac.jp::8751789b-8222-4e0f-9d90-34a07a3554a6" providerId="AD" clId="Web-{158B76A9-E5CD-4E3F-864A-6897B8B5243A}" dt="2019-12-09T11:41:55.473" v="1056" actId="20577"/>
          <ac:spMkLst>
            <pc:docMk/>
            <pc:sldMk cId="118206381" sldId="601"/>
            <ac:spMk id="4" creationId="{B5D11D22-CDAD-4597-B464-C420D50ADA07}"/>
          </ac:spMkLst>
        </pc:spChg>
        <pc:spChg chg="add mod">
          <ac:chgData name="マルヤマ　トモヤ" userId="S::a71342@st.takushoku-u.ac.jp::8751789b-8222-4e0f-9d90-34a07a3554a6" providerId="AD" clId="Web-{158B76A9-E5CD-4E3F-864A-6897B8B5243A}" dt="2019-12-09T11:41:52.145" v="1053" actId="1076"/>
          <ac:spMkLst>
            <pc:docMk/>
            <pc:sldMk cId="118206381" sldId="601"/>
            <ac:spMk id="7" creationId="{7CAAD502-6CAE-409E-9FB1-1A78B5EDF02C}"/>
          </ac:spMkLst>
        </pc:spChg>
        <pc:spChg chg="add mod">
          <ac:chgData name="マルヤマ　トモヤ" userId="S::a71342@st.takushoku-u.ac.jp::8751789b-8222-4e0f-9d90-34a07a3554a6" providerId="AD" clId="Web-{158B76A9-E5CD-4E3F-864A-6897B8B5243A}" dt="2019-12-09T11:42:22.395" v="1061"/>
          <ac:spMkLst>
            <pc:docMk/>
            <pc:sldMk cId="118206381" sldId="601"/>
            <ac:spMk id="9" creationId="{DC9B625F-94F1-4969-A753-81DE65A34872}"/>
          </ac:spMkLst>
        </pc:spChg>
        <pc:picChg chg="add mod">
          <ac:chgData name="マルヤマ　トモヤ" userId="S::a71342@st.takushoku-u.ac.jp::8751789b-8222-4e0f-9d90-34a07a3554a6" providerId="AD" clId="Web-{158B76A9-E5CD-4E3F-864A-6897B8B5243A}" dt="2019-12-09T11:39:10.892" v="892" actId="1076"/>
          <ac:picMkLst>
            <pc:docMk/>
            <pc:sldMk cId="118206381" sldId="601"/>
            <ac:picMk id="6" creationId="{B6CEA428-3AC9-4942-B080-48F26032C029}"/>
          </ac:picMkLst>
        </pc:picChg>
      </pc:sldChg>
    </pc:docChg>
  </pc:docChgLst>
  <pc:docChgLst>
    <pc:chgData name="マルヤマ　トモヤ" userId="S::a71342@st.takushoku-u.ac.jp::8751789b-8222-4e0f-9d90-34a07a3554a6" providerId="AD" clId="Web-{2C6981C1-DF9D-7AFC-5E3D-AF20F2DBB08A}"/>
    <pc:docChg chg="addSld delSld modSld sldOrd">
      <pc:chgData name="マルヤマ　トモヤ" userId="S::a71342@st.takushoku-u.ac.jp::8751789b-8222-4e0f-9d90-34a07a3554a6" providerId="AD" clId="Web-{2C6981C1-DF9D-7AFC-5E3D-AF20F2DBB08A}" dt="2019-11-22T08:01:59.352" v="177"/>
      <pc:docMkLst>
        <pc:docMk/>
      </pc:docMkLst>
      <pc:sldChg chg="modSp">
        <pc:chgData name="マルヤマ　トモヤ" userId="S::a71342@st.takushoku-u.ac.jp::8751789b-8222-4e0f-9d90-34a07a3554a6" providerId="AD" clId="Web-{2C6981C1-DF9D-7AFC-5E3D-AF20F2DBB08A}" dt="2019-11-22T06:14:17.236" v="16" actId="20577"/>
        <pc:sldMkLst>
          <pc:docMk/>
          <pc:sldMk cId="877788502" sldId="367"/>
        </pc:sldMkLst>
        <pc:spChg chg="mod">
          <ac:chgData name="マルヤマ　トモヤ" userId="S::a71342@st.takushoku-u.ac.jp::8751789b-8222-4e0f-9d90-34a07a3554a6" providerId="AD" clId="Web-{2C6981C1-DF9D-7AFC-5E3D-AF20F2DBB08A}" dt="2019-11-22T06:14:17.236" v="16" actId="20577"/>
          <ac:spMkLst>
            <pc:docMk/>
            <pc:sldMk cId="877788502" sldId="367"/>
            <ac:spMk id="3" creationId="{00000000-0000-0000-0000-000000000000}"/>
          </ac:spMkLst>
        </pc:spChg>
      </pc:sldChg>
      <pc:sldChg chg="delSp modSp">
        <pc:chgData name="マルヤマ　トモヤ" userId="S::a71342@st.takushoku-u.ac.jp::8751789b-8222-4e0f-9d90-34a07a3554a6" providerId="AD" clId="Web-{2C6981C1-DF9D-7AFC-5E3D-AF20F2DBB08A}" dt="2019-11-22T08:01:59.352" v="177"/>
        <pc:sldMkLst>
          <pc:docMk/>
          <pc:sldMk cId="1187733159" sldId="474"/>
        </pc:sldMkLst>
        <pc:spChg chg="del">
          <ac:chgData name="マルヤマ　トモヤ" userId="S::a71342@st.takushoku-u.ac.jp::8751789b-8222-4e0f-9d90-34a07a3554a6" providerId="AD" clId="Web-{2C6981C1-DF9D-7AFC-5E3D-AF20F2DBB08A}" dt="2019-11-22T08:01:59.352" v="177"/>
          <ac:spMkLst>
            <pc:docMk/>
            <pc:sldMk cId="1187733159" sldId="474"/>
            <ac:spMk id="6" creationId="{600BDAF4-FCCD-4467-9E99-8B343FC88BAD}"/>
          </ac:spMkLst>
        </pc:spChg>
        <pc:spChg chg="mod">
          <ac:chgData name="マルヤマ　トモヤ" userId="S::a71342@st.takushoku-u.ac.jp::8751789b-8222-4e0f-9d90-34a07a3554a6" providerId="AD" clId="Web-{2C6981C1-DF9D-7AFC-5E3D-AF20F2DBB08A}" dt="2019-11-22T08:01:53.321" v="175" actId="20577"/>
          <ac:spMkLst>
            <pc:docMk/>
            <pc:sldMk cId="1187733159" sldId="474"/>
            <ac:spMk id="9" creationId="{D639B280-2B94-44A6-AF7E-229632831E4C}"/>
          </ac:spMkLst>
        </pc:spChg>
      </pc:sldChg>
      <pc:sldChg chg="addSp delSp modSp ord">
        <pc:chgData name="マルヤマ　トモヤ" userId="S::a71342@st.takushoku-u.ac.jp::8751789b-8222-4e0f-9d90-34a07a3554a6" providerId="AD" clId="Web-{2C6981C1-DF9D-7AFC-5E3D-AF20F2DBB08A}" dt="2019-11-22T06:27:48.539" v="171" actId="1076"/>
        <pc:sldMkLst>
          <pc:docMk/>
          <pc:sldMk cId="2450999518" sldId="532"/>
        </pc:sldMkLst>
        <pc:spChg chg="add mod">
          <ac:chgData name="マルヤマ　トモヤ" userId="S::a71342@st.takushoku-u.ac.jp::8751789b-8222-4e0f-9d90-34a07a3554a6" providerId="AD" clId="Web-{2C6981C1-DF9D-7AFC-5E3D-AF20F2DBB08A}" dt="2019-11-22T06:20:27.957" v="38" actId="20577"/>
          <ac:spMkLst>
            <pc:docMk/>
            <pc:sldMk cId="2450999518" sldId="532"/>
            <ac:spMk id="4" creationId="{6F6F2603-098B-4297-85F3-6203F7FD5884}"/>
          </ac:spMkLst>
        </pc:spChg>
        <pc:spChg chg="del mod">
          <ac:chgData name="マルヤマ　トモヤ" userId="S::a71342@st.takushoku-u.ac.jp::8751789b-8222-4e0f-9d90-34a07a3554a6" providerId="AD" clId="Web-{2C6981C1-DF9D-7AFC-5E3D-AF20F2DBB08A}" dt="2019-11-22T06:19:37.097" v="20"/>
          <ac:spMkLst>
            <pc:docMk/>
            <pc:sldMk cId="2450999518" sldId="532"/>
            <ac:spMk id="9" creationId="{54A4F54E-6FE7-4929-9CD2-EF092737CCDE}"/>
          </ac:spMkLst>
        </pc:spChg>
        <pc:spChg chg="mod">
          <ac:chgData name="マルヤマ　トモヤ" userId="S::a71342@st.takushoku-u.ac.jp::8751789b-8222-4e0f-9d90-34a07a3554a6" providerId="AD" clId="Web-{2C6981C1-DF9D-7AFC-5E3D-AF20F2DBB08A}" dt="2019-11-22T06:27:48.539" v="171" actId="1076"/>
          <ac:spMkLst>
            <pc:docMk/>
            <pc:sldMk cId="2450999518" sldId="532"/>
            <ac:spMk id="11" creationId="{65418012-F044-4E70-B5A0-CFA0B6A94A17}"/>
          </ac:spMkLst>
        </pc:spChg>
        <pc:picChg chg="mod">
          <ac:chgData name="マルヤマ　トモヤ" userId="S::a71342@st.takushoku-u.ac.jp::8751789b-8222-4e0f-9d90-34a07a3554a6" providerId="AD" clId="Web-{2C6981C1-DF9D-7AFC-5E3D-AF20F2DBB08A}" dt="2019-11-22T06:20:36.551" v="41" actId="14100"/>
          <ac:picMkLst>
            <pc:docMk/>
            <pc:sldMk cId="2450999518" sldId="532"/>
            <ac:picMk id="3" creationId="{6F9965A7-EDC5-448D-920E-67FE28896AFF}"/>
          </ac:picMkLst>
        </pc:picChg>
      </pc:sldChg>
      <pc:sldChg chg="del">
        <pc:chgData name="マルヤマ　トモヤ" userId="S::a71342@st.takushoku-u.ac.jp::8751789b-8222-4e0f-9d90-34a07a3554a6" providerId="AD" clId="Web-{2C6981C1-DF9D-7AFC-5E3D-AF20F2DBB08A}" dt="2019-11-22T06:27:56.320" v="172"/>
        <pc:sldMkLst>
          <pc:docMk/>
          <pc:sldMk cId="1703540910" sldId="533"/>
        </pc:sldMkLst>
      </pc:sldChg>
      <pc:sldChg chg="add ord replId">
        <pc:chgData name="マルヤマ　トモヤ" userId="S::a71342@st.takushoku-u.ac.jp::8751789b-8222-4e0f-9d90-34a07a3554a6" providerId="AD" clId="Web-{2C6981C1-DF9D-7AFC-5E3D-AF20F2DBB08A}" dt="2019-11-22T06:28:05.195" v="173"/>
        <pc:sldMkLst>
          <pc:docMk/>
          <pc:sldMk cId="1505735740" sldId="535"/>
        </pc:sldMkLst>
      </pc:sldChg>
      <pc:sldChg chg="modSp add ord replId">
        <pc:chgData name="マルヤマ　トモヤ" userId="S::a71342@st.takushoku-u.ac.jp::8751789b-8222-4e0f-9d90-34a07a3554a6" providerId="AD" clId="Web-{2C6981C1-DF9D-7AFC-5E3D-AF20F2DBB08A}" dt="2019-11-22T06:25:18.959" v="126" actId="1076"/>
        <pc:sldMkLst>
          <pc:docMk/>
          <pc:sldMk cId="1906869744" sldId="536"/>
        </pc:sldMkLst>
        <pc:spChg chg="mod">
          <ac:chgData name="マルヤマ　トモヤ" userId="S::a71342@st.takushoku-u.ac.jp::8751789b-8222-4e0f-9d90-34a07a3554a6" providerId="AD" clId="Web-{2C6981C1-DF9D-7AFC-5E3D-AF20F2DBB08A}" dt="2019-11-22T06:25:18.959" v="126" actId="1076"/>
          <ac:spMkLst>
            <pc:docMk/>
            <pc:sldMk cId="1906869744" sldId="536"/>
            <ac:spMk id="4" creationId="{00000000-0000-0000-0000-000000000000}"/>
          </ac:spMkLst>
        </pc:spChg>
      </pc:sldChg>
    </pc:docChg>
  </pc:docChgLst>
  <pc:docChgLst>
    <pc:chgData name="カトリ　ヒカル" userId="S::a71127@st.takushoku-u.ac.jp::7925d78e-1930-4a00-8eb4-81d293cf66e4" providerId="AD" clId="Web-{31901467-7C46-4CAD-BC97-96562616C9F9}"/>
    <pc:docChg chg="addSld delSld modSld sldOrd">
      <pc:chgData name="カトリ　ヒカル" userId="S::a71127@st.takushoku-u.ac.jp::7925d78e-1930-4a00-8eb4-81d293cf66e4" providerId="AD" clId="Web-{31901467-7C46-4CAD-BC97-96562616C9F9}" dt="2019-12-09T12:14:27.906" v="486"/>
      <pc:docMkLst>
        <pc:docMk/>
      </pc:docMkLst>
      <pc:sldChg chg="modSp">
        <pc:chgData name="カトリ　ヒカル" userId="S::a71127@st.takushoku-u.ac.jp::7925d78e-1930-4a00-8eb4-81d293cf66e4" providerId="AD" clId="Web-{31901467-7C46-4CAD-BC97-96562616C9F9}" dt="2019-12-09T09:29:28.329" v="347" actId="1076"/>
        <pc:sldMkLst>
          <pc:docMk/>
          <pc:sldMk cId="877788502" sldId="367"/>
        </pc:sldMkLst>
        <pc:spChg chg="mod">
          <ac:chgData name="カトリ　ヒカル" userId="S::a71127@st.takushoku-u.ac.jp::7925d78e-1930-4a00-8eb4-81d293cf66e4" providerId="AD" clId="Web-{31901467-7C46-4CAD-BC97-96562616C9F9}" dt="2019-12-09T09:29:09.095" v="343" actId="20577"/>
          <ac:spMkLst>
            <pc:docMk/>
            <pc:sldMk cId="877788502" sldId="367"/>
            <ac:spMk id="2" creationId="{00000000-0000-0000-0000-000000000000}"/>
          </ac:spMkLst>
        </pc:spChg>
        <pc:spChg chg="mod">
          <ac:chgData name="カトリ　ヒカル" userId="S::a71127@st.takushoku-u.ac.jp::7925d78e-1930-4a00-8eb4-81d293cf66e4" providerId="AD" clId="Web-{31901467-7C46-4CAD-BC97-96562616C9F9}" dt="2019-12-09T09:29:17.767" v="346" actId="1076"/>
          <ac:spMkLst>
            <pc:docMk/>
            <pc:sldMk cId="877788502" sldId="367"/>
            <ac:spMk id="3" creationId="{00000000-0000-0000-0000-000000000000}"/>
          </ac:spMkLst>
        </pc:spChg>
        <pc:spChg chg="mod">
          <ac:chgData name="カトリ　ヒカル" userId="S::a71127@st.takushoku-u.ac.jp::7925d78e-1930-4a00-8eb4-81d293cf66e4" providerId="AD" clId="Web-{31901467-7C46-4CAD-BC97-96562616C9F9}" dt="2019-12-09T09:29:28.329" v="347" actId="1076"/>
          <ac:spMkLst>
            <pc:docMk/>
            <pc:sldMk cId="877788502" sldId="367"/>
            <ac:spMk id="6" creationId="{CBC3FAC3-F124-47DD-804B-129E75B7DC33}"/>
          </ac:spMkLst>
        </pc:spChg>
      </pc:sldChg>
      <pc:sldChg chg="modSp">
        <pc:chgData name="カトリ　ヒカル" userId="S::a71127@st.takushoku-u.ac.jp::7925d78e-1930-4a00-8eb4-81d293cf66e4" providerId="AD" clId="Web-{31901467-7C46-4CAD-BC97-96562616C9F9}" dt="2019-12-09T08:58:49.642" v="286" actId="20577"/>
        <pc:sldMkLst>
          <pc:docMk/>
          <pc:sldMk cId="2785278914" sldId="401"/>
        </pc:sldMkLst>
        <pc:spChg chg="mod">
          <ac:chgData name="カトリ　ヒカル" userId="S::a71127@st.takushoku-u.ac.jp::7925d78e-1930-4a00-8eb4-81d293cf66e4" providerId="AD" clId="Web-{31901467-7C46-4CAD-BC97-96562616C9F9}" dt="2019-12-09T08:58:49.642" v="286" actId="20577"/>
          <ac:spMkLst>
            <pc:docMk/>
            <pc:sldMk cId="2785278914" sldId="401"/>
            <ac:spMk id="7" creationId="{00D615CB-CBB5-4AE1-9AC8-5CA71C4308B9}"/>
          </ac:spMkLst>
        </pc:spChg>
      </pc:sldChg>
      <pc:sldChg chg="addSp modSp">
        <pc:chgData name="カトリ　ヒカル" userId="S::a71127@st.takushoku-u.ac.jp::7925d78e-1930-4a00-8eb4-81d293cf66e4" providerId="AD" clId="Web-{31901467-7C46-4CAD-BC97-96562616C9F9}" dt="2019-12-09T08:47:25.439" v="285" actId="1076"/>
        <pc:sldMkLst>
          <pc:docMk/>
          <pc:sldMk cId="1353367702" sldId="457"/>
        </pc:sldMkLst>
        <pc:spChg chg="mod">
          <ac:chgData name="カトリ　ヒカル" userId="S::a71127@st.takushoku-u.ac.jp::7925d78e-1930-4a00-8eb4-81d293cf66e4" providerId="AD" clId="Web-{31901467-7C46-4CAD-BC97-96562616C9F9}" dt="2019-12-09T08:47:13.173" v="281" actId="20577"/>
          <ac:spMkLst>
            <pc:docMk/>
            <pc:sldMk cId="1353367702" sldId="457"/>
            <ac:spMk id="4" creationId="{00000000-0000-0000-0000-000000000000}"/>
          </ac:spMkLst>
        </pc:spChg>
        <pc:picChg chg="add mod">
          <ac:chgData name="カトリ　ヒカル" userId="S::a71127@st.takushoku-u.ac.jp::7925d78e-1930-4a00-8eb4-81d293cf66e4" providerId="AD" clId="Web-{31901467-7C46-4CAD-BC97-96562616C9F9}" dt="2019-12-09T08:47:25.439" v="285" actId="1076"/>
          <ac:picMkLst>
            <pc:docMk/>
            <pc:sldMk cId="1353367702" sldId="457"/>
            <ac:picMk id="7" creationId="{B76A3BD1-6D9A-497A-B77D-075A686E5C49}"/>
          </ac:picMkLst>
        </pc:picChg>
      </pc:sldChg>
      <pc:sldChg chg="ord">
        <pc:chgData name="カトリ　ヒカル" userId="S::a71127@st.takushoku-u.ac.jp::7925d78e-1930-4a00-8eb4-81d293cf66e4" providerId="AD" clId="Web-{31901467-7C46-4CAD-BC97-96562616C9F9}" dt="2019-12-09T10:59:55.125" v="443"/>
        <pc:sldMkLst>
          <pc:docMk/>
          <pc:sldMk cId="298327720" sldId="476"/>
        </pc:sldMkLst>
      </pc:sldChg>
      <pc:sldChg chg="modSp">
        <pc:chgData name="カトリ　ヒカル" userId="S::a71127@st.takushoku-u.ac.jp::7925d78e-1930-4a00-8eb4-81d293cf66e4" providerId="AD" clId="Web-{31901467-7C46-4CAD-BC97-96562616C9F9}" dt="2019-12-09T07:42:14.752" v="207" actId="20577"/>
        <pc:sldMkLst>
          <pc:docMk/>
          <pc:sldMk cId="8906097" sldId="480"/>
        </pc:sldMkLst>
        <pc:spChg chg="mod">
          <ac:chgData name="カトリ　ヒカル" userId="S::a71127@st.takushoku-u.ac.jp::7925d78e-1930-4a00-8eb4-81d293cf66e4" providerId="AD" clId="Web-{31901467-7C46-4CAD-BC97-96562616C9F9}" dt="2019-12-09T07:42:14.752" v="207" actId="20577"/>
          <ac:spMkLst>
            <pc:docMk/>
            <pc:sldMk cId="8906097" sldId="480"/>
            <ac:spMk id="25" creationId="{EF3D58EC-B1B0-4B13-9783-6AF662060924}"/>
          </ac:spMkLst>
        </pc:spChg>
        <pc:picChg chg="mod">
          <ac:chgData name="カトリ　ヒカル" userId="S::a71127@st.takushoku-u.ac.jp::7925d78e-1930-4a00-8eb4-81d293cf66e4" providerId="AD" clId="Web-{31901467-7C46-4CAD-BC97-96562616C9F9}" dt="2019-12-09T07:41:20.273" v="177" actId="1076"/>
          <ac:picMkLst>
            <pc:docMk/>
            <pc:sldMk cId="8906097" sldId="480"/>
            <ac:picMk id="7" creationId="{CA5FE709-E4CD-4E11-8132-31FDB9603C5A}"/>
          </ac:picMkLst>
        </pc:picChg>
      </pc:sldChg>
      <pc:sldChg chg="modSp">
        <pc:chgData name="カトリ　ヒカル" userId="S::a71127@st.takushoku-u.ac.jp::7925d78e-1930-4a00-8eb4-81d293cf66e4" providerId="AD" clId="Web-{31901467-7C46-4CAD-BC97-96562616C9F9}" dt="2019-12-09T10:46:16.516" v="413" actId="1076"/>
        <pc:sldMkLst>
          <pc:docMk/>
          <pc:sldMk cId="3118460350" sldId="495"/>
        </pc:sldMkLst>
        <pc:spChg chg="mod">
          <ac:chgData name="カトリ　ヒカル" userId="S::a71127@st.takushoku-u.ac.jp::7925d78e-1930-4a00-8eb4-81d293cf66e4" providerId="AD" clId="Web-{31901467-7C46-4CAD-BC97-96562616C9F9}" dt="2019-12-09T10:46:16.516" v="413" actId="1076"/>
          <ac:spMkLst>
            <pc:docMk/>
            <pc:sldMk cId="3118460350" sldId="495"/>
            <ac:spMk id="3" creationId="{F9F21321-F552-4E60-8F5E-4A8262C79C86}"/>
          </ac:spMkLst>
        </pc:spChg>
      </pc:sldChg>
      <pc:sldChg chg="modSp">
        <pc:chgData name="カトリ　ヒカル" userId="S::a71127@st.takushoku-u.ac.jp::7925d78e-1930-4a00-8eb4-81d293cf66e4" providerId="AD" clId="Web-{31901467-7C46-4CAD-BC97-96562616C9F9}" dt="2019-12-09T07:39:52.624" v="176" actId="1076"/>
        <pc:sldMkLst>
          <pc:docMk/>
          <pc:sldMk cId="260116325" sldId="538"/>
        </pc:sldMkLst>
        <pc:spChg chg="mod">
          <ac:chgData name="カトリ　ヒカル" userId="S::a71127@st.takushoku-u.ac.jp::7925d78e-1930-4a00-8eb4-81d293cf66e4" providerId="AD" clId="Web-{31901467-7C46-4CAD-BC97-96562616C9F9}" dt="2019-12-09T07:39:52.624" v="176" actId="1076"/>
          <ac:spMkLst>
            <pc:docMk/>
            <pc:sldMk cId="260116325" sldId="538"/>
            <ac:spMk id="3" creationId="{00000000-0000-0000-0000-000000000000}"/>
          </ac:spMkLst>
        </pc:spChg>
        <pc:spChg chg="mod">
          <ac:chgData name="カトリ　ヒカル" userId="S::a71127@st.takushoku-u.ac.jp::7925d78e-1930-4a00-8eb4-81d293cf66e4" providerId="AD" clId="Web-{31901467-7C46-4CAD-BC97-96562616C9F9}" dt="2019-12-09T07:39:40.640" v="173" actId="1076"/>
          <ac:spMkLst>
            <pc:docMk/>
            <pc:sldMk cId="260116325" sldId="538"/>
            <ac:spMk id="5" creationId="{00000000-0000-0000-0000-000000000000}"/>
          </ac:spMkLst>
        </pc:spChg>
        <pc:spChg chg="mod">
          <ac:chgData name="カトリ　ヒカル" userId="S::a71127@st.takushoku-u.ac.jp::7925d78e-1930-4a00-8eb4-81d293cf66e4" providerId="AD" clId="Web-{31901467-7C46-4CAD-BC97-96562616C9F9}" dt="2019-12-09T07:39:48.277" v="175" actId="1076"/>
          <ac:spMkLst>
            <pc:docMk/>
            <pc:sldMk cId="260116325" sldId="538"/>
            <ac:spMk id="6" creationId="{00000000-0000-0000-0000-000000000000}"/>
          </ac:spMkLst>
        </pc:spChg>
        <pc:picChg chg="mod">
          <ac:chgData name="カトリ　ヒカル" userId="S::a71127@st.takushoku-u.ac.jp::7925d78e-1930-4a00-8eb4-81d293cf66e4" providerId="AD" clId="Web-{31901467-7C46-4CAD-BC97-96562616C9F9}" dt="2019-12-09T07:39:38.156" v="172" actId="1076"/>
          <ac:picMkLst>
            <pc:docMk/>
            <pc:sldMk cId="260116325" sldId="538"/>
            <ac:picMk id="9" creationId="{00000000-0000-0000-0000-000000000000}"/>
          </ac:picMkLst>
        </pc:picChg>
        <pc:picChg chg="mod">
          <ac:chgData name="カトリ　ヒカル" userId="S::a71127@st.takushoku-u.ac.jp::7925d78e-1930-4a00-8eb4-81d293cf66e4" providerId="AD" clId="Web-{31901467-7C46-4CAD-BC97-96562616C9F9}" dt="2019-12-09T07:39:43.755" v="174" actId="1076"/>
          <ac:picMkLst>
            <pc:docMk/>
            <pc:sldMk cId="260116325" sldId="538"/>
            <ac:picMk id="10" creationId="{D6AB2179-D7F7-4421-9482-A8122E4A68C7}"/>
          </ac:picMkLst>
        </pc:picChg>
      </pc:sldChg>
      <pc:sldChg chg="modSp del">
        <pc:chgData name="カトリ　ヒカル" userId="S::a71127@st.takushoku-u.ac.jp::7925d78e-1930-4a00-8eb4-81d293cf66e4" providerId="AD" clId="Web-{31901467-7C46-4CAD-BC97-96562616C9F9}" dt="2019-12-09T08:09:48.423" v="232"/>
        <pc:sldMkLst>
          <pc:docMk/>
          <pc:sldMk cId="1550491043" sldId="541"/>
        </pc:sldMkLst>
        <pc:spChg chg="mod">
          <ac:chgData name="カトリ　ヒカル" userId="S::a71127@st.takushoku-u.ac.jp::7925d78e-1930-4a00-8eb4-81d293cf66e4" providerId="AD" clId="Web-{31901467-7C46-4CAD-BC97-96562616C9F9}" dt="2019-12-09T07:42:50.252" v="210" actId="1076"/>
          <ac:spMkLst>
            <pc:docMk/>
            <pc:sldMk cId="1550491043" sldId="541"/>
            <ac:spMk id="2" creationId="{00000000-0000-0000-0000-000000000000}"/>
          </ac:spMkLst>
        </pc:spChg>
        <pc:spChg chg="mod">
          <ac:chgData name="カトリ　ヒカル" userId="S::a71127@st.takushoku-u.ac.jp::7925d78e-1930-4a00-8eb4-81d293cf66e4" providerId="AD" clId="Web-{31901467-7C46-4CAD-BC97-96562616C9F9}" dt="2019-12-09T07:43:06.564" v="212" actId="1076"/>
          <ac:spMkLst>
            <pc:docMk/>
            <pc:sldMk cId="1550491043" sldId="541"/>
            <ac:spMk id="5" creationId="{37A54B45-B10E-4F2B-B667-7CB7437FE6D0}"/>
          </ac:spMkLst>
        </pc:spChg>
        <pc:graphicFrameChg chg="mod">
          <ac:chgData name="カトリ　ヒカル" userId="S::a71127@st.takushoku-u.ac.jp::7925d78e-1930-4a00-8eb4-81d293cf66e4" providerId="AD" clId="Web-{31901467-7C46-4CAD-BC97-96562616C9F9}" dt="2019-12-09T07:43:02.314" v="211" actId="1076"/>
          <ac:graphicFrameMkLst>
            <pc:docMk/>
            <pc:sldMk cId="1550491043" sldId="541"/>
            <ac:graphicFrameMk id="4" creationId="{00000000-0000-0000-0000-000000000000}"/>
          </ac:graphicFrameMkLst>
        </pc:graphicFrameChg>
      </pc:sldChg>
      <pc:sldChg chg="modSp">
        <pc:chgData name="カトリ　ヒカル" userId="S::a71127@st.takushoku-u.ac.jp::7925d78e-1930-4a00-8eb4-81d293cf66e4" providerId="AD" clId="Web-{31901467-7C46-4CAD-BC97-96562616C9F9}" dt="2019-12-09T10:50:00.047" v="442" actId="1076"/>
        <pc:sldMkLst>
          <pc:docMk/>
          <pc:sldMk cId="974060584" sldId="548"/>
        </pc:sldMkLst>
        <pc:spChg chg="mod">
          <ac:chgData name="カトリ　ヒカル" userId="S::a71127@st.takushoku-u.ac.jp::7925d78e-1930-4a00-8eb4-81d293cf66e4" providerId="AD" clId="Web-{31901467-7C46-4CAD-BC97-96562616C9F9}" dt="2019-12-09T10:49:20.047" v="430" actId="20577"/>
          <ac:spMkLst>
            <pc:docMk/>
            <pc:sldMk cId="974060584" sldId="548"/>
            <ac:spMk id="5" creationId="{55E12588-7465-4F8D-99EA-5470FB39AB57}"/>
          </ac:spMkLst>
        </pc:spChg>
        <pc:spChg chg="mod">
          <ac:chgData name="カトリ　ヒカル" userId="S::a71127@st.takushoku-u.ac.jp::7925d78e-1930-4a00-8eb4-81d293cf66e4" providerId="AD" clId="Web-{31901467-7C46-4CAD-BC97-96562616C9F9}" dt="2019-12-09T10:50:00.047" v="442" actId="1076"/>
          <ac:spMkLst>
            <pc:docMk/>
            <pc:sldMk cId="974060584" sldId="548"/>
            <ac:spMk id="6" creationId="{8F83EB42-9FF5-4C4D-8EB9-4B3CCBD1FA43}"/>
          </ac:spMkLst>
        </pc:spChg>
        <pc:spChg chg="mod">
          <ac:chgData name="カトリ　ヒカル" userId="S::a71127@st.takushoku-u.ac.jp::7925d78e-1930-4a00-8eb4-81d293cf66e4" providerId="AD" clId="Web-{31901467-7C46-4CAD-BC97-96562616C9F9}" dt="2019-12-09T10:49:10.140" v="425" actId="1076"/>
          <ac:spMkLst>
            <pc:docMk/>
            <pc:sldMk cId="974060584" sldId="548"/>
            <ac:spMk id="7" creationId="{74F5FB6E-904C-4F48-8CAE-6B71DF2E4745}"/>
          </ac:spMkLst>
        </pc:spChg>
        <pc:spChg chg="mod">
          <ac:chgData name="カトリ　ヒカル" userId="S::a71127@st.takushoku-u.ac.jp::7925d78e-1930-4a00-8eb4-81d293cf66e4" providerId="AD" clId="Web-{31901467-7C46-4CAD-BC97-96562616C9F9}" dt="2019-12-09T10:49:44.250" v="437" actId="1076"/>
          <ac:spMkLst>
            <pc:docMk/>
            <pc:sldMk cId="974060584" sldId="548"/>
            <ac:spMk id="8" creationId="{5733275F-D89E-446E-8CB2-81103F916EBF}"/>
          </ac:spMkLst>
        </pc:spChg>
      </pc:sldChg>
      <pc:sldChg chg="modSp">
        <pc:chgData name="カトリ　ヒカル" userId="S::a71127@st.takushoku-u.ac.jp::7925d78e-1930-4a00-8eb4-81d293cf66e4" providerId="AD" clId="Web-{31901467-7C46-4CAD-BC97-96562616C9F9}" dt="2019-12-09T10:47:42.515" v="421" actId="20577"/>
        <pc:sldMkLst>
          <pc:docMk/>
          <pc:sldMk cId="3148932838" sldId="549"/>
        </pc:sldMkLst>
        <pc:spChg chg="mod">
          <ac:chgData name="カトリ　ヒカル" userId="S::a71127@st.takushoku-u.ac.jp::7925d78e-1930-4a00-8eb4-81d293cf66e4" providerId="AD" clId="Web-{31901467-7C46-4CAD-BC97-96562616C9F9}" dt="2019-12-09T10:47:18.359" v="415" actId="1076"/>
          <ac:spMkLst>
            <pc:docMk/>
            <pc:sldMk cId="3148932838" sldId="549"/>
            <ac:spMk id="3" creationId="{28113A7E-5BFC-4198-8057-F6E95F8DE002}"/>
          </ac:spMkLst>
        </pc:spChg>
        <pc:spChg chg="mod">
          <ac:chgData name="カトリ　ヒカル" userId="S::a71127@st.takushoku-u.ac.jp::7925d78e-1930-4a00-8eb4-81d293cf66e4" providerId="AD" clId="Web-{31901467-7C46-4CAD-BC97-96562616C9F9}" dt="2019-12-09T10:47:32.703" v="419"/>
          <ac:spMkLst>
            <pc:docMk/>
            <pc:sldMk cId="3148932838" sldId="549"/>
            <ac:spMk id="5" creationId="{7CC4BA6C-417B-4073-8590-C40C74281E11}"/>
          </ac:spMkLst>
        </pc:spChg>
        <pc:spChg chg="mod">
          <ac:chgData name="カトリ　ヒカル" userId="S::a71127@st.takushoku-u.ac.jp::7925d78e-1930-4a00-8eb4-81d293cf66e4" providerId="AD" clId="Web-{31901467-7C46-4CAD-BC97-96562616C9F9}" dt="2019-12-09T10:47:25.062" v="417" actId="20577"/>
          <ac:spMkLst>
            <pc:docMk/>
            <pc:sldMk cId="3148932838" sldId="549"/>
            <ac:spMk id="6" creationId="{B515E3F9-5E72-42A3-B737-BB5C0AB44CB2}"/>
          </ac:spMkLst>
        </pc:spChg>
        <pc:spChg chg="mod">
          <ac:chgData name="カトリ　ヒカル" userId="S::a71127@st.takushoku-u.ac.jp::7925d78e-1930-4a00-8eb4-81d293cf66e4" providerId="AD" clId="Web-{31901467-7C46-4CAD-BC97-96562616C9F9}" dt="2019-12-09T10:47:42.515" v="421" actId="20577"/>
          <ac:spMkLst>
            <pc:docMk/>
            <pc:sldMk cId="3148932838" sldId="549"/>
            <ac:spMk id="9" creationId="{34EAEEDB-7343-4FE8-BA9F-FE69140FB323}"/>
          </ac:spMkLst>
        </pc:spChg>
      </pc:sldChg>
      <pc:sldChg chg="addSp delSp modSp">
        <pc:chgData name="カトリ　ヒカル" userId="S::a71127@st.takushoku-u.ac.jp::7925d78e-1930-4a00-8eb4-81d293cf66e4" providerId="AD" clId="Web-{31901467-7C46-4CAD-BC97-96562616C9F9}" dt="2019-12-09T12:14:27.906" v="486"/>
        <pc:sldMkLst>
          <pc:docMk/>
          <pc:sldMk cId="1005787789" sldId="583"/>
        </pc:sldMkLst>
        <pc:spChg chg="add del mod">
          <ac:chgData name="カトリ　ヒカル" userId="S::a71127@st.takushoku-u.ac.jp::7925d78e-1930-4a00-8eb4-81d293cf66e4" providerId="AD" clId="Web-{31901467-7C46-4CAD-BC97-96562616C9F9}" dt="2019-12-09T12:14:27.906" v="486"/>
          <ac:spMkLst>
            <pc:docMk/>
            <pc:sldMk cId="1005787789" sldId="583"/>
            <ac:spMk id="4" creationId="{DD20C0F3-5DA1-450C-997C-F4D787F9C9DA}"/>
          </ac:spMkLst>
        </pc:spChg>
      </pc:sldChg>
      <pc:sldChg chg="modSp">
        <pc:chgData name="カトリ　ヒカル" userId="S::a71127@st.takushoku-u.ac.jp::7925d78e-1930-4a00-8eb4-81d293cf66e4" providerId="AD" clId="Web-{31901467-7C46-4CAD-BC97-96562616C9F9}" dt="2019-12-09T10:08:41.079" v="354" actId="1076"/>
        <pc:sldMkLst>
          <pc:docMk/>
          <pc:sldMk cId="1246199181" sldId="585"/>
        </pc:sldMkLst>
        <pc:spChg chg="mod">
          <ac:chgData name="カトリ　ヒカル" userId="S::a71127@st.takushoku-u.ac.jp::7925d78e-1930-4a00-8eb4-81d293cf66e4" providerId="AD" clId="Web-{31901467-7C46-4CAD-BC97-96562616C9F9}" dt="2019-12-09T10:08:41.079" v="354" actId="1076"/>
          <ac:spMkLst>
            <pc:docMk/>
            <pc:sldMk cId="1246199181" sldId="585"/>
            <ac:spMk id="3" creationId="{BCCA1A93-E549-4A4E-A923-0781D1C968C3}"/>
          </ac:spMkLst>
        </pc:spChg>
        <pc:spChg chg="mod">
          <ac:chgData name="カトリ　ヒカル" userId="S::a71127@st.takushoku-u.ac.jp::7925d78e-1930-4a00-8eb4-81d293cf66e4" providerId="AD" clId="Web-{31901467-7C46-4CAD-BC97-96562616C9F9}" dt="2019-12-09T07:17:50.873" v="5" actId="1076"/>
          <ac:spMkLst>
            <pc:docMk/>
            <pc:sldMk cId="1246199181" sldId="585"/>
            <ac:spMk id="4" creationId="{0DA15104-685A-4D96-B6E8-3D0C99A94889}"/>
          </ac:spMkLst>
        </pc:spChg>
        <pc:spChg chg="mod">
          <ac:chgData name="カトリ　ヒカル" userId="S::a71127@st.takushoku-u.ac.jp::7925d78e-1930-4a00-8eb4-81d293cf66e4" providerId="AD" clId="Web-{31901467-7C46-4CAD-BC97-96562616C9F9}" dt="2019-12-09T07:18:06.920" v="7" actId="1076"/>
          <ac:spMkLst>
            <pc:docMk/>
            <pc:sldMk cId="1246199181" sldId="585"/>
            <ac:spMk id="5" creationId="{A52F27F2-6EEE-4C3E-8B45-02E9F6BDD4DD}"/>
          </ac:spMkLst>
        </pc:spChg>
        <pc:spChg chg="mod">
          <ac:chgData name="カトリ　ヒカル" userId="S::a71127@st.takushoku-u.ac.jp::7925d78e-1930-4a00-8eb4-81d293cf66e4" providerId="AD" clId="Web-{31901467-7C46-4CAD-BC97-96562616C9F9}" dt="2019-12-09T07:17:37.560" v="3" actId="1076"/>
          <ac:spMkLst>
            <pc:docMk/>
            <pc:sldMk cId="1246199181" sldId="585"/>
            <ac:spMk id="6" creationId="{65509E04-B55F-4534-B7D8-9BE528CBCF0B}"/>
          </ac:spMkLst>
        </pc:spChg>
        <pc:spChg chg="mod">
          <ac:chgData name="カトリ　ヒカル" userId="S::a71127@st.takushoku-u.ac.jp::7925d78e-1930-4a00-8eb4-81d293cf66e4" providerId="AD" clId="Web-{31901467-7C46-4CAD-BC97-96562616C9F9}" dt="2019-12-09T07:17:54.920" v="6" actId="1076"/>
          <ac:spMkLst>
            <pc:docMk/>
            <pc:sldMk cId="1246199181" sldId="585"/>
            <ac:spMk id="7" creationId="{5AAAA743-3FCF-41E9-BD90-66C91C510096}"/>
          </ac:spMkLst>
        </pc:spChg>
      </pc:sldChg>
      <pc:sldChg chg="modSp">
        <pc:chgData name="カトリ　ヒカル" userId="S::a71127@st.takushoku-u.ac.jp::7925d78e-1930-4a00-8eb4-81d293cf66e4" providerId="AD" clId="Web-{31901467-7C46-4CAD-BC97-96562616C9F9}" dt="2019-12-09T07:21:17.732" v="12" actId="1076"/>
        <pc:sldMkLst>
          <pc:docMk/>
          <pc:sldMk cId="3705187417" sldId="586"/>
        </pc:sldMkLst>
        <pc:spChg chg="mod">
          <ac:chgData name="カトリ　ヒカル" userId="S::a71127@st.takushoku-u.ac.jp::7925d78e-1930-4a00-8eb4-81d293cf66e4" providerId="AD" clId="Web-{31901467-7C46-4CAD-BC97-96562616C9F9}" dt="2019-12-09T07:21:11.904" v="11" actId="1076"/>
          <ac:spMkLst>
            <pc:docMk/>
            <pc:sldMk cId="3705187417" sldId="586"/>
            <ac:spMk id="3" creationId="{44732610-895D-451F-AE79-8DDDCB41D513}"/>
          </ac:spMkLst>
        </pc:spChg>
        <pc:spChg chg="mod">
          <ac:chgData name="カトリ　ヒカル" userId="S::a71127@st.takushoku-u.ac.jp::7925d78e-1930-4a00-8eb4-81d293cf66e4" providerId="AD" clId="Web-{31901467-7C46-4CAD-BC97-96562616C9F9}" dt="2019-12-09T07:20:59.810" v="9" actId="1076"/>
          <ac:spMkLst>
            <pc:docMk/>
            <pc:sldMk cId="3705187417" sldId="586"/>
            <ac:spMk id="4" creationId="{C0A86243-D37A-4329-A4C7-5A2EB5ABEE6E}"/>
          </ac:spMkLst>
        </pc:spChg>
        <pc:spChg chg="mod">
          <ac:chgData name="カトリ　ヒカル" userId="S::a71127@st.takushoku-u.ac.jp::7925d78e-1930-4a00-8eb4-81d293cf66e4" providerId="AD" clId="Web-{31901467-7C46-4CAD-BC97-96562616C9F9}" dt="2019-12-09T07:21:05.560" v="10" actId="1076"/>
          <ac:spMkLst>
            <pc:docMk/>
            <pc:sldMk cId="3705187417" sldId="586"/>
            <ac:spMk id="7" creationId="{E6D516C3-91D3-4702-913A-967578995AEF}"/>
          </ac:spMkLst>
        </pc:spChg>
        <pc:spChg chg="mod">
          <ac:chgData name="カトリ　ヒカル" userId="S::a71127@st.takushoku-u.ac.jp::7925d78e-1930-4a00-8eb4-81d293cf66e4" providerId="AD" clId="Web-{31901467-7C46-4CAD-BC97-96562616C9F9}" dt="2019-12-09T07:21:17.732" v="12" actId="1076"/>
          <ac:spMkLst>
            <pc:docMk/>
            <pc:sldMk cId="3705187417" sldId="586"/>
            <ac:spMk id="8" creationId="{FAB1C22D-8FF2-43F9-BA33-0659596D16CF}"/>
          </ac:spMkLst>
        </pc:spChg>
      </pc:sldChg>
      <pc:sldChg chg="modSp">
        <pc:chgData name="カトリ　ヒカル" userId="S::a71127@st.takushoku-u.ac.jp::7925d78e-1930-4a00-8eb4-81d293cf66e4" providerId="AD" clId="Web-{31901467-7C46-4CAD-BC97-96562616C9F9}" dt="2019-12-09T10:26:20.594" v="405" actId="1076"/>
        <pc:sldMkLst>
          <pc:docMk/>
          <pc:sldMk cId="3831030086" sldId="589"/>
        </pc:sldMkLst>
        <pc:spChg chg="mod">
          <ac:chgData name="カトリ　ヒカル" userId="S::a71127@st.takushoku-u.ac.jp::7925d78e-1930-4a00-8eb4-81d293cf66e4" providerId="AD" clId="Web-{31901467-7C46-4CAD-BC97-96562616C9F9}" dt="2019-12-09T10:26:20.594" v="405" actId="1076"/>
          <ac:spMkLst>
            <pc:docMk/>
            <pc:sldMk cId="3831030086" sldId="589"/>
            <ac:spMk id="17" creationId="{4D964666-CB1F-43C9-A395-C41984BFFE48}"/>
          </ac:spMkLst>
        </pc:spChg>
        <pc:spChg chg="mod">
          <ac:chgData name="カトリ　ヒカル" userId="S::a71127@st.takushoku-u.ac.jp::7925d78e-1930-4a00-8eb4-81d293cf66e4" providerId="AD" clId="Web-{31901467-7C46-4CAD-BC97-96562616C9F9}" dt="2019-12-09T10:26:05.532" v="402" actId="1076"/>
          <ac:spMkLst>
            <pc:docMk/>
            <pc:sldMk cId="3831030086" sldId="589"/>
            <ac:spMk id="18" creationId="{3EA314FC-E88E-4147-9D8A-737A8125452C}"/>
          </ac:spMkLst>
        </pc:spChg>
        <pc:picChg chg="mod">
          <ac:chgData name="カトリ　ヒカル" userId="S::a71127@st.takushoku-u.ac.jp::7925d78e-1930-4a00-8eb4-81d293cf66e4" providerId="AD" clId="Web-{31901467-7C46-4CAD-BC97-96562616C9F9}" dt="2019-12-09T10:25:41.907" v="398" actId="1076"/>
          <ac:picMkLst>
            <pc:docMk/>
            <pc:sldMk cId="3831030086" sldId="589"/>
            <ac:picMk id="3" creationId="{C082C1DB-6D88-41FD-AE7B-8C557549FC9F}"/>
          </ac:picMkLst>
        </pc:picChg>
        <pc:picChg chg="mod">
          <ac:chgData name="カトリ　ヒカル" userId="S::a71127@st.takushoku-u.ac.jp::7925d78e-1930-4a00-8eb4-81d293cf66e4" providerId="AD" clId="Web-{31901467-7C46-4CAD-BC97-96562616C9F9}" dt="2019-12-09T10:25:47.891" v="399" actId="1076"/>
          <ac:picMkLst>
            <pc:docMk/>
            <pc:sldMk cId="3831030086" sldId="589"/>
            <ac:picMk id="6" creationId="{3F4C5174-A50F-4ADD-AB85-C1AE97237275}"/>
          </ac:picMkLst>
        </pc:picChg>
      </pc:sldChg>
      <pc:sldChg chg="modSp">
        <pc:chgData name="カトリ　ヒカル" userId="S::a71127@st.takushoku-u.ac.jp::7925d78e-1930-4a00-8eb4-81d293cf66e4" providerId="AD" clId="Web-{31901467-7C46-4CAD-BC97-96562616C9F9}" dt="2019-12-09T07:21:55.545" v="13" actId="1076"/>
        <pc:sldMkLst>
          <pc:docMk/>
          <pc:sldMk cId="3111536107" sldId="591"/>
        </pc:sldMkLst>
        <pc:spChg chg="mod">
          <ac:chgData name="カトリ　ヒカル" userId="S::a71127@st.takushoku-u.ac.jp::7925d78e-1930-4a00-8eb4-81d293cf66e4" providerId="AD" clId="Web-{31901467-7C46-4CAD-BC97-96562616C9F9}" dt="2019-12-09T07:21:55.545" v="13" actId="1076"/>
          <ac:spMkLst>
            <pc:docMk/>
            <pc:sldMk cId="3111536107" sldId="591"/>
            <ac:spMk id="5" creationId="{823B4F75-2154-4E78-88E6-03B70D66608A}"/>
          </ac:spMkLst>
        </pc:spChg>
      </pc:sldChg>
      <pc:sldChg chg="addSp delSp modSp">
        <pc:chgData name="カトリ　ヒカル" userId="S::a71127@st.takushoku-u.ac.jp::7925d78e-1930-4a00-8eb4-81d293cf66e4" providerId="AD" clId="Web-{31901467-7C46-4CAD-BC97-96562616C9F9}" dt="2019-12-09T09:33:55.501" v="352" actId="1076"/>
        <pc:sldMkLst>
          <pc:docMk/>
          <pc:sldMk cId="227702471" sldId="593"/>
        </pc:sldMkLst>
        <pc:spChg chg="mod">
          <ac:chgData name="カトリ　ヒカル" userId="S::a71127@st.takushoku-u.ac.jp::7925d78e-1930-4a00-8eb4-81d293cf66e4" providerId="AD" clId="Web-{31901467-7C46-4CAD-BC97-96562616C9F9}" dt="2019-12-09T09:00:04.517" v="295" actId="1076"/>
          <ac:spMkLst>
            <pc:docMk/>
            <pc:sldMk cId="227702471" sldId="593"/>
            <ac:spMk id="3" creationId="{B2F4AF02-0492-4221-AE30-9CAA074E8008}"/>
          </ac:spMkLst>
        </pc:spChg>
        <pc:spChg chg="del">
          <ac:chgData name="カトリ　ヒカル" userId="S::a71127@st.takushoku-u.ac.jp::7925d78e-1930-4a00-8eb4-81d293cf66e4" providerId="AD" clId="Web-{31901467-7C46-4CAD-BC97-96562616C9F9}" dt="2019-12-09T09:00:07.532" v="296"/>
          <ac:spMkLst>
            <pc:docMk/>
            <pc:sldMk cId="227702471" sldId="593"/>
            <ac:spMk id="4" creationId="{ADC6CAE0-CA38-4CCC-B8C6-B275DAC221CF}"/>
          </ac:spMkLst>
        </pc:spChg>
        <pc:spChg chg="mod">
          <ac:chgData name="カトリ　ヒカル" userId="S::a71127@st.takushoku-u.ac.jp::7925d78e-1930-4a00-8eb4-81d293cf66e4" providerId="AD" clId="Web-{31901467-7C46-4CAD-BC97-96562616C9F9}" dt="2019-12-09T09:33:55.501" v="352" actId="1076"/>
          <ac:spMkLst>
            <pc:docMk/>
            <pc:sldMk cId="227702471" sldId="593"/>
            <ac:spMk id="5" creationId="{9C08423B-0F22-4916-9F78-5D59FD93A3B2}"/>
          </ac:spMkLst>
        </pc:spChg>
        <pc:spChg chg="mod">
          <ac:chgData name="カトリ　ヒカル" userId="S::a71127@st.takushoku-u.ac.jp::7925d78e-1930-4a00-8eb4-81d293cf66e4" providerId="AD" clId="Web-{31901467-7C46-4CAD-BC97-96562616C9F9}" dt="2019-12-09T09:01:42.923" v="309" actId="1076"/>
          <ac:spMkLst>
            <pc:docMk/>
            <pc:sldMk cId="227702471" sldId="593"/>
            <ac:spMk id="6" creationId="{A921D234-53A1-4648-A597-654F8C81BA1B}"/>
          </ac:spMkLst>
        </pc:spChg>
        <pc:spChg chg="add del mod">
          <ac:chgData name="カトリ　ヒカル" userId="S::a71127@st.takushoku-u.ac.jp::7925d78e-1930-4a00-8eb4-81d293cf66e4" providerId="AD" clId="Web-{31901467-7C46-4CAD-BC97-96562616C9F9}" dt="2019-12-09T09:33:22.626" v="348"/>
          <ac:spMkLst>
            <pc:docMk/>
            <pc:sldMk cId="227702471" sldId="593"/>
            <ac:spMk id="7" creationId="{A2DF8467-A460-42F1-B89A-0C5948AD5533}"/>
          </ac:spMkLst>
        </pc:spChg>
        <pc:spChg chg="mod">
          <ac:chgData name="カトリ　ヒカル" userId="S::a71127@st.takushoku-u.ac.jp::7925d78e-1930-4a00-8eb4-81d293cf66e4" providerId="AD" clId="Web-{31901467-7C46-4CAD-BC97-96562616C9F9}" dt="2019-12-09T09:02:10.923" v="320" actId="1076"/>
          <ac:spMkLst>
            <pc:docMk/>
            <pc:sldMk cId="227702471" sldId="593"/>
            <ac:spMk id="8" creationId="{FE79086E-4BDF-4316-91D5-482C741F9F65}"/>
          </ac:spMkLst>
        </pc:spChg>
        <pc:spChg chg="add mod">
          <ac:chgData name="カトリ　ヒカル" userId="S::a71127@st.takushoku-u.ac.jp::7925d78e-1930-4a00-8eb4-81d293cf66e4" providerId="AD" clId="Web-{31901467-7C46-4CAD-BC97-96562616C9F9}" dt="2019-12-09T09:33:46.985" v="351" actId="1076"/>
          <ac:spMkLst>
            <pc:docMk/>
            <pc:sldMk cId="227702471" sldId="593"/>
            <ac:spMk id="9" creationId="{F0878CB2-B5D9-4336-A2EB-1F375304DAD7}"/>
          </ac:spMkLst>
        </pc:spChg>
      </pc:sldChg>
      <pc:sldChg chg="addSp delSp modSp add del">
        <pc:chgData name="カトリ　ヒカル" userId="S::a71127@st.takushoku-u.ac.jp::7925d78e-1930-4a00-8eb4-81d293cf66e4" providerId="AD" clId="Web-{31901467-7C46-4CAD-BC97-96562616C9F9}" dt="2019-12-09T08:20:32.751" v="238" actId="1076"/>
        <pc:sldMkLst>
          <pc:docMk/>
          <pc:sldMk cId="185903777" sldId="594"/>
        </pc:sldMkLst>
        <pc:spChg chg="mod">
          <ac:chgData name="カトリ　ヒカル" userId="S::a71127@st.takushoku-u.ac.jp::7925d78e-1930-4a00-8eb4-81d293cf66e4" providerId="AD" clId="Web-{31901467-7C46-4CAD-BC97-96562616C9F9}" dt="2019-12-09T07:44:24.470" v="226" actId="20577"/>
          <ac:spMkLst>
            <pc:docMk/>
            <pc:sldMk cId="185903777" sldId="594"/>
            <ac:spMk id="2" creationId="{05963E95-AE9E-4A5A-9D21-BED1FD987C89}"/>
          </ac:spMkLst>
        </pc:spChg>
        <pc:spChg chg="del">
          <ac:chgData name="カトリ　ヒカル" userId="S::a71127@st.takushoku-u.ac.jp::7925d78e-1930-4a00-8eb4-81d293cf66e4" providerId="AD" clId="Web-{31901467-7C46-4CAD-BC97-96562616C9F9}" dt="2019-12-09T07:27:13.779" v="16"/>
          <ac:spMkLst>
            <pc:docMk/>
            <pc:sldMk cId="185903777" sldId="594"/>
            <ac:spMk id="3" creationId="{805B364D-924C-4272-9D6A-7B58188D5548}"/>
          </ac:spMkLst>
        </pc:spChg>
        <pc:spChg chg="add mod">
          <ac:chgData name="カトリ　ヒカル" userId="S::a71127@st.takushoku-u.ac.jp::7925d78e-1930-4a00-8eb4-81d293cf66e4" providerId="AD" clId="Web-{31901467-7C46-4CAD-BC97-96562616C9F9}" dt="2019-12-09T07:37:43.056" v="171" actId="14100"/>
          <ac:spMkLst>
            <pc:docMk/>
            <pc:sldMk cId="185903777" sldId="594"/>
            <ac:spMk id="16" creationId="{2971B331-6D4A-4CCA-8B78-2258609C6E45}"/>
          </ac:spMkLst>
        </pc:spChg>
        <pc:picChg chg="add mod modCrop">
          <ac:chgData name="カトリ　ヒカル" userId="S::a71127@st.takushoku-u.ac.jp::7925d78e-1930-4a00-8eb4-81d293cf66e4" providerId="AD" clId="Web-{31901467-7C46-4CAD-BC97-96562616C9F9}" dt="2019-12-09T07:28:01.701" v="29" actId="1076"/>
          <ac:picMkLst>
            <pc:docMk/>
            <pc:sldMk cId="185903777" sldId="594"/>
            <ac:picMk id="4" creationId="{CD95045D-A75D-4AC2-9ED6-DD0675734DAA}"/>
          </ac:picMkLst>
        </pc:picChg>
        <pc:picChg chg="add mod modCrop">
          <ac:chgData name="カトリ　ヒカル" userId="S::a71127@st.takushoku-u.ac.jp::7925d78e-1930-4a00-8eb4-81d293cf66e4" providerId="AD" clId="Web-{31901467-7C46-4CAD-BC97-96562616C9F9}" dt="2019-12-09T08:20:29.236" v="237" actId="1076"/>
          <ac:picMkLst>
            <pc:docMk/>
            <pc:sldMk cId="185903777" sldId="594"/>
            <ac:picMk id="6" creationId="{F506F546-4279-4A53-BBD8-59839F442BEB}"/>
          </ac:picMkLst>
        </pc:picChg>
        <pc:picChg chg="add mod">
          <ac:chgData name="カトリ　ヒカル" userId="S::a71127@st.takushoku-u.ac.jp::7925d78e-1930-4a00-8eb4-81d293cf66e4" providerId="AD" clId="Web-{31901467-7C46-4CAD-BC97-96562616C9F9}" dt="2019-12-09T07:28:55.670" v="38" actId="1076"/>
          <ac:picMkLst>
            <pc:docMk/>
            <pc:sldMk cId="185903777" sldId="594"/>
            <ac:picMk id="8" creationId="{131CF315-B777-46E4-92D9-D9F7D8D7598C}"/>
          </ac:picMkLst>
        </pc:picChg>
        <pc:picChg chg="add mod modCrop">
          <ac:chgData name="カトリ　ヒカル" userId="S::a71127@st.takushoku-u.ac.jp::7925d78e-1930-4a00-8eb4-81d293cf66e4" providerId="AD" clId="Web-{31901467-7C46-4CAD-BC97-96562616C9F9}" dt="2019-12-09T07:31:50.998" v="114" actId="1076"/>
          <ac:picMkLst>
            <pc:docMk/>
            <pc:sldMk cId="185903777" sldId="594"/>
            <ac:picMk id="10" creationId="{3A031ED2-766B-4390-A5BD-C73CDFC7B5B3}"/>
          </ac:picMkLst>
        </pc:picChg>
        <pc:picChg chg="add mod modCrop">
          <ac:chgData name="カトリ　ヒカル" userId="S::a71127@st.takushoku-u.ac.jp::7925d78e-1930-4a00-8eb4-81d293cf66e4" providerId="AD" clId="Web-{31901467-7C46-4CAD-BC97-96562616C9F9}" dt="2019-12-09T08:20:32.751" v="238" actId="1076"/>
          <ac:picMkLst>
            <pc:docMk/>
            <pc:sldMk cId="185903777" sldId="594"/>
            <ac:picMk id="12" creationId="{02130F66-D6FB-40A2-8236-97B637608DCB}"/>
          </ac:picMkLst>
        </pc:picChg>
        <pc:picChg chg="add del mod modCrop">
          <ac:chgData name="カトリ　ヒカル" userId="S::a71127@st.takushoku-u.ac.jp::7925d78e-1930-4a00-8eb4-81d293cf66e4" providerId="AD" clId="Web-{31901467-7C46-4CAD-BC97-96562616C9F9}" dt="2019-12-09T07:36:59.776" v="128" actId="1076"/>
          <ac:picMkLst>
            <pc:docMk/>
            <pc:sldMk cId="185903777" sldId="594"/>
            <ac:picMk id="14" creationId="{60F0433E-2E96-4311-81DF-7BC95526E519}"/>
          </ac:picMkLst>
        </pc:picChg>
      </pc:sldChg>
      <pc:sldChg chg="modSp del">
        <pc:chgData name="カトリ　ヒカル" userId="S::a71127@st.takushoku-u.ac.jp::7925d78e-1930-4a00-8eb4-81d293cf66e4" providerId="AD" clId="Web-{31901467-7C46-4CAD-BC97-96562616C9F9}" dt="2019-12-09T08:09:24.158" v="231"/>
        <pc:sldMkLst>
          <pc:docMk/>
          <pc:sldMk cId="3155717906" sldId="595"/>
        </pc:sldMkLst>
        <pc:spChg chg="mod">
          <ac:chgData name="カトリ　ヒカル" userId="S::a71127@st.takushoku-u.ac.jp::7925d78e-1930-4a00-8eb4-81d293cf66e4" providerId="AD" clId="Web-{31901467-7C46-4CAD-BC97-96562616C9F9}" dt="2019-12-09T07:43:54.189" v="213" actId="1076"/>
          <ac:spMkLst>
            <pc:docMk/>
            <pc:sldMk cId="3155717906" sldId="595"/>
            <ac:spMk id="3" creationId="{C3603E67-0F0C-4C75-8212-8893963DBE82}"/>
          </ac:spMkLst>
        </pc:spChg>
        <pc:spChg chg="mod">
          <ac:chgData name="カトリ　ヒカル" userId="S::a71127@st.takushoku-u.ac.jp::7925d78e-1930-4a00-8eb4-81d293cf66e4" providerId="AD" clId="Web-{31901467-7C46-4CAD-BC97-96562616C9F9}" dt="2019-12-09T07:43:58.345" v="214" actId="1076"/>
          <ac:spMkLst>
            <pc:docMk/>
            <pc:sldMk cId="3155717906" sldId="595"/>
            <ac:spMk id="4" creationId="{A7BA76D4-C8E3-4411-AF5A-D806DFF5F7BB}"/>
          </ac:spMkLst>
        </pc:spChg>
        <pc:spChg chg="mod">
          <ac:chgData name="カトリ　ヒカル" userId="S::a71127@st.takushoku-u.ac.jp::7925d78e-1930-4a00-8eb4-81d293cf66e4" providerId="AD" clId="Web-{31901467-7C46-4CAD-BC97-96562616C9F9}" dt="2019-12-09T07:51:42.658" v="230" actId="1076"/>
          <ac:spMkLst>
            <pc:docMk/>
            <pc:sldMk cId="3155717906" sldId="595"/>
            <ac:spMk id="5" creationId="{F5BC0668-60F8-4B3F-B22E-74EADA191EFA}"/>
          </ac:spMkLst>
        </pc:spChg>
      </pc:sldChg>
      <pc:sldChg chg="add del">
        <pc:chgData name="カトリ　ヒカル" userId="S::a71127@st.takushoku-u.ac.jp::7925d78e-1930-4a00-8eb4-81d293cf66e4" providerId="AD" clId="Web-{31901467-7C46-4CAD-BC97-96562616C9F9}" dt="2019-12-09T08:24:18.095" v="241"/>
        <pc:sldMkLst>
          <pc:docMk/>
          <pc:sldMk cId="1043377553" sldId="597"/>
        </pc:sldMkLst>
      </pc:sldChg>
      <pc:sldChg chg="addSp modSp">
        <pc:chgData name="カトリ　ヒカル" userId="S::a71127@st.takushoku-u.ac.jp::7925d78e-1930-4a00-8eb4-81d293cf66e4" providerId="AD" clId="Web-{31901467-7C46-4CAD-BC97-96562616C9F9}" dt="2019-12-09T11:55:16.155" v="475"/>
        <pc:sldMkLst>
          <pc:docMk/>
          <pc:sldMk cId="2163442985" sldId="597"/>
        </pc:sldMkLst>
        <pc:spChg chg="add mod">
          <ac:chgData name="カトリ　ヒカル" userId="S::a71127@st.takushoku-u.ac.jp::7925d78e-1930-4a00-8eb4-81d293cf66e4" providerId="AD" clId="Web-{31901467-7C46-4CAD-BC97-96562616C9F9}" dt="2019-12-09T11:54:14.014" v="474" actId="1076"/>
          <ac:spMkLst>
            <pc:docMk/>
            <pc:sldMk cId="2163442985" sldId="597"/>
            <ac:spMk id="3" creationId="{83C47F2E-244C-4618-B524-CC95F26E79B7}"/>
          </ac:spMkLst>
        </pc:spChg>
        <pc:spChg chg="add mod">
          <ac:chgData name="カトリ　ヒカル" userId="S::a71127@st.takushoku-u.ac.jp::7925d78e-1930-4a00-8eb4-81d293cf66e4" providerId="AD" clId="Web-{31901467-7C46-4CAD-BC97-96562616C9F9}" dt="2019-12-09T11:55:16.155" v="475"/>
          <ac:spMkLst>
            <pc:docMk/>
            <pc:sldMk cId="2163442985" sldId="597"/>
            <ac:spMk id="4" creationId="{42CC65D0-1131-4736-9E3E-C66FB0B20918}"/>
          </ac:spMkLst>
        </pc:spChg>
        <pc:spChg chg="mod">
          <ac:chgData name="カトリ　ヒカル" userId="S::a71127@st.takushoku-u.ac.jp::7925d78e-1930-4a00-8eb4-81d293cf66e4" providerId="AD" clId="Web-{31901467-7C46-4CAD-BC97-96562616C9F9}" dt="2019-12-09T11:52:59.092" v="457" actId="20577"/>
          <ac:spMkLst>
            <pc:docMk/>
            <pc:sldMk cId="2163442985" sldId="597"/>
            <ac:spMk id="18" creationId="{4F4873AB-2AE5-4716-9B64-68067362EF89}"/>
          </ac:spMkLst>
        </pc:spChg>
        <pc:spChg chg="mod">
          <ac:chgData name="カトリ　ヒカル" userId="S::a71127@st.takushoku-u.ac.jp::7925d78e-1930-4a00-8eb4-81d293cf66e4" providerId="AD" clId="Web-{31901467-7C46-4CAD-BC97-96562616C9F9}" dt="2019-12-09T11:53:04.889" v="460" actId="14100"/>
          <ac:spMkLst>
            <pc:docMk/>
            <pc:sldMk cId="2163442985" sldId="597"/>
            <ac:spMk id="19" creationId="{7966EC61-6E7F-4769-85C4-84D3F4873F5D}"/>
          </ac:spMkLst>
        </pc:spChg>
      </pc:sldChg>
      <pc:sldChg chg="new del">
        <pc:chgData name="カトリ　ヒカル" userId="S::a71127@st.takushoku-u.ac.jp::7925d78e-1930-4a00-8eb4-81d293cf66e4" providerId="AD" clId="Web-{31901467-7C46-4CAD-BC97-96562616C9F9}" dt="2019-12-09T08:45:44.204" v="245"/>
        <pc:sldMkLst>
          <pc:docMk/>
          <pc:sldMk cId="2347270422" sldId="597"/>
        </pc:sldMkLst>
      </pc:sldChg>
      <pc:sldChg chg="modSp">
        <pc:chgData name="カトリ　ヒカル" userId="S::a71127@st.takushoku-u.ac.jp::7925d78e-1930-4a00-8eb4-81d293cf66e4" providerId="AD" clId="Web-{31901467-7C46-4CAD-BC97-96562616C9F9}" dt="2019-12-09T12:08:19.843" v="480" actId="1076"/>
        <pc:sldMkLst>
          <pc:docMk/>
          <pc:sldMk cId="756174024" sldId="598"/>
        </pc:sldMkLst>
        <pc:spChg chg="mod">
          <ac:chgData name="カトリ　ヒカル" userId="S::a71127@st.takushoku-u.ac.jp::7925d78e-1930-4a00-8eb4-81d293cf66e4" providerId="AD" clId="Web-{31901467-7C46-4CAD-BC97-96562616C9F9}" dt="2019-12-09T12:08:14.843" v="479" actId="1076"/>
          <ac:spMkLst>
            <pc:docMk/>
            <pc:sldMk cId="756174024" sldId="598"/>
            <ac:spMk id="11" creationId="{34840C87-C2C0-4C13-9644-E9B2F2C8E89F}"/>
          </ac:spMkLst>
        </pc:spChg>
        <pc:spChg chg="mod">
          <ac:chgData name="カトリ　ヒカル" userId="S::a71127@st.takushoku-u.ac.jp::7925d78e-1930-4a00-8eb4-81d293cf66e4" providerId="AD" clId="Web-{31901467-7C46-4CAD-BC97-96562616C9F9}" dt="2019-12-09T12:08:19.843" v="480" actId="1076"/>
          <ac:spMkLst>
            <pc:docMk/>
            <pc:sldMk cId="756174024" sldId="598"/>
            <ac:spMk id="16" creationId="{2971B331-6D4A-4CCA-8B78-2258609C6E45}"/>
          </ac:spMkLst>
        </pc:spChg>
      </pc:sldChg>
      <pc:sldChg chg="new del">
        <pc:chgData name="カトリ　ヒカル" userId="S::a71127@st.takushoku-u.ac.jp::7925d78e-1930-4a00-8eb4-81d293cf66e4" providerId="AD" clId="Web-{31901467-7C46-4CAD-BC97-96562616C9F9}" dt="2019-12-09T08:45:41.767" v="244"/>
        <pc:sldMkLst>
          <pc:docMk/>
          <pc:sldMk cId="4093534254" sldId="598"/>
        </pc:sldMkLst>
      </pc:sldChg>
    </pc:docChg>
  </pc:docChgLst>
  <pc:docChgLst>
    <pc:chgData name="カトリ　ヒカル" userId="S::a71127@st.takushoku-u.ac.jp::7925d78e-1930-4a00-8eb4-81d293cf66e4" providerId="AD" clId="Web-{212F6F37-1B74-E15D-3B2D-D7D39D7ECC4C}"/>
    <pc:docChg chg="modSld sldOrd">
      <pc:chgData name="カトリ　ヒカル" userId="S::a71127@st.takushoku-u.ac.jp::7925d78e-1930-4a00-8eb4-81d293cf66e4" providerId="AD" clId="Web-{212F6F37-1B74-E15D-3B2D-D7D39D7ECC4C}" dt="2019-12-14T09:28:12.774" v="61"/>
      <pc:docMkLst>
        <pc:docMk/>
      </pc:docMkLst>
      <pc:sldChg chg="ord">
        <pc:chgData name="カトリ　ヒカル" userId="S::a71127@st.takushoku-u.ac.jp::7925d78e-1930-4a00-8eb4-81d293cf66e4" providerId="AD" clId="Web-{212F6F37-1B74-E15D-3B2D-D7D39D7ECC4C}" dt="2019-12-14T09:27:17.241" v="59"/>
        <pc:sldMkLst>
          <pc:docMk/>
          <pc:sldMk cId="2785278914" sldId="401"/>
        </pc:sldMkLst>
      </pc:sldChg>
      <pc:sldChg chg="ord">
        <pc:chgData name="カトリ　ヒカル" userId="S::a71127@st.takushoku-u.ac.jp::7925d78e-1930-4a00-8eb4-81d293cf66e4" providerId="AD" clId="Web-{212F6F37-1B74-E15D-3B2D-D7D39D7ECC4C}" dt="2019-12-14T09:27:53.788" v="60"/>
        <pc:sldMkLst>
          <pc:docMk/>
          <pc:sldMk cId="3109934044" sldId="470"/>
        </pc:sldMkLst>
      </pc:sldChg>
      <pc:sldChg chg="ord">
        <pc:chgData name="カトリ　ヒカル" userId="S::a71127@st.takushoku-u.ac.jp::7925d78e-1930-4a00-8eb4-81d293cf66e4" providerId="AD" clId="Web-{212F6F37-1B74-E15D-3B2D-D7D39D7ECC4C}" dt="2019-12-14T09:28:12.774" v="61"/>
        <pc:sldMkLst>
          <pc:docMk/>
          <pc:sldMk cId="1834461353" sldId="482"/>
        </pc:sldMkLst>
      </pc:sldChg>
      <pc:sldChg chg="modSp">
        <pc:chgData name="カトリ　ヒカル" userId="S::a71127@st.takushoku-u.ac.jp::7925d78e-1930-4a00-8eb4-81d293cf66e4" providerId="AD" clId="Web-{212F6F37-1B74-E15D-3B2D-D7D39D7ECC4C}" dt="2019-12-14T09:04:54.016" v="8" actId="1076"/>
        <pc:sldMkLst>
          <pc:docMk/>
          <pc:sldMk cId="3837058863" sldId="612"/>
        </pc:sldMkLst>
        <pc:spChg chg="mod">
          <ac:chgData name="カトリ　ヒカル" userId="S::a71127@st.takushoku-u.ac.jp::7925d78e-1930-4a00-8eb4-81d293cf66e4" providerId="AD" clId="Web-{212F6F37-1B74-E15D-3B2D-D7D39D7ECC4C}" dt="2019-12-14T09:04:54.016" v="8" actId="1076"/>
          <ac:spMkLst>
            <pc:docMk/>
            <pc:sldMk cId="3837058863" sldId="612"/>
            <ac:spMk id="5" creationId="{41062186-76BA-4B8F-B20B-9FB19E2FF11E}"/>
          </ac:spMkLst>
        </pc:spChg>
        <pc:spChg chg="mod">
          <ac:chgData name="カトリ　ヒカル" userId="S::a71127@st.takushoku-u.ac.jp::7925d78e-1930-4a00-8eb4-81d293cf66e4" providerId="AD" clId="Web-{212F6F37-1B74-E15D-3B2D-D7D39D7ECC4C}" dt="2019-12-14T09:04:49.923" v="7" actId="1076"/>
          <ac:spMkLst>
            <pc:docMk/>
            <pc:sldMk cId="3837058863" sldId="612"/>
            <ac:spMk id="6" creationId="{CD4766F5-C811-4C7A-9A89-6530803C3A5C}"/>
          </ac:spMkLst>
        </pc:spChg>
      </pc:sldChg>
      <pc:sldChg chg="modSp">
        <pc:chgData name="カトリ　ヒカル" userId="S::a71127@st.takushoku-u.ac.jp::7925d78e-1930-4a00-8eb4-81d293cf66e4" providerId="AD" clId="Web-{212F6F37-1B74-E15D-3B2D-D7D39D7ECC4C}" dt="2019-12-14T09:11:40.524" v="57" actId="1076"/>
        <pc:sldMkLst>
          <pc:docMk/>
          <pc:sldMk cId="3811435799" sldId="618"/>
        </pc:sldMkLst>
        <pc:spChg chg="mod">
          <ac:chgData name="カトリ　ヒカル" userId="S::a71127@st.takushoku-u.ac.jp::7925d78e-1930-4a00-8eb4-81d293cf66e4" providerId="AD" clId="Web-{212F6F37-1B74-E15D-3B2D-D7D39D7ECC4C}" dt="2019-12-14T09:11:40.524" v="57" actId="1076"/>
          <ac:spMkLst>
            <pc:docMk/>
            <pc:sldMk cId="3811435799" sldId="618"/>
            <ac:spMk id="3" creationId="{93B6CE0F-3DF0-4D08-937C-D79E79EA60E4}"/>
          </ac:spMkLst>
        </pc:spChg>
      </pc:sldChg>
      <pc:sldChg chg="modSp">
        <pc:chgData name="カトリ　ヒカル" userId="S::a71127@st.takushoku-u.ac.jp::7925d78e-1930-4a00-8eb4-81d293cf66e4" providerId="AD" clId="Web-{212F6F37-1B74-E15D-3B2D-D7D39D7ECC4C}" dt="2019-12-14T09:00:11.603" v="6" actId="1076"/>
        <pc:sldMkLst>
          <pc:docMk/>
          <pc:sldMk cId="1092068502" sldId="631"/>
        </pc:sldMkLst>
        <pc:spChg chg="mod">
          <ac:chgData name="カトリ　ヒカル" userId="S::a71127@st.takushoku-u.ac.jp::7925d78e-1930-4a00-8eb4-81d293cf66e4" providerId="AD" clId="Web-{212F6F37-1B74-E15D-3B2D-D7D39D7ECC4C}" dt="2019-12-14T09:00:11.603" v="6" actId="1076"/>
          <ac:spMkLst>
            <pc:docMk/>
            <pc:sldMk cId="1092068502" sldId="631"/>
            <ac:spMk id="4" creationId="{8F34EA17-A0B4-4C7E-A160-49AD3B05822A}"/>
          </ac:spMkLst>
        </pc:spChg>
        <pc:spChg chg="mod">
          <ac:chgData name="カトリ　ヒカル" userId="S::a71127@st.takushoku-u.ac.jp::7925d78e-1930-4a00-8eb4-81d293cf66e4" providerId="AD" clId="Web-{212F6F37-1B74-E15D-3B2D-D7D39D7ECC4C}" dt="2019-12-14T09:00:06.478" v="5"/>
          <ac:spMkLst>
            <pc:docMk/>
            <pc:sldMk cId="1092068502" sldId="631"/>
            <ac:spMk id="5" creationId="{E1095E3E-1519-4EB4-84F0-8C1A417C1D8E}"/>
          </ac:spMkLst>
        </pc:spChg>
      </pc:sldChg>
    </pc:docChg>
  </pc:docChgLst>
  <pc:docChgLst>
    <pc:chgData name="ミヤモト　ショウゴ" userId="S::a71352@st.takushoku-u.ac.jp::d1b9f636-ea46-465c-ba2a-61856f725e73" providerId="AD" clId="Web-{8C29D0B5-5D7A-CE6D-8F39-B7FE2A00C04C}"/>
    <pc:docChg chg="modSld">
      <pc:chgData name="ミヤモト　ショウゴ" userId="S::a71352@st.takushoku-u.ac.jp::d1b9f636-ea46-465c-ba2a-61856f725e73" providerId="AD" clId="Web-{8C29D0B5-5D7A-CE6D-8F39-B7FE2A00C04C}" dt="2019-11-14T12:20:05.122" v="435" actId="14100"/>
      <pc:docMkLst>
        <pc:docMk/>
      </pc:docMkLst>
      <pc:sldChg chg="addSp delSp modSp">
        <pc:chgData name="ミヤモト　ショウゴ" userId="S::a71352@st.takushoku-u.ac.jp::d1b9f636-ea46-465c-ba2a-61856f725e73" providerId="AD" clId="Web-{8C29D0B5-5D7A-CE6D-8F39-B7FE2A00C04C}" dt="2019-11-14T12:20:05.122" v="435" actId="14100"/>
        <pc:sldMkLst>
          <pc:docMk/>
          <pc:sldMk cId="388692777" sldId="512"/>
        </pc:sldMkLst>
        <pc:spChg chg="mod ord">
          <ac:chgData name="ミヤモト　ショウゴ" userId="S::a71352@st.takushoku-u.ac.jp::d1b9f636-ea46-465c-ba2a-61856f725e73" providerId="AD" clId="Web-{8C29D0B5-5D7A-CE6D-8F39-B7FE2A00C04C}" dt="2019-11-14T12:12:12.588" v="353" actId="20577"/>
          <ac:spMkLst>
            <pc:docMk/>
            <pc:sldMk cId="388692777" sldId="512"/>
            <ac:spMk id="2" creationId="{4633C10A-6879-4DCF-8417-B87B1934B6A5}"/>
          </ac:spMkLst>
        </pc:spChg>
        <pc:spChg chg="add mod ord">
          <ac:chgData name="ミヤモト　ショウゴ" userId="S::a71352@st.takushoku-u.ac.jp::d1b9f636-ea46-465c-ba2a-61856f725e73" providerId="AD" clId="Web-{8C29D0B5-5D7A-CE6D-8F39-B7FE2A00C04C}" dt="2019-11-14T12:01:30.718" v="129" actId="14100"/>
          <ac:spMkLst>
            <pc:docMk/>
            <pc:sldMk cId="388692777" sldId="512"/>
            <ac:spMk id="4" creationId="{B5F0F766-2B26-4393-B8D9-C1B020DF68BD}"/>
          </ac:spMkLst>
        </pc:spChg>
        <pc:spChg chg="add del mod">
          <ac:chgData name="ミヤモト　ショウゴ" userId="S::a71352@st.takushoku-u.ac.jp::d1b9f636-ea46-465c-ba2a-61856f725e73" providerId="AD" clId="Web-{8C29D0B5-5D7A-CE6D-8F39-B7FE2A00C04C}" dt="2019-11-14T12:09:33.118" v="179"/>
          <ac:spMkLst>
            <pc:docMk/>
            <pc:sldMk cId="388692777" sldId="512"/>
            <ac:spMk id="5" creationId="{D5398656-B842-48FE-B081-15AD731AC337}"/>
          </ac:spMkLst>
        </pc:spChg>
        <pc:spChg chg="add mod">
          <ac:chgData name="ミヤモト　ショウゴ" userId="S::a71352@st.takushoku-u.ac.jp::d1b9f636-ea46-465c-ba2a-61856f725e73" providerId="AD" clId="Web-{8C29D0B5-5D7A-CE6D-8F39-B7FE2A00C04C}" dt="2019-11-14T12:20:05.122" v="435" actId="14100"/>
          <ac:spMkLst>
            <pc:docMk/>
            <pc:sldMk cId="388692777" sldId="512"/>
            <ac:spMk id="6" creationId="{42D4D66C-2DDB-4BE2-96BA-6DFE11C39DE2}"/>
          </ac:spMkLst>
        </pc:spChg>
        <pc:picChg chg="mod">
          <ac:chgData name="ミヤモト　ショウゴ" userId="S::a71352@st.takushoku-u.ac.jp::d1b9f636-ea46-465c-ba2a-61856f725e73" providerId="AD" clId="Web-{8C29D0B5-5D7A-CE6D-8F39-B7FE2A00C04C}" dt="2019-11-14T12:07:06.523" v="176" actId="1076"/>
          <ac:picMkLst>
            <pc:docMk/>
            <pc:sldMk cId="388692777" sldId="512"/>
            <ac:picMk id="3" creationId="{9592D8AF-05E7-449A-9734-B087CE8D9AE6}"/>
          </ac:picMkLst>
        </pc:picChg>
      </pc:sldChg>
    </pc:docChg>
  </pc:docChgLst>
  <pc:docChgLst>
    <pc:chgData name="ヨコオ　レイ" userId="S::a71377@st.takushoku-u.ac.jp::5ef8c68c-7bdf-4008-854e-3343d3eda687" providerId="AD" clId="Web-{296E9AFD-8871-7A72-BE9F-3B5944F6E5BE}"/>
    <pc:docChg chg="addSld modSld sldOrd">
      <pc:chgData name="ヨコオ　レイ" userId="S::a71377@st.takushoku-u.ac.jp::5ef8c68c-7bdf-4008-854e-3343d3eda687" providerId="AD" clId="Web-{296E9AFD-8871-7A72-BE9F-3B5944F6E5BE}" dt="2019-11-01T09:03:10.460" v="483"/>
      <pc:docMkLst>
        <pc:docMk/>
      </pc:docMkLst>
      <pc:sldChg chg="ord">
        <pc:chgData name="ヨコオ　レイ" userId="S::a71377@st.takushoku-u.ac.jp::5ef8c68c-7bdf-4008-854e-3343d3eda687" providerId="AD" clId="Web-{296E9AFD-8871-7A72-BE9F-3B5944F6E5BE}" dt="2019-11-01T07:28:47.797" v="0"/>
        <pc:sldMkLst>
          <pc:docMk/>
          <pc:sldMk cId="1935270770" sldId="415"/>
        </pc:sldMkLst>
      </pc:sldChg>
      <pc:sldChg chg="modSp">
        <pc:chgData name="ヨコオ　レイ" userId="S::a71377@st.takushoku-u.ac.jp::5ef8c68c-7bdf-4008-854e-3343d3eda687" providerId="AD" clId="Web-{296E9AFD-8871-7A72-BE9F-3B5944F6E5BE}" dt="2019-11-01T07:31:35.609" v="9" actId="20577"/>
        <pc:sldMkLst>
          <pc:docMk/>
          <pc:sldMk cId="32372867" sldId="446"/>
        </pc:sldMkLst>
        <pc:spChg chg="mod">
          <ac:chgData name="ヨコオ　レイ" userId="S::a71377@st.takushoku-u.ac.jp::5ef8c68c-7bdf-4008-854e-3343d3eda687" providerId="AD" clId="Web-{296E9AFD-8871-7A72-BE9F-3B5944F6E5BE}" dt="2019-11-01T07:31:35.609" v="9" actId="20577"/>
          <ac:spMkLst>
            <pc:docMk/>
            <pc:sldMk cId="32372867" sldId="446"/>
            <ac:spMk id="9" creationId="{00000000-0000-0000-0000-000000000000}"/>
          </ac:spMkLst>
        </pc:spChg>
      </pc:sldChg>
      <pc:sldChg chg="modSp ord">
        <pc:chgData name="ヨコオ　レイ" userId="S::a71377@st.takushoku-u.ac.jp::5ef8c68c-7bdf-4008-854e-3343d3eda687" providerId="AD" clId="Web-{296E9AFD-8871-7A72-BE9F-3B5944F6E5BE}" dt="2019-11-01T09:03:10.460" v="483"/>
        <pc:sldMkLst>
          <pc:docMk/>
          <pc:sldMk cId="2780364956" sldId="460"/>
        </pc:sldMkLst>
        <pc:spChg chg="mod">
          <ac:chgData name="ヨコオ　レイ" userId="S::a71377@st.takushoku-u.ac.jp::5ef8c68c-7bdf-4008-854e-3343d3eda687" providerId="AD" clId="Web-{296E9AFD-8871-7A72-BE9F-3B5944F6E5BE}" dt="2019-11-01T08:50:17.352" v="406" actId="1076"/>
          <ac:spMkLst>
            <pc:docMk/>
            <pc:sldMk cId="2780364956" sldId="460"/>
            <ac:spMk id="12" creationId="{2898BAEF-1286-499D-B07E-F872ADA2621A}"/>
          </ac:spMkLst>
        </pc:spChg>
      </pc:sldChg>
      <pc:sldChg chg="addSp delSp modSp new">
        <pc:chgData name="ヨコオ　レイ" userId="S::a71377@st.takushoku-u.ac.jp::5ef8c68c-7bdf-4008-854e-3343d3eda687" providerId="AD" clId="Web-{296E9AFD-8871-7A72-BE9F-3B5944F6E5BE}" dt="2019-11-01T08:59:44.851" v="477" actId="1076"/>
        <pc:sldMkLst>
          <pc:docMk/>
          <pc:sldMk cId="8906097" sldId="480"/>
        </pc:sldMkLst>
        <pc:spChg chg="mod">
          <ac:chgData name="ヨコオ　レイ" userId="S::a71377@st.takushoku-u.ac.jp::5ef8c68c-7bdf-4008-854e-3343d3eda687" providerId="AD" clId="Web-{296E9AFD-8871-7A72-BE9F-3B5944F6E5BE}" dt="2019-11-01T08:24:27.635" v="126" actId="20577"/>
          <ac:spMkLst>
            <pc:docMk/>
            <pc:sldMk cId="8906097" sldId="480"/>
            <ac:spMk id="2" creationId="{6F634DC2-F9D5-4C09-B0A5-7DFF8C04A3B0}"/>
          </ac:spMkLst>
        </pc:spChg>
        <pc:spChg chg="add mod">
          <ac:chgData name="ヨコオ　レイ" userId="S::a71377@st.takushoku-u.ac.jp::5ef8c68c-7bdf-4008-854e-3343d3eda687" providerId="AD" clId="Web-{296E9AFD-8871-7A72-BE9F-3B5944F6E5BE}" dt="2019-11-01T08:27:56.276" v="204" actId="1076"/>
          <ac:spMkLst>
            <pc:docMk/>
            <pc:sldMk cId="8906097" sldId="480"/>
            <ac:spMk id="19" creationId="{6DF35EFA-5ECC-415A-AB6A-9BB8E3B9C454}"/>
          </ac:spMkLst>
        </pc:spChg>
        <pc:spChg chg="add mod">
          <ac:chgData name="ヨコオ　レイ" userId="S::a71377@st.takushoku-u.ac.jp::5ef8c68c-7bdf-4008-854e-3343d3eda687" providerId="AD" clId="Web-{296E9AFD-8871-7A72-BE9F-3B5944F6E5BE}" dt="2019-11-01T08:30:53.338" v="265" actId="1076"/>
          <ac:spMkLst>
            <pc:docMk/>
            <pc:sldMk cId="8906097" sldId="480"/>
            <ac:spMk id="20" creationId="{48121704-246D-4232-96F1-1332A7D776A3}"/>
          </ac:spMkLst>
        </pc:spChg>
        <pc:spChg chg="add mod">
          <ac:chgData name="ヨコオ　レイ" userId="S::a71377@st.takushoku-u.ac.jp::5ef8c68c-7bdf-4008-854e-3343d3eda687" providerId="AD" clId="Web-{296E9AFD-8871-7A72-BE9F-3B5944F6E5BE}" dt="2019-11-01T08:31:44.041" v="272" actId="20577"/>
          <ac:spMkLst>
            <pc:docMk/>
            <pc:sldMk cId="8906097" sldId="480"/>
            <ac:spMk id="21" creationId="{89B1AE5C-3855-4AD0-ACDB-DBC3EF28BA83}"/>
          </ac:spMkLst>
        </pc:spChg>
        <pc:spChg chg="add mod">
          <ac:chgData name="ヨコオ　レイ" userId="S::a71377@st.takushoku-u.ac.jp::5ef8c68c-7bdf-4008-854e-3343d3eda687" providerId="AD" clId="Web-{296E9AFD-8871-7A72-BE9F-3B5944F6E5BE}" dt="2019-11-01T08:34:23.447" v="288" actId="1076"/>
          <ac:spMkLst>
            <pc:docMk/>
            <pc:sldMk cId="8906097" sldId="480"/>
            <ac:spMk id="22" creationId="{D12F492A-DCB3-4F3F-B205-DB486A94409E}"/>
          </ac:spMkLst>
        </pc:spChg>
        <pc:spChg chg="add mod">
          <ac:chgData name="ヨコオ　レイ" userId="S::a71377@st.takushoku-u.ac.jp::5ef8c68c-7bdf-4008-854e-3343d3eda687" providerId="AD" clId="Web-{296E9AFD-8871-7A72-BE9F-3B5944F6E5BE}" dt="2019-11-01T08:38:33.306" v="294" actId="1076"/>
          <ac:spMkLst>
            <pc:docMk/>
            <pc:sldMk cId="8906097" sldId="480"/>
            <ac:spMk id="23" creationId="{2C46C765-9EB2-49AA-B4EE-21843BA00605}"/>
          </ac:spMkLst>
        </pc:spChg>
        <pc:spChg chg="add mod">
          <ac:chgData name="ヨコオ　レイ" userId="S::a71377@st.takushoku-u.ac.jp::5ef8c68c-7bdf-4008-854e-3343d3eda687" providerId="AD" clId="Web-{296E9AFD-8871-7A72-BE9F-3B5944F6E5BE}" dt="2019-11-01T08:40:15.368" v="311" actId="1076"/>
          <ac:spMkLst>
            <pc:docMk/>
            <pc:sldMk cId="8906097" sldId="480"/>
            <ac:spMk id="24" creationId="{D3964280-E6BA-4ECE-9BC0-88E1CF2160E7}"/>
          </ac:spMkLst>
        </pc:spChg>
        <pc:spChg chg="add mod">
          <ac:chgData name="ヨコオ　レイ" userId="S::a71377@st.takushoku-u.ac.jp::5ef8c68c-7bdf-4008-854e-3343d3eda687" providerId="AD" clId="Web-{296E9AFD-8871-7A72-BE9F-3B5944F6E5BE}" dt="2019-11-01T08:42:42.134" v="405" actId="1076"/>
          <ac:spMkLst>
            <pc:docMk/>
            <pc:sldMk cId="8906097" sldId="480"/>
            <ac:spMk id="25" creationId="{EF3D58EC-B1B0-4B13-9783-6AF662060924}"/>
          </ac:spMkLst>
        </pc:spChg>
        <pc:spChg chg="add mod">
          <ac:chgData name="ヨコオ　レイ" userId="S::a71377@st.takushoku-u.ac.jp::5ef8c68c-7bdf-4008-854e-3343d3eda687" providerId="AD" clId="Web-{296E9AFD-8871-7A72-BE9F-3B5944F6E5BE}" dt="2019-11-01T08:59:44.851" v="477" actId="1076"/>
          <ac:spMkLst>
            <pc:docMk/>
            <pc:sldMk cId="8906097" sldId="480"/>
            <ac:spMk id="26" creationId="{8CE2CF0F-5F4A-4AF2-8BA7-752304F7DEFE}"/>
          </ac:spMkLst>
        </pc:spChg>
        <pc:picChg chg="add del mod">
          <ac:chgData name="ヨコオ　レイ" userId="S::a71377@st.takushoku-u.ac.jp::5ef8c68c-7bdf-4008-854e-3343d3eda687" providerId="AD" clId="Web-{296E9AFD-8871-7A72-BE9F-3B5944F6E5BE}" dt="2019-11-01T07:42:38.139" v="13"/>
          <ac:picMkLst>
            <pc:docMk/>
            <pc:sldMk cId="8906097" sldId="480"/>
            <ac:picMk id="3" creationId="{6F69FEE7-F18E-4AC1-99CE-3D8E8AAB6A13}"/>
          </ac:picMkLst>
        </pc:picChg>
        <pc:picChg chg="add del mod">
          <ac:chgData name="ヨコオ　レイ" userId="S::a71377@st.takushoku-u.ac.jp::5ef8c68c-7bdf-4008-854e-3343d3eda687" providerId="AD" clId="Web-{296E9AFD-8871-7A72-BE9F-3B5944F6E5BE}" dt="2019-11-01T07:49:51.607" v="18"/>
          <ac:picMkLst>
            <pc:docMk/>
            <pc:sldMk cId="8906097" sldId="480"/>
            <ac:picMk id="5" creationId="{170AAFCF-B33E-4584-B86C-1D930F98978F}"/>
          </ac:picMkLst>
        </pc:picChg>
        <pc:picChg chg="add mod modCrop">
          <ac:chgData name="ヨコオ　レイ" userId="S::a71377@st.takushoku-u.ac.jp::5ef8c68c-7bdf-4008-854e-3343d3eda687" providerId="AD" clId="Web-{296E9AFD-8871-7A72-BE9F-3B5944F6E5BE}" dt="2019-11-01T08:21:21.792" v="58"/>
          <ac:picMkLst>
            <pc:docMk/>
            <pc:sldMk cId="8906097" sldId="480"/>
            <ac:picMk id="7" creationId="{CA5FE709-E4CD-4E11-8132-31FDB9603C5A}"/>
          </ac:picMkLst>
        </pc:picChg>
        <pc:picChg chg="add mod modCrop">
          <ac:chgData name="ヨコオ　レイ" userId="S::a71377@st.takushoku-u.ac.jp::5ef8c68c-7bdf-4008-854e-3343d3eda687" providerId="AD" clId="Web-{296E9AFD-8871-7A72-BE9F-3B5944F6E5BE}" dt="2019-11-01T08:28:44.557" v="210" actId="1076"/>
          <ac:picMkLst>
            <pc:docMk/>
            <pc:sldMk cId="8906097" sldId="480"/>
            <ac:picMk id="9" creationId="{CFF565BC-BB5E-40F7-B236-7C5A730A072B}"/>
          </ac:picMkLst>
        </pc:picChg>
        <pc:picChg chg="add mod">
          <ac:chgData name="ヨコオ　レイ" userId="S::a71377@st.takushoku-u.ac.jp::5ef8c68c-7bdf-4008-854e-3343d3eda687" providerId="AD" clId="Web-{296E9AFD-8871-7A72-BE9F-3B5944F6E5BE}" dt="2019-11-01T08:28:55.822" v="211" actId="1076"/>
          <ac:picMkLst>
            <pc:docMk/>
            <pc:sldMk cId="8906097" sldId="480"/>
            <ac:picMk id="11" creationId="{FCFF1907-F991-44FB-AC59-842DEB30D8F7}"/>
          </ac:picMkLst>
        </pc:picChg>
        <pc:picChg chg="add mod">
          <ac:chgData name="ヨコオ　レイ" userId="S::a71377@st.takushoku-u.ac.jp::5ef8c68c-7bdf-4008-854e-3343d3eda687" providerId="AD" clId="Web-{296E9AFD-8871-7A72-BE9F-3B5944F6E5BE}" dt="2019-11-01T08:38:48.806" v="295" actId="14100"/>
          <ac:picMkLst>
            <pc:docMk/>
            <pc:sldMk cId="8906097" sldId="480"/>
            <ac:picMk id="13" creationId="{2C36BCAA-42F3-4A92-91C7-C7872A8DA08A}"/>
          </ac:picMkLst>
        </pc:picChg>
        <pc:picChg chg="add mod">
          <ac:chgData name="ヨコオ　レイ" userId="S::a71377@st.takushoku-u.ac.jp::5ef8c68c-7bdf-4008-854e-3343d3eda687" providerId="AD" clId="Web-{296E9AFD-8871-7A72-BE9F-3B5944F6E5BE}" dt="2019-11-01T08:28:57.947" v="212" actId="1076"/>
          <ac:picMkLst>
            <pc:docMk/>
            <pc:sldMk cId="8906097" sldId="480"/>
            <ac:picMk id="15" creationId="{5C2597CD-D015-42F7-A8C0-9F88A746C318}"/>
          </ac:picMkLst>
        </pc:picChg>
        <pc:picChg chg="add mod modCrop">
          <ac:chgData name="ヨコオ　レイ" userId="S::a71377@st.takushoku-u.ac.jp::5ef8c68c-7bdf-4008-854e-3343d3eda687" providerId="AD" clId="Web-{296E9AFD-8871-7A72-BE9F-3B5944F6E5BE}" dt="2019-11-01T08:28:37.744" v="209" actId="1076"/>
          <ac:picMkLst>
            <pc:docMk/>
            <pc:sldMk cId="8906097" sldId="480"/>
            <ac:picMk id="17" creationId="{FD77CB9D-8CE5-40F4-B914-84D974967CA1}"/>
          </ac:picMkLst>
        </pc:picChg>
      </pc:sldChg>
    </pc:docChg>
  </pc:docChgLst>
  <pc:docChgLst>
    <pc:chgData name="マルヤマ　トモヤ" userId="S::a71342@st.takushoku-u.ac.jp::8751789b-8222-4e0f-9d90-34a07a3554a6" providerId="AD" clId="Web-{A937BCF2-6D9C-440C-8C04-56D1DFDFBC89}"/>
    <pc:docChg chg="delSld modSld">
      <pc:chgData name="マルヤマ　トモヤ" userId="S::a71342@st.takushoku-u.ac.jp::8751789b-8222-4e0f-9d90-34a07a3554a6" providerId="AD" clId="Web-{A937BCF2-6D9C-440C-8C04-56D1DFDFBC89}" dt="2019-12-05T05:40:34.109" v="199" actId="20577"/>
      <pc:docMkLst>
        <pc:docMk/>
      </pc:docMkLst>
      <pc:sldChg chg="modSp">
        <pc:chgData name="マルヤマ　トモヤ" userId="S::a71342@st.takushoku-u.ac.jp::8751789b-8222-4e0f-9d90-34a07a3554a6" providerId="AD" clId="Web-{A937BCF2-6D9C-440C-8C04-56D1DFDFBC89}" dt="2019-12-05T05:40:32.530" v="197" actId="20577"/>
        <pc:sldMkLst>
          <pc:docMk/>
          <pc:sldMk cId="930015930" sldId="561"/>
        </pc:sldMkLst>
        <pc:spChg chg="mod">
          <ac:chgData name="マルヤマ　トモヤ" userId="S::a71342@st.takushoku-u.ac.jp::8751789b-8222-4e0f-9d90-34a07a3554a6" providerId="AD" clId="Web-{A937BCF2-6D9C-440C-8C04-56D1DFDFBC89}" dt="2019-12-05T05:40:04.812" v="157" actId="20577"/>
          <ac:spMkLst>
            <pc:docMk/>
            <pc:sldMk cId="930015930" sldId="561"/>
            <ac:spMk id="8" creationId="{8AFE8BBE-9D48-4868-9F58-27ECEBF1CF45}"/>
          </ac:spMkLst>
        </pc:spChg>
        <pc:spChg chg="mod">
          <ac:chgData name="マルヤマ　トモヤ" userId="S::a71342@st.takushoku-u.ac.jp::8751789b-8222-4e0f-9d90-34a07a3554a6" providerId="AD" clId="Web-{A937BCF2-6D9C-440C-8C04-56D1DFDFBC89}" dt="2019-12-05T05:40:32.530" v="197" actId="20577"/>
          <ac:spMkLst>
            <pc:docMk/>
            <pc:sldMk cId="930015930" sldId="561"/>
            <ac:spMk id="9" creationId="{8AFE6DA3-A93A-4705-994B-C339959868D7}"/>
          </ac:spMkLst>
        </pc:spChg>
      </pc:sldChg>
      <pc:sldChg chg="addSp modSp del">
        <pc:chgData name="マルヤマ　トモヤ" userId="S::a71342@st.takushoku-u.ac.jp::8751789b-8222-4e0f-9d90-34a07a3554a6" providerId="AD" clId="Web-{A937BCF2-6D9C-440C-8C04-56D1DFDFBC89}" dt="2019-12-05T05:05:32.495" v="73"/>
        <pc:sldMkLst>
          <pc:docMk/>
          <pc:sldMk cId="3757142463" sldId="565"/>
        </pc:sldMkLst>
        <pc:graphicFrameChg chg="add mod modGraphic">
          <ac:chgData name="マルヤマ　トモヤ" userId="S::a71342@st.takushoku-u.ac.jp::8751789b-8222-4e0f-9d90-34a07a3554a6" providerId="AD" clId="Web-{A937BCF2-6D9C-440C-8C04-56D1DFDFBC89}" dt="2019-12-05T05:02:24.807" v="71" actId="1076"/>
          <ac:graphicFrameMkLst>
            <pc:docMk/>
            <pc:sldMk cId="3757142463" sldId="565"/>
            <ac:graphicFrameMk id="43" creationId="{F0232684-F458-48E0-968F-51B4966EF260}"/>
          </ac:graphicFrameMkLst>
        </pc:graphicFrameChg>
        <pc:graphicFrameChg chg="add mod modGraphic">
          <ac:chgData name="マルヤマ　トモヤ" userId="S::a71342@st.takushoku-u.ac.jp::8751789b-8222-4e0f-9d90-34a07a3554a6" providerId="AD" clId="Web-{A937BCF2-6D9C-440C-8C04-56D1DFDFBC89}" dt="2019-12-05T05:02:28.447" v="72" actId="1076"/>
          <ac:graphicFrameMkLst>
            <pc:docMk/>
            <pc:sldMk cId="3757142463" sldId="565"/>
            <ac:graphicFrameMk id="527" creationId="{F6E34A29-553F-4FAF-8414-2FDD1EF7D464}"/>
          </ac:graphicFrameMkLst>
        </pc:graphicFrameChg>
      </pc:sldChg>
    </pc:docChg>
  </pc:docChgLst>
  <pc:docChgLst>
    <pc:chgData name="ミヤモト　ショウゴ" userId="S::a71352@st.takushoku-u.ac.jp::d1b9f636-ea46-465c-ba2a-61856f725e73" providerId="AD" clId="Web-{C96F5924-B8D2-4C0B-B17B-C078B43749F0}"/>
    <pc:docChg chg="addSld delSld modSld sldOrd">
      <pc:chgData name="ミヤモト　ショウゴ" userId="S::a71352@st.takushoku-u.ac.jp::d1b9f636-ea46-465c-ba2a-61856f725e73" providerId="AD" clId="Web-{C96F5924-B8D2-4C0B-B17B-C078B43749F0}" dt="2019-12-16T12:51:36.544" v="345"/>
      <pc:docMkLst>
        <pc:docMk/>
      </pc:docMkLst>
      <pc:sldChg chg="modSp">
        <pc:chgData name="ミヤモト　ショウゴ" userId="S::a71352@st.takushoku-u.ac.jp::d1b9f636-ea46-465c-ba2a-61856f725e73" providerId="AD" clId="Web-{C96F5924-B8D2-4C0B-B17B-C078B43749F0}" dt="2019-12-16T12:40:46.660" v="339" actId="20577"/>
        <pc:sldMkLst>
          <pc:docMk/>
          <pc:sldMk cId="535192712" sldId="388"/>
        </pc:sldMkLst>
        <pc:spChg chg="mod">
          <ac:chgData name="ミヤモト　ショウゴ" userId="S::a71352@st.takushoku-u.ac.jp::d1b9f636-ea46-465c-ba2a-61856f725e73" providerId="AD" clId="Web-{C96F5924-B8D2-4C0B-B17B-C078B43749F0}" dt="2019-12-16T12:40:46.660" v="339" actId="20577"/>
          <ac:spMkLst>
            <pc:docMk/>
            <pc:sldMk cId="535192712" sldId="388"/>
            <ac:spMk id="3" creationId="{00000000-0000-0000-0000-000000000000}"/>
          </ac:spMkLst>
        </pc:spChg>
      </pc:sldChg>
      <pc:sldChg chg="modSp">
        <pc:chgData name="ミヤモト　ショウゴ" userId="S::a71352@st.takushoku-u.ac.jp::d1b9f636-ea46-465c-ba2a-61856f725e73" providerId="AD" clId="Web-{C96F5924-B8D2-4C0B-B17B-C078B43749F0}" dt="2019-12-16T12:42:43.098" v="342" actId="20577"/>
        <pc:sldMkLst>
          <pc:docMk/>
          <pc:sldMk cId="2785278914" sldId="401"/>
        </pc:sldMkLst>
        <pc:spChg chg="mod">
          <ac:chgData name="ミヤモト　ショウゴ" userId="S::a71352@st.takushoku-u.ac.jp::d1b9f636-ea46-465c-ba2a-61856f725e73" providerId="AD" clId="Web-{C96F5924-B8D2-4C0B-B17B-C078B43749F0}" dt="2019-12-16T12:42:43.098" v="342" actId="20577"/>
          <ac:spMkLst>
            <pc:docMk/>
            <pc:sldMk cId="2785278914" sldId="401"/>
            <ac:spMk id="4" creationId="{FA9100EA-3B10-4E64-B5AE-D00954324DA1}"/>
          </ac:spMkLst>
        </pc:spChg>
        <pc:spChg chg="mod">
          <ac:chgData name="ミヤモト　ショウゴ" userId="S::a71352@st.takushoku-u.ac.jp::d1b9f636-ea46-465c-ba2a-61856f725e73" providerId="AD" clId="Web-{C96F5924-B8D2-4C0B-B17B-C078B43749F0}" dt="2019-12-16T12:32:56.797" v="306" actId="14100"/>
          <ac:spMkLst>
            <pc:docMk/>
            <pc:sldMk cId="2785278914" sldId="401"/>
            <ac:spMk id="7" creationId="{00D615CB-CBB5-4AE1-9AC8-5CA71C4308B9}"/>
          </ac:spMkLst>
        </pc:spChg>
      </pc:sldChg>
      <pc:sldChg chg="ord">
        <pc:chgData name="ミヤモト　ショウゴ" userId="S::a71352@st.takushoku-u.ac.jp::d1b9f636-ea46-465c-ba2a-61856f725e73" providerId="AD" clId="Web-{C96F5924-B8D2-4C0B-B17B-C078B43749F0}" dt="2019-12-16T11:34:53.406" v="270"/>
        <pc:sldMkLst>
          <pc:docMk/>
          <pc:sldMk cId="2798577376" sldId="506"/>
        </pc:sldMkLst>
      </pc:sldChg>
      <pc:sldChg chg="ord">
        <pc:chgData name="ミヤモト　ショウゴ" userId="S::a71352@st.takushoku-u.ac.jp::d1b9f636-ea46-465c-ba2a-61856f725e73" providerId="AD" clId="Web-{C96F5924-B8D2-4C0B-B17B-C078B43749F0}" dt="2019-12-16T11:34:53.406" v="269"/>
        <pc:sldMkLst>
          <pc:docMk/>
          <pc:sldMk cId="1906869744" sldId="536"/>
        </pc:sldMkLst>
      </pc:sldChg>
      <pc:sldChg chg="modSp ord">
        <pc:chgData name="ミヤモト　ショウゴ" userId="S::a71352@st.takushoku-u.ac.jp::d1b9f636-ea46-465c-ba2a-61856f725e73" providerId="AD" clId="Web-{C96F5924-B8D2-4C0B-B17B-C078B43749F0}" dt="2019-12-16T11:34:53.406" v="266"/>
        <pc:sldMkLst>
          <pc:docMk/>
          <pc:sldMk cId="974060584" sldId="548"/>
        </pc:sldMkLst>
        <pc:spChg chg="mod">
          <ac:chgData name="ミヤモト　ショウゴ" userId="S::a71352@st.takushoku-u.ac.jp::d1b9f636-ea46-465c-ba2a-61856f725e73" providerId="AD" clId="Web-{C96F5924-B8D2-4C0B-B17B-C078B43749F0}" dt="2019-12-16T11:27:32.668" v="243" actId="20577"/>
          <ac:spMkLst>
            <pc:docMk/>
            <pc:sldMk cId="974060584" sldId="548"/>
            <ac:spMk id="4" creationId="{2D119D9F-4E6E-4832-B8A4-C02C1A65779B}"/>
          </ac:spMkLst>
        </pc:spChg>
      </pc:sldChg>
      <pc:sldChg chg="ord">
        <pc:chgData name="ミヤモト　ショウゴ" userId="S::a71352@st.takushoku-u.ac.jp::d1b9f636-ea46-465c-ba2a-61856f725e73" providerId="AD" clId="Web-{C96F5924-B8D2-4C0B-B17B-C078B43749F0}" dt="2019-12-16T11:34:53.406" v="267"/>
        <pc:sldMkLst>
          <pc:docMk/>
          <pc:sldMk cId="3148932838" sldId="549"/>
        </pc:sldMkLst>
      </pc:sldChg>
      <pc:sldChg chg="ord">
        <pc:chgData name="ミヤモト　ショウゴ" userId="S::a71352@st.takushoku-u.ac.jp::d1b9f636-ea46-465c-ba2a-61856f725e73" providerId="AD" clId="Web-{C96F5924-B8D2-4C0B-B17B-C078B43749F0}" dt="2019-12-16T09:37:16.918" v="14"/>
        <pc:sldMkLst>
          <pc:docMk/>
          <pc:sldMk cId="834940125" sldId="563"/>
        </pc:sldMkLst>
      </pc:sldChg>
      <pc:sldChg chg="modSp ord">
        <pc:chgData name="ミヤモト　ショウゴ" userId="S::a71352@st.takushoku-u.ac.jp::d1b9f636-ea46-465c-ba2a-61856f725e73" providerId="AD" clId="Web-{C96F5924-B8D2-4C0B-B17B-C078B43749F0}" dt="2019-12-16T10:27:02.767" v="123" actId="20577"/>
        <pc:sldMkLst>
          <pc:docMk/>
          <pc:sldMk cId="1005787789" sldId="583"/>
        </pc:sldMkLst>
        <pc:spChg chg="mod">
          <ac:chgData name="ミヤモト　ショウゴ" userId="S::a71352@st.takushoku-u.ac.jp::d1b9f636-ea46-465c-ba2a-61856f725e73" providerId="AD" clId="Web-{C96F5924-B8D2-4C0B-B17B-C078B43749F0}" dt="2019-12-16T10:27:02.767" v="123" actId="20577"/>
          <ac:spMkLst>
            <pc:docMk/>
            <pc:sldMk cId="1005787789" sldId="583"/>
            <ac:spMk id="2" creationId="{E9710F8B-ED82-4005-9C11-4A1D4ECB7B88}"/>
          </ac:spMkLst>
        </pc:spChg>
      </pc:sldChg>
      <pc:sldChg chg="ord">
        <pc:chgData name="ミヤモト　ショウゴ" userId="S::a71352@st.takushoku-u.ac.jp::d1b9f636-ea46-465c-ba2a-61856f725e73" providerId="AD" clId="Web-{C96F5924-B8D2-4C0B-B17B-C078B43749F0}" dt="2019-12-16T11:34:53.406" v="265"/>
        <pc:sldMkLst>
          <pc:docMk/>
          <pc:sldMk cId="3705187417" sldId="586"/>
        </pc:sldMkLst>
      </pc:sldChg>
      <pc:sldChg chg="modSp ord">
        <pc:chgData name="ミヤモト　ショウゴ" userId="S::a71352@st.takushoku-u.ac.jp::d1b9f636-ea46-465c-ba2a-61856f725e73" providerId="AD" clId="Web-{C96F5924-B8D2-4C0B-B17B-C078B43749F0}" dt="2019-12-16T11:34:53.406" v="268"/>
        <pc:sldMkLst>
          <pc:docMk/>
          <pc:sldMk cId="2874790902" sldId="588"/>
        </pc:sldMkLst>
        <pc:spChg chg="mod">
          <ac:chgData name="ミヤモト　ショウゴ" userId="S::a71352@st.takushoku-u.ac.jp::d1b9f636-ea46-465c-ba2a-61856f725e73" providerId="AD" clId="Web-{C96F5924-B8D2-4C0B-B17B-C078B43749F0}" dt="2019-12-16T10:01:53.881" v="74" actId="20577"/>
          <ac:spMkLst>
            <pc:docMk/>
            <pc:sldMk cId="2874790902" sldId="588"/>
            <ac:spMk id="5" creationId="{15018C03-2C2F-43EF-9270-90956B86EB1B}"/>
          </ac:spMkLst>
        </pc:spChg>
      </pc:sldChg>
      <pc:sldChg chg="ord">
        <pc:chgData name="ミヤモト　ショウゴ" userId="S::a71352@st.takushoku-u.ac.jp::d1b9f636-ea46-465c-ba2a-61856f725e73" providerId="AD" clId="Web-{C96F5924-B8D2-4C0B-B17B-C078B43749F0}" dt="2019-12-16T11:34:53.406" v="264"/>
        <pc:sldMkLst>
          <pc:docMk/>
          <pc:sldMk cId="3831030086" sldId="589"/>
        </pc:sldMkLst>
      </pc:sldChg>
      <pc:sldChg chg="ord">
        <pc:chgData name="ミヤモト　ショウゴ" userId="S::a71352@st.takushoku-u.ac.jp::d1b9f636-ea46-465c-ba2a-61856f725e73" providerId="AD" clId="Web-{C96F5924-B8D2-4C0B-B17B-C078B43749F0}" dt="2019-12-16T11:34:53.390" v="263"/>
        <pc:sldMkLst>
          <pc:docMk/>
          <pc:sldMk cId="2296231505" sldId="590"/>
        </pc:sldMkLst>
      </pc:sldChg>
      <pc:sldChg chg="ord">
        <pc:chgData name="ミヤモト　ショウゴ" userId="S::a71352@st.takushoku-u.ac.jp::d1b9f636-ea46-465c-ba2a-61856f725e73" providerId="AD" clId="Web-{C96F5924-B8D2-4C0B-B17B-C078B43749F0}" dt="2019-12-16T11:34:53.390" v="262"/>
        <pc:sldMkLst>
          <pc:docMk/>
          <pc:sldMk cId="3111536107" sldId="591"/>
        </pc:sldMkLst>
      </pc:sldChg>
      <pc:sldChg chg="ord">
        <pc:chgData name="ミヤモト　ショウゴ" userId="S::a71352@st.takushoku-u.ac.jp::d1b9f636-ea46-465c-ba2a-61856f725e73" providerId="AD" clId="Web-{C96F5924-B8D2-4C0B-B17B-C078B43749F0}" dt="2019-12-16T11:33:40.280" v="247"/>
        <pc:sldMkLst>
          <pc:docMk/>
          <pc:sldMk cId="3837058863" sldId="612"/>
        </pc:sldMkLst>
      </pc:sldChg>
      <pc:sldChg chg="modSp ord">
        <pc:chgData name="ミヤモト　ショウゴ" userId="S::a71352@st.takushoku-u.ac.jp::d1b9f636-ea46-465c-ba2a-61856f725e73" providerId="AD" clId="Web-{C96F5924-B8D2-4C0B-B17B-C078B43749F0}" dt="2019-12-16T12:00:39.216" v="298" actId="20577"/>
        <pc:sldMkLst>
          <pc:docMk/>
          <pc:sldMk cId="3811435799" sldId="618"/>
        </pc:sldMkLst>
        <pc:spChg chg="mod">
          <ac:chgData name="ミヤモト　ショウゴ" userId="S::a71352@st.takushoku-u.ac.jp::d1b9f636-ea46-465c-ba2a-61856f725e73" providerId="AD" clId="Web-{C96F5924-B8D2-4C0B-B17B-C078B43749F0}" dt="2019-12-16T12:00:39.216" v="298" actId="20577"/>
          <ac:spMkLst>
            <pc:docMk/>
            <pc:sldMk cId="3811435799" sldId="618"/>
            <ac:spMk id="3" creationId="{93B6CE0F-3DF0-4D08-937C-D79E79EA60E4}"/>
          </ac:spMkLst>
        </pc:spChg>
      </pc:sldChg>
      <pc:sldChg chg="ord">
        <pc:chgData name="ミヤモト　ショウゴ" userId="S::a71352@st.takushoku-u.ac.jp::d1b9f636-ea46-465c-ba2a-61856f725e73" providerId="AD" clId="Web-{C96F5924-B8D2-4C0B-B17B-C078B43749F0}" dt="2019-12-16T11:33:40.280" v="250"/>
        <pc:sldMkLst>
          <pc:docMk/>
          <pc:sldMk cId="3004939984" sldId="636"/>
        </pc:sldMkLst>
      </pc:sldChg>
      <pc:sldChg chg="ord">
        <pc:chgData name="ミヤモト　ショウゴ" userId="S::a71352@st.takushoku-u.ac.jp::d1b9f636-ea46-465c-ba2a-61856f725e73" providerId="AD" clId="Web-{C96F5924-B8D2-4C0B-B17B-C078B43749F0}" dt="2019-12-16T11:33:40.280" v="251"/>
        <pc:sldMkLst>
          <pc:docMk/>
          <pc:sldMk cId="1211606873" sldId="637"/>
        </pc:sldMkLst>
      </pc:sldChg>
      <pc:sldChg chg="ord">
        <pc:chgData name="ミヤモト　ショウゴ" userId="S::a71352@st.takushoku-u.ac.jp::d1b9f636-ea46-465c-ba2a-61856f725e73" providerId="AD" clId="Web-{C96F5924-B8D2-4C0B-B17B-C078B43749F0}" dt="2019-12-16T11:33:40.296" v="255"/>
        <pc:sldMkLst>
          <pc:docMk/>
          <pc:sldMk cId="1513300163" sldId="641"/>
        </pc:sldMkLst>
      </pc:sldChg>
      <pc:sldChg chg="ord">
        <pc:chgData name="ミヤモト　ショウゴ" userId="S::a71352@st.takushoku-u.ac.jp::d1b9f636-ea46-465c-ba2a-61856f725e73" providerId="AD" clId="Web-{C96F5924-B8D2-4C0B-B17B-C078B43749F0}" dt="2019-12-16T11:48:47.538" v="276"/>
        <pc:sldMkLst>
          <pc:docMk/>
          <pc:sldMk cId="1197697528" sldId="643"/>
        </pc:sldMkLst>
      </pc:sldChg>
      <pc:sldChg chg="ord">
        <pc:chgData name="ミヤモト　ショウゴ" userId="S::a71352@st.takushoku-u.ac.jp::d1b9f636-ea46-465c-ba2a-61856f725e73" providerId="AD" clId="Web-{C96F5924-B8D2-4C0B-B17B-C078B43749F0}" dt="2019-12-16T11:33:40.296" v="254"/>
        <pc:sldMkLst>
          <pc:docMk/>
          <pc:sldMk cId="2644630737" sldId="644"/>
        </pc:sldMkLst>
      </pc:sldChg>
      <pc:sldChg chg="ord">
        <pc:chgData name="ミヤモト　ショウゴ" userId="S::a71352@st.takushoku-u.ac.jp::d1b9f636-ea46-465c-ba2a-61856f725e73" providerId="AD" clId="Web-{C96F5924-B8D2-4C0B-B17B-C078B43749F0}" dt="2019-12-16T11:33:40.296" v="253"/>
        <pc:sldMkLst>
          <pc:docMk/>
          <pc:sldMk cId="1540947117" sldId="646"/>
        </pc:sldMkLst>
      </pc:sldChg>
      <pc:sldChg chg="ord">
        <pc:chgData name="ミヤモト　ショウゴ" userId="S::a71352@st.takushoku-u.ac.jp::d1b9f636-ea46-465c-ba2a-61856f725e73" providerId="AD" clId="Web-{C96F5924-B8D2-4C0B-B17B-C078B43749F0}" dt="2019-12-16T11:33:40.296" v="252"/>
        <pc:sldMkLst>
          <pc:docMk/>
          <pc:sldMk cId="3184806866" sldId="647"/>
        </pc:sldMkLst>
      </pc:sldChg>
      <pc:sldChg chg="ord">
        <pc:chgData name="ミヤモト　ショウゴ" userId="S::a71352@st.takushoku-u.ac.jp::d1b9f636-ea46-465c-ba2a-61856f725e73" providerId="AD" clId="Web-{C96F5924-B8D2-4C0B-B17B-C078B43749F0}" dt="2019-12-16T11:33:40.280" v="248"/>
        <pc:sldMkLst>
          <pc:docMk/>
          <pc:sldMk cId="2130985136" sldId="649"/>
        </pc:sldMkLst>
      </pc:sldChg>
      <pc:sldChg chg="ord">
        <pc:chgData name="ミヤモト　ショウゴ" userId="S::a71352@st.takushoku-u.ac.jp::d1b9f636-ea46-465c-ba2a-61856f725e73" providerId="AD" clId="Web-{C96F5924-B8D2-4C0B-B17B-C078B43749F0}" dt="2019-12-16T11:33:40.280" v="249"/>
        <pc:sldMkLst>
          <pc:docMk/>
          <pc:sldMk cId="3173997775" sldId="650"/>
        </pc:sldMkLst>
      </pc:sldChg>
      <pc:sldChg chg="ord">
        <pc:chgData name="ミヤモト　ショウゴ" userId="S::a71352@st.takushoku-u.ac.jp::d1b9f636-ea46-465c-ba2a-61856f725e73" providerId="AD" clId="Web-{C96F5924-B8D2-4C0B-B17B-C078B43749F0}" dt="2019-12-16T11:33:40.280" v="246"/>
        <pc:sldMkLst>
          <pc:docMk/>
          <pc:sldMk cId="2942015296" sldId="651"/>
        </pc:sldMkLst>
      </pc:sldChg>
      <pc:sldChg chg="ord">
        <pc:chgData name="ミヤモト　ショウゴ" userId="S::a71352@st.takushoku-u.ac.jp::d1b9f636-ea46-465c-ba2a-61856f725e73" providerId="AD" clId="Web-{C96F5924-B8D2-4C0B-B17B-C078B43749F0}" dt="2019-12-16T11:33:40.296" v="256"/>
        <pc:sldMkLst>
          <pc:docMk/>
          <pc:sldMk cId="590315032" sldId="654"/>
        </pc:sldMkLst>
      </pc:sldChg>
      <pc:sldChg chg="ord">
        <pc:chgData name="ミヤモト　ショウゴ" userId="S::a71352@st.takushoku-u.ac.jp::d1b9f636-ea46-465c-ba2a-61856f725e73" providerId="AD" clId="Web-{C96F5924-B8D2-4C0B-B17B-C078B43749F0}" dt="2019-12-16T11:33:40.296" v="258"/>
        <pc:sldMkLst>
          <pc:docMk/>
          <pc:sldMk cId="2469000656" sldId="655"/>
        </pc:sldMkLst>
      </pc:sldChg>
      <pc:sldChg chg="ord">
        <pc:chgData name="ミヤモト　ショウゴ" userId="S::a71352@st.takushoku-u.ac.jp::d1b9f636-ea46-465c-ba2a-61856f725e73" providerId="AD" clId="Web-{C96F5924-B8D2-4C0B-B17B-C078B43749F0}" dt="2019-12-16T11:33:59.765" v="260"/>
        <pc:sldMkLst>
          <pc:docMk/>
          <pc:sldMk cId="2784242212" sldId="656"/>
        </pc:sldMkLst>
      </pc:sldChg>
      <pc:sldChg chg="modSp ord">
        <pc:chgData name="ミヤモト　ショウゴ" userId="S::a71352@st.takushoku-u.ac.jp::d1b9f636-ea46-465c-ba2a-61856f725e73" providerId="AD" clId="Web-{C96F5924-B8D2-4C0B-B17B-C078B43749F0}" dt="2019-12-16T12:26:34.917" v="302"/>
        <pc:sldMkLst>
          <pc:docMk/>
          <pc:sldMk cId="3999476889" sldId="667"/>
        </pc:sldMkLst>
        <pc:spChg chg="mod">
          <ac:chgData name="ミヤモト　ショウゴ" userId="S::a71352@st.takushoku-u.ac.jp::d1b9f636-ea46-465c-ba2a-61856f725e73" providerId="AD" clId="Web-{C96F5924-B8D2-4C0B-B17B-C078B43749F0}" dt="2019-12-16T11:02:24.923" v="165" actId="20577"/>
          <ac:spMkLst>
            <pc:docMk/>
            <pc:sldMk cId="3999476889" sldId="667"/>
            <ac:spMk id="4" creationId="{25D5B495-6B01-42B0-B9AF-47F2A3E3B020}"/>
          </ac:spMkLst>
        </pc:spChg>
      </pc:sldChg>
      <pc:sldChg chg="ord">
        <pc:chgData name="ミヤモト　ショウゴ" userId="S::a71352@st.takushoku-u.ac.jp::d1b9f636-ea46-465c-ba2a-61856f725e73" providerId="AD" clId="Web-{C96F5924-B8D2-4C0B-B17B-C078B43749F0}" dt="2019-12-16T12:51:36.544" v="345"/>
        <pc:sldMkLst>
          <pc:docMk/>
          <pc:sldMk cId="2961145321" sldId="669"/>
        </pc:sldMkLst>
      </pc:sldChg>
      <pc:sldChg chg="modSp ord">
        <pc:chgData name="ミヤモト　ショウゴ" userId="S::a71352@st.takushoku-u.ac.jp::d1b9f636-ea46-465c-ba2a-61856f725e73" providerId="AD" clId="Web-{C96F5924-B8D2-4C0B-B17B-C078B43749F0}" dt="2019-12-16T11:34:53.406" v="271"/>
        <pc:sldMkLst>
          <pc:docMk/>
          <pc:sldMk cId="3629857465" sldId="671"/>
        </pc:sldMkLst>
        <pc:spChg chg="mod">
          <ac:chgData name="ミヤモト　ショウゴ" userId="S::a71352@st.takushoku-u.ac.jp::d1b9f636-ea46-465c-ba2a-61856f725e73" providerId="AD" clId="Web-{C96F5924-B8D2-4C0B-B17B-C078B43749F0}" dt="2019-12-16T11:07:55.519" v="184" actId="1076"/>
          <ac:spMkLst>
            <pc:docMk/>
            <pc:sldMk cId="3629857465" sldId="671"/>
            <ac:spMk id="5" creationId="{37A54B45-B10E-4F2B-B667-7CB7437FE6D0}"/>
          </ac:spMkLst>
        </pc:spChg>
        <pc:graphicFrameChg chg="mod modGraphic">
          <ac:chgData name="ミヤモト　ショウゴ" userId="S::a71352@st.takushoku-u.ac.jp::d1b9f636-ea46-465c-ba2a-61856f725e73" providerId="AD" clId="Web-{C96F5924-B8D2-4C0B-B17B-C078B43749F0}" dt="2019-12-16T11:07:27.472" v="183"/>
          <ac:graphicFrameMkLst>
            <pc:docMk/>
            <pc:sldMk cId="3629857465" sldId="671"/>
            <ac:graphicFrameMk id="4" creationId="{00000000-0000-0000-0000-000000000000}"/>
          </ac:graphicFrameMkLst>
        </pc:graphicFrameChg>
      </pc:sldChg>
      <pc:sldChg chg="del">
        <pc:chgData name="ミヤモト　ショウゴ" userId="S::a71352@st.takushoku-u.ac.jp::d1b9f636-ea46-465c-ba2a-61856f725e73" providerId="AD" clId="Web-{C96F5924-B8D2-4C0B-B17B-C078B43749F0}" dt="2019-12-16T09:37:37.871" v="17"/>
        <pc:sldMkLst>
          <pc:docMk/>
          <pc:sldMk cId="513413425" sldId="672"/>
        </pc:sldMkLst>
      </pc:sldChg>
      <pc:sldChg chg="new del">
        <pc:chgData name="ミヤモト　ショウゴ" userId="S::a71352@st.takushoku-u.ac.jp::d1b9f636-ea46-465c-ba2a-61856f725e73" providerId="AD" clId="Web-{C96F5924-B8D2-4C0B-B17B-C078B43749F0}" dt="2019-12-16T11:48:01.256" v="275"/>
        <pc:sldMkLst>
          <pc:docMk/>
          <pc:sldMk cId="2894356677" sldId="692"/>
        </pc:sldMkLst>
      </pc:sldChg>
    </pc:docChg>
  </pc:docChgLst>
  <pc:docChgLst>
    <pc:chgData name="ヨコオ　レイ" userId="S::a71377@st.takushoku-u.ac.jp::5ef8c68c-7bdf-4008-854e-3343d3eda687" providerId="AD" clId="Web-{1842D1FD-B4E2-4FFC-BFAD-E0FFFA6F5987}"/>
    <pc:docChg chg="addSld delSld modSld sldOrd">
      <pc:chgData name="ヨコオ　レイ" userId="S::a71377@st.takushoku-u.ac.jp::5ef8c68c-7bdf-4008-854e-3343d3eda687" providerId="AD" clId="Web-{1842D1FD-B4E2-4FFC-BFAD-E0FFFA6F5987}" dt="2019-11-19T12:17:28.872" v="300" actId="1076"/>
      <pc:docMkLst>
        <pc:docMk/>
      </pc:docMkLst>
      <pc:sldChg chg="addSp modSp">
        <pc:chgData name="ヨコオ　レイ" userId="S::a71377@st.takushoku-u.ac.jp::5ef8c68c-7bdf-4008-854e-3343d3eda687" providerId="AD" clId="Web-{1842D1FD-B4E2-4FFC-BFAD-E0FFFA6F5987}" dt="2019-11-19T12:17:28.872" v="300" actId="1076"/>
        <pc:sldMkLst>
          <pc:docMk/>
          <pc:sldMk cId="3041815325" sldId="404"/>
        </pc:sldMkLst>
        <pc:spChg chg="add mod">
          <ac:chgData name="ヨコオ　レイ" userId="S::a71377@st.takushoku-u.ac.jp::5ef8c68c-7bdf-4008-854e-3343d3eda687" providerId="AD" clId="Web-{1842D1FD-B4E2-4FFC-BFAD-E0FFFA6F5987}" dt="2019-11-19T12:17:28.872" v="300" actId="1076"/>
          <ac:spMkLst>
            <pc:docMk/>
            <pc:sldMk cId="3041815325" sldId="404"/>
            <ac:spMk id="7" creationId="{39D8EBA5-D776-4733-A4FE-199DC4543ADC}"/>
          </ac:spMkLst>
        </pc:spChg>
      </pc:sldChg>
      <pc:sldChg chg="addSp delSp modSp del">
        <pc:chgData name="ヨコオ　レイ" userId="S::a71377@st.takushoku-u.ac.jp::5ef8c68c-7bdf-4008-854e-3343d3eda687" providerId="AD" clId="Web-{1842D1FD-B4E2-4FFC-BFAD-E0FFFA6F5987}" dt="2019-11-19T11:20:53.920" v="10"/>
        <pc:sldMkLst>
          <pc:docMk/>
          <pc:sldMk cId="292036401" sldId="516"/>
        </pc:sldMkLst>
        <pc:spChg chg="add del mod">
          <ac:chgData name="ヨコオ　レイ" userId="S::a71377@st.takushoku-u.ac.jp::5ef8c68c-7bdf-4008-854e-3343d3eda687" providerId="AD" clId="Web-{1842D1FD-B4E2-4FFC-BFAD-E0FFFA6F5987}" dt="2019-11-19T11:20:35.951" v="9"/>
          <ac:spMkLst>
            <pc:docMk/>
            <pc:sldMk cId="292036401" sldId="516"/>
            <ac:spMk id="8" creationId="{24F8120D-7C76-4B6C-89BF-2704D1DFB4DC}"/>
          </ac:spMkLst>
        </pc:spChg>
        <pc:spChg chg="del">
          <ac:chgData name="ヨコオ　レイ" userId="S::a71377@st.takushoku-u.ac.jp::5ef8c68c-7bdf-4008-854e-3343d3eda687" providerId="AD" clId="Web-{1842D1FD-B4E2-4FFC-BFAD-E0FFFA6F5987}" dt="2019-11-19T11:18:00.342" v="1"/>
          <ac:spMkLst>
            <pc:docMk/>
            <pc:sldMk cId="292036401" sldId="516"/>
            <ac:spMk id="59" creationId="{6365CA37-7601-417C-A14F-177B4B4496EF}"/>
          </ac:spMkLst>
        </pc:spChg>
        <pc:graphicFrameChg chg="del">
          <ac:chgData name="ヨコオ　レイ" userId="S::a71377@st.takushoku-u.ac.jp::5ef8c68c-7bdf-4008-854e-3343d3eda687" providerId="AD" clId="Web-{1842D1FD-B4E2-4FFC-BFAD-E0FFFA6F5987}" dt="2019-11-19T11:17:55.638" v="0"/>
          <ac:graphicFrameMkLst>
            <pc:docMk/>
            <pc:sldMk cId="292036401" sldId="516"/>
            <ac:graphicFrameMk id="3" creationId="{CA4C7799-0738-4895-9C73-1F2946547958}"/>
          </ac:graphicFrameMkLst>
        </pc:graphicFrameChg>
      </pc:sldChg>
      <pc:sldChg chg="ord">
        <pc:chgData name="ヨコオ　レイ" userId="S::a71377@st.takushoku-u.ac.jp::5ef8c68c-7bdf-4008-854e-3343d3eda687" providerId="AD" clId="Web-{1842D1FD-B4E2-4FFC-BFAD-E0FFFA6F5987}" dt="2019-11-19T11:52:48.075" v="209"/>
        <pc:sldMkLst>
          <pc:docMk/>
          <pc:sldMk cId="4282079315" sldId="518"/>
        </pc:sldMkLst>
      </pc:sldChg>
      <pc:sldChg chg="ord">
        <pc:chgData name="ヨコオ　レイ" userId="S::a71377@st.takushoku-u.ac.jp::5ef8c68c-7bdf-4008-854e-3343d3eda687" providerId="AD" clId="Web-{1842D1FD-B4E2-4FFC-BFAD-E0FFFA6F5987}" dt="2019-11-19T11:59:55.888" v="286"/>
        <pc:sldMkLst>
          <pc:docMk/>
          <pc:sldMk cId="1346107598" sldId="519"/>
        </pc:sldMkLst>
      </pc:sldChg>
      <pc:sldChg chg="addSp modSp new ord">
        <pc:chgData name="ヨコオ　レイ" userId="S::a71377@st.takushoku-u.ac.jp::5ef8c68c-7bdf-4008-854e-3343d3eda687" providerId="AD" clId="Web-{1842D1FD-B4E2-4FFC-BFAD-E0FFFA6F5987}" dt="2019-11-19T11:47:52.716" v="190"/>
        <pc:sldMkLst>
          <pc:docMk/>
          <pc:sldMk cId="1233432661" sldId="528"/>
        </pc:sldMkLst>
        <pc:spChg chg="add mod">
          <ac:chgData name="ヨコオ　レイ" userId="S::a71377@st.takushoku-u.ac.jp::5ef8c68c-7bdf-4008-854e-3343d3eda687" providerId="AD" clId="Web-{1842D1FD-B4E2-4FFC-BFAD-E0FFFA6F5987}" dt="2019-11-19T11:22:31.232" v="32" actId="14100"/>
          <ac:spMkLst>
            <pc:docMk/>
            <pc:sldMk cId="1233432661" sldId="528"/>
            <ac:spMk id="3" creationId="{88F34862-77DC-4E97-AF92-F86150CF7E8F}"/>
          </ac:spMkLst>
        </pc:spChg>
        <pc:spChg chg="add mod">
          <ac:chgData name="ヨコオ　レイ" userId="S::a71377@st.takushoku-u.ac.jp::5ef8c68c-7bdf-4008-854e-3343d3eda687" providerId="AD" clId="Web-{1842D1FD-B4E2-4FFC-BFAD-E0FFFA6F5987}" dt="2019-11-19T11:43:40.075" v="152"/>
          <ac:spMkLst>
            <pc:docMk/>
            <pc:sldMk cId="1233432661" sldId="528"/>
            <ac:spMk id="4" creationId="{817D1904-B399-450A-8A24-E66FEBDAE5C2}"/>
          </ac:spMkLst>
        </pc:spChg>
        <pc:spChg chg="add mod">
          <ac:chgData name="ヨコオ　レイ" userId="S::a71377@st.takushoku-u.ac.jp::5ef8c68c-7bdf-4008-854e-3343d3eda687" providerId="AD" clId="Web-{1842D1FD-B4E2-4FFC-BFAD-E0FFFA6F5987}" dt="2019-11-19T11:26:44.451" v="82" actId="1076"/>
          <ac:spMkLst>
            <pc:docMk/>
            <pc:sldMk cId="1233432661" sldId="528"/>
            <ac:spMk id="7" creationId="{E34AA995-962F-42B3-90EB-ABF7B3ED122C}"/>
          </ac:spMkLst>
        </pc:spChg>
        <pc:spChg chg="add mod">
          <ac:chgData name="ヨコオ　レイ" userId="S::a71377@st.takushoku-u.ac.jp::5ef8c68c-7bdf-4008-854e-3343d3eda687" providerId="AD" clId="Web-{1842D1FD-B4E2-4FFC-BFAD-E0FFFA6F5987}" dt="2019-11-19T11:39:05.482" v="96"/>
          <ac:spMkLst>
            <pc:docMk/>
            <pc:sldMk cId="1233432661" sldId="528"/>
            <ac:spMk id="8" creationId="{1FBD8EB9-3215-43D4-BD7B-C68DF2D7269C}"/>
          </ac:spMkLst>
        </pc:spChg>
        <pc:spChg chg="add mod">
          <ac:chgData name="ヨコオ　レイ" userId="S::a71377@st.takushoku-u.ac.jp::5ef8c68c-7bdf-4008-854e-3343d3eda687" providerId="AD" clId="Web-{1842D1FD-B4E2-4FFC-BFAD-E0FFFA6F5987}" dt="2019-11-19T11:40:58.966" v="121"/>
          <ac:spMkLst>
            <pc:docMk/>
            <pc:sldMk cId="1233432661" sldId="528"/>
            <ac:spMk id="11" creationId="{A108EA22-89DE-4E56-BDE6-F028690D6625}"/>
          </ac:spMkLst>
        </pc:spChg>
        <pc:spChg chg="add mod">
          <ac:chgData name="ヨコオ　レイ" userId="S::a71377@st.takushoku-u.ac.jp::5ef8c68c-7bdf-4008-854e-3343d3eda687" providerId="AD" clId="Web-{1842D1FD-B4E2-4FFC-BFAD-E0FFFA6F5987}" dt="2019-11-19T11:43:53.638" v="153"/>
          <ac:spMkLst>
            <pc:docMk/>
            <pc:sldMk cId="1233432661" sldId="528"/>
            <ac:spMk id="13" creationId="{4B4FC38A-D5B7-40ED-AC5A-CEE44F39129C}"/>
          </ac:spMkLst>
        </pc:spChg>
        <pc:spChg chg="add mod">
          <ac:chgData name="ヨコオ　レイ" userId="S::a71377@st.takushoku-u.ac.jp::5ef8c68c-7bdf-4008-854e-3343d3eda687" providerId="AD" clId="Web-{1842D1FD-B4E2-4FFC-BFAD-E0FFFA6F5987}" dt="2019-11-19T11:46:02.138" v="189"/>
          <ac:spMkLst>
            <pc:docMk/>
            <pc:sldMk cId="1233432661" sldId="528"/>
            <ac:spMk id="15" creationId="{84F4AD94-33FB-4A37-9FF3-B9A22085D362}"/>
          </ac:spMkLst>
        </pc:spChg>
        <pc:cxnChg chg="add mod">
          <ac:chgData name="ヨコオ　レイ" userId="S::a71377@st.takushoku-u.ac.jp::5ef8c68c-7bdf-4008-854e-3343d3eda687" providerId="AD" clId="Web-{1842D1FD-B4E2-4FFC-BFAD-E0FFFA6F5987}" dt="2019-11-19T11:25:03.060" v="60" actId="1076"/>
          <ac:cxnSpMkLst>
            <pc:docMk/>
            <pc:sldMk cId="1233432661" sldId="528"/>
            <ac:cxnSpMk id="5" creationId="{71B36110-AC8A-47CA-873D-DCD92D435500}"/>
          </ac:cxnSpMkLst>
        </pc:cxnChg>
        <pc:cxnChg chg="add mod">
          <ac:chgData name="ヨコオ　レイ" userId="S::a71377@st.takushoku-u.ac.jp::5ef8c68c-7bdf-4008-854e-3343d3eda687" providerId="AD" clId="Web-{1842D1FD-B4E2-4FFC-BFAD-E0FFFA6F5987}" dt="2019-11-19T11:41:19.576" v="124" actId="1076"/>
          <ac:cxnSpMkLst>
            <pc:docMk/>
            <pc:sldMk cId="1233432661" sldId="528"/>
            <ac:cxnSpMk id="6" creationId="{B10E14EF-53A3-4AB2-BBD8-6E11C67F2A18}"/>
          </ac:cxnSpMkLst>
        </pc:cxnChg>
        <pc:cxnChg chg="add mod">
          <ac:chgData name="ヨコオ　レイ" userId="S::a71377@st.takushoku-u.ac.jp::5ef8c68c-7bdf-4008-854e-3343d3eda687" providerId="AD" clId="Web-{1842D1FD-B4E2-4FFC-BFAD-E0FFFA6F5987}" dt="2019-11-19T11:39:44.294" v="101" actId="14100"/>
          <ac:cxnSpMkLst>
            <pc:docMk/>
            <pc:sldMk cId="1233432661" sldId="528"/>
            <ac:cxnSpMk id="9" creationId="{763B69C0-0285-42C1-B197-7737FF7BCF5B}"/>
          </ac:cxnSpMkLst>
        </pc:cxnChg>
        <pc:cxnChg chg="add mod">
          <ac:chgData name="ヨコオ　レイ" userId="S::a71377@st.takushoku-u.ac.jp::5ef8c68c-7bdf-4008-854e-3343d3eda687" providerId="AD" clId="Web-{1842D1FD-B4E2-4FFC-BFAD-E0FFFA6F5987}" dt="2019-11-19T11:39:57.013" v="103" actId="1076"/>
          <ac:cxnSpMkLst>
            <pc:docMk/>
            <pc:sldMk cId="1233432661" sldId="528"/>
            <ac:cxnSpMk id="10" creationId="{C0250C2E-B5F8-426B-8A9A-93110DCFC9E9}"/>
          </ac:cxnSpMkLst>
        </pc:cxnChg>
        <pc:cxnChg chg="add mod">
          <ac:chgData name="ヨコオ　レイ" userId="S::a71377@st.takushoku-u.ac.jp::5ef8c68c-7bdf-4008-854e-3343d3eda687" providerId="AD" clId="Web-{1842D1FD-B4E2-4FFC-BFAD-E0FFFA6F5987}" dt="2019-11-19T11:43:15.247" v="149" actId="1076"/>
          <ac:cxnSpMkLst>
            <pc:docMk/>
            <pc:sldMk cId="1233432661" sldId="528"/>
            <ac:cxnSpMk id="12" creationId="{2D3B7F57-111C-412B-A0E4-AEA0684E62C7}"/>
          </ac:cxnSpMkLst>
        </pc:cxnChg>
        <pc:cxnChg chg="add mod">
          <ac:chgData name="ヨコオ　レイ" userId="S::a71377@st.takushoku-u.ac.jp::5ef8c68c-7bdf-4008-854e-3343d3eda687" providerId="AD" clId="Web-{1842D1FD-B4E2-4FFC-BFAD-E0FFFA6F5987}" dt="2019-11-19T11:45:45.497" v="185" actId="1076"/>
          <ac:cxnSpMkLst>
            <pc:docMk/>
            <pc:sldMk cId="1233432661" sldId="528"/>
            <ac:cxnSpMk id="14" creationId="{B542AEBE-581B-4F4F-8972-500E1002050E}"/>
          </ac:cxnSpMkLst>
        </pc:cxnChg>
      </pc:sldChg>
      <pc:sldChg chg="modSp add ord replId">
        <pc:chgData name="ヨコオ　レイ" userId="S::a71377@st.takushoku-u.ac.jp::5ef8c68c-7bdf-4008-854e-3343d3eda687" providerId="AD" clId="Web-{1842D1FD-B4E2-4FFC-BFAD-E0FFFA6F5987}" dt="2019-11-19T11:51:03.950" v="208"/>
        <pc:sldMkLst>
          <pc:docMk/>
          <pc:sldMk cId="4008784001" sldId="529"/>
        </pc:sldMkLst>
        <pc:spChg chg="mod">
          <ac:chgData name="ヨコオ　レイ" userId="S::a71377@st.takushoku-u.ac.jp::5ef8c68c-7bdf-4008-854e-3343d3eda687" providerId="AD" clId="Web-{1842D1FD-B4E2-4FFC-BFAD-E0FFFA6F5987}" dt="2019-11-19T11:51:03.950" v="208"/>
          <ac:spMkLst>
            <pc:docMk/>
            <pc:sldMk cId="4008784001" sldId="529"/>
            <ac:spMk id="8" creationId="{1FBD8EB9-3215-43D4-BD7B-C68DF2D7269C}"/>
          </ac:spMkLst>
        </pc:spChg>
        <pc:spChg chg="mod">
          <ac:chgData name="ヨコオ　レイ" userId="S::a71377@st.takushoku-u.ac.jp::5ef8c68c-7bdf-4008-854e-3343d3eda687" providerId="AD" clId="Web-{1842D1FD-B4E2-4FFC-BFAD-E0FFFA6F5987}" dt="2019-11-19T11:50:32.560" v="204" actId="20577"/>
          <ac:spMkLst>
            <pc:docMk/>
            <pc:sldMk cId="4008784001" sldId="529"/>
            <ac:spMk id="11" creationId="{A108EA22-89DE-4E56-BDE6-F028690D6625}"/>
          </ac:spMkLst>
        </pc:spChg>
        <pc:spChg chg="mod">
          <ac:chgData name="ヨコオ　レイ" userId="S::a71377@st.takushoku-u.ac.jp::5ef8c68c-7bdf-4008-854e-3343d3eda687" providerId="AD" clId="Web-{1842D1FD-B4E2-4FFC-BFAD-E0FFFA6F5987}" dt="2019-11-19T11:50:24.247" v="197" actId="20577"/>
          <ac:spMkLst>
            <pc:docMk/>
            <pc:sldMk cId="4008784001" sldId="529"/>
            <ac:spMk id="13" creationId="{4B4FC38A-D5B7-40ED-AC5A-CEE44F39129C}"/>
          </ac:spMkLst>
        </pc:spChg>
        <pc:spChg chg="mod">
          <ac:chgData name="ヨコオ　レイ" userId="S::a71377@st.takushoku-u.ac.jp::5ef8c68c-7bdf-4008-854e-3343d3eda687" providerId="AD" clId="Web-{1842D1FD-B4E2-4FFC-BFAD-E0FFFA6F5987}" dt="2019-11-19T11:50:27.591" v="201" actId="20577"/>
          <ac:spMkLst>
            <pc:docMk/>
            <pc:sldMk cId="4008784001" sldId="529"/>
            <ac:spMk id="15" creationId="{84F4AD94-33FB-4A37-9FF3-B9A22085D362}"/>
          </ac:spMkLst>
        </pc:spChg>
      </pc:sldChg>
      <pc:sldChg chg="addSp modSp add ord replId">
        <pc:chgData name="ヨコオ　レイ" userId="S::a71377@st.takushoku-u.ac.jp::5ef8c68c-7bdf-4008-854e-3343d3eda687" providerId="AD" clId="Web-{1842D1FD-B4E2-4FFC-BFAD-E0FFFA6F5987}" dt="2019-11-19T11:59:35.981" v="285" actId="1076"/>
        <pc:sldMkLst>
          <pc:docMk/>
          <pc:sldMk cId="1246665996" sldId="530"/>
        </pc:sldMkLst>
        <pc:spChg chg="mod">
          <ac:chgData name="ヨコオ　レイ" userId="S::a71377@st.takushoku-u.ac.jp::5ef8c68c-7bdf-4008-854e-3343d3eda687" providerId="AD" clId="Web-{1842D1FD-B4E2-4FFC-BFAD-E0FFFA6F5987}" dt="2019-11-19T11:56:51.466" v="223" actId="20577"/>
          <ac:spMkLst>
            <pc:docMk/>
            <pc:sldMk cId="1246665996" sldId="530"/>
            <ac:spMk id="4" creationId="{817D1904-B399-450A-8A24-E66FEBDAE5C2}"/>
          </ac:spMkLst>
        </pc:spChg>
        <pc:spChg chg="mod">
          <ac:chgData name="ヨコオ　レイ" userId="S::a71377@st.takushoku-u.ac.jp::5ef8c68c-7bdf-4008-854e-3343d3eda687" providerId="AD" clId="Web-{1842D1FD-B4E2-4FFC-BFAD-E0FFFA6F5987}" dt="2019-11-19T11:58:04.903" v="237" actId="20577"/>
          <ac:spMkLst>
            <pc:docMk/>
            <pc:sldMk cId="1246665996" sldId="530"/>
            <ac:spMk id="11" creationId="{A108EA22-89DE-4E56-BDE6-F028690D6625}"/>
          </ac:spMkLst>
        </pc:spChg>
        <pc:spChg chg="mod">
          <ac:chgData name="ヨコオ　レイ" userId="S::a71377@st.takushoku-u.ac.jp::5ef8c68c-7bdf-4008-854e-3343d3eda687" providerId="AD" clId="Web-{1842D1FD-B4E2-4FFC-BFAD-E0FFFA6F5987}" dt="2019-11-19T11:56:40.044" v="216" actId="20577"/>
          <ac:spMkLst>
            <pc:docMk/>
            <pc:sldMk cId="1246665996" sldId="530"/>
            <ac:spMk id="13" creationId="{4B4FC38A-D5B7-40ED-AC5A-CEE44F39129C}"/>
          </ac:spMkLst>
        </pc:spChg>
        <pc:spChg chg="mod">
          <ac:chgData name="ヨコオ　レイ" userId="S::a71377@st.takushoku-u.ac.jp::5ef8c68c-7bdf-4008-854e-3343d3eda687" providerId="AD" clId="Web-{1842D1FD-B4E2-4FFC-BFAD-E0FFFA6F5987}" dt="2019-11-19T11:56:44.919" v="221" actId="20577"/>
          <ac:spMkLst>
            <pc:docMk/>
            <pc:sldMk cId="1246665996" sldId="530"/>
            <ac:spMk id="15" creationId="{84F4AD94-33FB-4A37-9FF3-B9A22085D362}"/>
          </ac:spMkLst>
        </pc:spChg>
        <pc:spChg chg="add mod">
          <ac:chgData name="ヨコオ　レイ" userId="S::a71377@st.takushoku-u.ac.jp::5ef8c68c-7bdf-4008-854e-3343d3eda687" providerId="AD" clId="Web-{1842D1FD-B4E2-4FFC-BFAD-E0FFFA6F5987}" dt="2019-11-19T11:57:55.013" v="231"/>
          <ac:spMkLst>
            <pc:docMk/>
            <pc:sldMk cId="1246665996" sldId="530"/>
            <ac:spMk id="16" creationId="{CA771A21-45C6-46D8-9657-E1B98A2CE792}"/>
          </ac:spMkLst>
        </pc:spChg>
        <pc:spChg chg="add mod">
          <ac:chgData name="ヨコオ　レイ" userId="S::a71377@st.takushoku-u.ac.jp::5ef8c68c-7bdf-4008-854e-3343d3eda687" providerId="AD" clId="Web-{1842D1FD-B4E2-4FFC-BFAD-E0FFFA6F5987}" dt="2019-11-19T11:59:35.981" v="285" actId="1076"/>
          <ac:spMkLst>
            <pc:docMk/>
            <pc:sldMk cId="1246665996" sldId="530"/>
            <ac:spMk id="17" creationId="{4E5E8D32-64D3-4DFF-A836-54A48CCAB648}"/>
          </ac:spMkLst>
        </pc:spChg>
      </pc:sldChg>
      <pc:sldChg chg="addSp modSp add ord replId">
        <pc:chgData name="ヨコオ　レイ" userId="S::a71377@st.takushoku-u.ac.jp::5ef8c68c-7bdf-4008-854e-3343d3eda687" providerId="AD" clId="Web-{1842D1FD-B4E2-4FFC-BFAD-E0FFFA6F5987}" dt="2019-11-19T12:01:09.919" v="297" actId="1076"/>
        <pc:sldMkLst>
          <pc:docMk/>
          <pc:sldMk cId="1230145078" sldId="531"/>
        </pc:sldMkLst>
        <pc:spChg chg="add mod">
          <ac:chgData name="ヨコオ　レイ" userId="S::a71377@st.takushoku-u.ac.jp::5ef8c68c-7bdf-4008-854e-3343d3eda687" providerId="AD" clId="Web-{1842D1FD-B4E2-4FFC-BFAD-E0FFFA6F5987}" dt="2019-11-19T12:01:09.919" v="297" actId="1076"/>
          <ac:spMkLst>
            <pc:docMk/>
            <pc:sldMk cId="1230145078" sldId="531"/>
            <ac:spMk id="16" creationId="{384D2BD4-EFA2-4898-8267-E0C484EC8CE6}"/>
          </ac:spMkLst>
        </pc:spChg>
      </pc:sldChg>
    </pc:docChg>
  </pc:docChgLst>
  <pc:docChgLst>
    <pc:chgData name="トゴロ　ソラ" userId="S::a71251@st.takushoku-u.ac.jp::242ed5af-d5a2-4df7-bf70-696bb3194ab2" providerId="AD" clId="Web-{050DCB40-67FE-1DD9-AF0B-4128A4C69D32}"/>
    <pc:docChg chg="delSld modSld sldOrd">
      <pc:chgData name="トゴロ　ソラ" userId="S::a71251@st.takushoku-u.ac.jp::242ed5af-d5a2-4df7-bf70-696bb3194ab2" providerId="AD" clId="Web-{050DCB40-67FE-1DD9-AF0B-4128A4C69D32}" dt="2019-11-15T09:46:16.557" v="326" actId="1076"/>
      <pc:docMkLst>
        <pc:docMk/>
      </pc:docMkLst>
      <pc:sldChg chg="modSp">
        <pc:chgData name="トゴロ　ソラ" userId="S::a71251@st.takushoku-u.ac.jp::242ed5af-d5a2-4df7-bf70-696bb3194ab2" providerId="AD" clId="Web-{050DCB40-67FE-1DD9-AF0B-4128A4C69D32}" dt="2019-11-15T08:42:59.854" v="196" actId="20577"/>
        <pc:sldMkLst>
          <pc:docMk/>
          <pc:sldMk cId="877788502" sldId="367"/>
        </pc:sldMkLst>
        <pc:spChg chg="mod">
          <ac:chgData name="トゴロ　ソラ" userId="S::a71251@st.takushoku-u.ac.jp::242ed5af-d5a2-4df7-bf70-696bb3194ab2" providerId="AD" clId="Web-{050DCB40-67FE-1DD9-AF0B-4128A4C69D32}" dt="2019-11-15T08:42:59.854" v="196" actId="20577"/>
          <ac:spMkLst>
            <pc:docMk/>
            <pc:sldMk cId="877788502" sldId="367"/>
            <ac:spMk id="3" creationId="{00000000-0000-0000-0000-000000000000}"/>
          </ac:spMkLst>
        </pc:spChg>
      </pc:sldChg>
      <pc:sldChg chg="del">
        <pc:chgData name="トゴロ　ソラ" userId="S::a71251@st.takushoku-u.ac.jp::242ed5af-d5a2-4df7-bf70-696bb3194ab2" providerId="AD" clId="Web-{050DCB40-67FE-1DD9-AF0B-4128A4C69D32}" dt="2019-11-15T08:28:49.961" v="188"/>
        <pc:sldMkLst>
          <pc:docMk/>
          <pc:sldMk cId="2966803453" sldId="372"/>
        </pc:sldMkLst>
      </pc:sldChg>
      <pc:sldChg chg="modSp">
        <pc:chgData name="トゴロ　ソラ" userId="S::a71251@st.takushoku-u.ac.jp::242ed5af-d5a2-4df7-bf70-696bb3194ab2" providerId="AD" clId="Web-{050DCB40-67FE-1DD9-AF0B-4128A4C69D32}" dt="2019-11-15T09:05:48.442" v="201"/>
        <pc:sldMkLst>
          <pc:docMk/>
          <pc:sldMk cId="3446415859" sldId="475"/>
        </pc:sldMkLst>
        <pc:spChg chg="mod">
          <ac:chgData name="トゴロ　ソラ" userId="S::a71251@st.takushoku-u.ac.jp::242ed5af-d5a2-4df7-bf70-696bb3194ab2" providerId="AD" clId="Web-{050DCB40-67FE-1DD9-AF0B-4128A4C69D32}" dt="2019-11-15T09:05:48.442" v="201"/>
          <ac:spMkLst>
            <pc:docMk/>
            <pc:sldMk cId="3446415859" sldId="475"/>
            <ac:spMk id="6" creationId="{28FB144C-F4EA-4031-ADC1-8863776314C2}"/>
          </ac:spMkLst>
        </pc:spChg>
      </pc:sldChg>
      <pc:sldChg chg="addSp delSp modSp ord">
        <pc:chgData name="トゴロ　ソラ" userId="S::a71251@st.takushoku-u.ac.jp::242ed5af-d5a2-4df7-bf70-696bb3194ab2" providerId="AD" clId="Web-{050DCB40-67FE-1DD9-AF0B-4128A4C69D32}" dt="2019-11-15T09:19:47.553" v="255"/>
        <pc:sldMkLst>
          <pc:docMk/>
          <pc:sldMk cId="1834461353" sldId="482"/>
        </pc:sldMkLst>
        <pc:spChg chg="del">
          <ac:chgData name="トゴロ　ソラ" userId="S::a71251@st.takushoku-u.ac.jp::242ed5af-d5a2-4df7-bf70-696bb3194ab2" providerId="AD" clId="Web-{050DCB40-67FE-1DD9-AF0B-4128A4C69D32}" dt="2019-11-15T08:22:34.382" v="124"/>
          <ac:spMkLst>
            <pc:docMk/>
            <pc:sldMk cId="1834461353" sldId="482"/>
            <ac:spMk id="3" creationId="{C7F10D9E-A5B7-490D-96EA-7380B50982E0}"/>
          </ac:spMkLst>
        </pc:spChg>
        <pc:spChg chg="del">
          <ac:chgData name="トゴロ　ソラ" userId="S::a71251@st.takushoku-u.ac.jp::242ed5af-d5a2-4df7-bf70-696bb3194ab2" providerId="AD" clId="Web-{050DCB40-67FE-1DD9-AF0B-4128A4C69D32}" dt="2019-11-15T08:23:19.242" v="139"/>
          <ac:spMkLst>
            <pc:docMk/>
            <pc:sldMk cId="1834461353" sldId="482"/>
            <ac:spMk id="5" creationId="{E8469CC8-A99C-4EC6-BC9F-591B835ADE3E}"/>
          </ac:spMkLst>
        </pc:spChg>
        <pc:spChg chg="mod">
          <ac:chgData name="トゴロ　ソラ" userId="S::a71251@st.takushoku-u.ac.jp::242ed5af-d5a2-4df7-bf70-696bb3194ab2" providerId="AD" clId="Web-{050DCB40-67FE-1DD9-AF0B-4128A4C69D32}" dt="2019-11-15T09:19:23.678" v="249" actId="1076"/>
          <ac:spMkLst>
            <pc:docMk/>
            <pc:sldMk cId="1834461353" sldId="482"/>
            <ac:spMk id="6" creationId="{D42515B7-7C8A-439B-90A9-6DCF72557256}"/>
          </ac:spMkLst>
        </pc:spChg>
        <pc:spChg chg="del mod">
          <ac:chgData name="トゴロ　ソラ" userId="S::a71251@st.takushoku-u.ac.jp::242ed5af-d5a2-4df7-bf70-696bb3194ab2" providerId="AD" clId="Web-{050DCB40-67FE-1DD9-AF0B-4128A4C69D32}" dt="2019-11-15T08:22:52.289" v="131"/>
          <ac:spMkLst>
            <pc:docMk/>
            <pc:sldMk cId="1834461353" sldId="482"/>
            <ac:spMk id="7" creationId="{8CBD9393-A07F-4A14-9ACC-E4F4439B3E67}"/>
          </ac:spMkLst>
        </pc:spChg>
        <pc:spChg chg="del">
          <ac:chgData name="トゴロ　ソラ" userId="S::a71251@st.takushoku-u.ac.jp::242ed5af-d5a2-4df7-bf70-696bb3194ab2" providerId="AD" clId="Web-{050DCB40-67FE-1DD9-AF0B-4128A4C69D32}" dt="2019-11-15T08:23:23.508" v="140"/>
          <ac:spMkLst>
            <pc:docMk/>
            <pc:sldMk cId="1834461353" sldId="482"/>
            <ac:spMk id="8" creationId="{E2410A94-58D4-4FD4-AE66-E5AE051C35E1}"/>
          </ac:spMkLst>
        </pc:spChg>
        <pc:spChg chg="del mod">
          <ac:chgData name="トゴロ　ソラ" userId="S::a71251@st.takushoku-u.ac.jp::242ed5af-d5a2-4df7-bf70-696bb3194ab2" providerId="AD" clId="Web-{050DCB40-67FE-1DD9-AF0B-4128A4C69D32}" dt="2019-11-15T08:22:44.711" v="130"/>
          <ac:spMkLst>
            <pc:docMk/>
            <pc:sldMk cId="1834461353" sldId="482"/>
            <ac:spMk id="11" creationId="{CC393367-CCE5-4308-8D47-8FDA7D43F6A2}"/>
          </ac:spMkLst>
        </pc:spChg>
        <pc:spChg chg="del">
          <ac:chgData name="トゴロ　ソラ" userId="S::a71251@st.takushoku-u.ac.jp::242ed5af-d5a2-4df7-bf70-696bb3194ab2" providerId="AD" clId="Web-{050DCB40-67FE-1DD9-AF0B-4128A4C69D32}" dt="2019-11-15T08:23:15.211" v="137"/>
          <ac:spMkLst>
            <pc:docMk/>
            <pc:sldMk cId="1834461353" sldId="482"/>
            <ac:spMk id="12" creationId="{1E32B1AC-A64A-4412-AC17-2C42062DBAAF}"/>
          </ac:spMkLst>
        </pc:spChg>
        <pc:spChg chg="del">
          <ac:chgData name="トゴロ　ソラ" userId="S::a71251@st.takushoku-u.ac.jp::242ed5af-d5a2-4df7-bf70-696bb3194ab2" providerId="AD" clId="Web-{050DCB40-67FE-1DD9-AF0B-4128A4C69D32}" dt="2019-11-15T08:23:17.398" v="138"/>
          <ac:spMkLst>
            <pc:docMk/>
            <pc:sldMk cId="1834461353" sldId="482"/>
            <ac:spMk id="13" creationId="{12279CD8-F8B1-4A2F-81F7-84F04C690E2E}"/>
          </ac:spMkLst>
        </pc:spChg>
        <pc:spChg chg="del">
          <ac:chgData name="トゴロ　ソラ" userId="S::a71251@st.takushoku-u.ac.jp::242ed5af-d5a2-4df7-bf70-696bb3194ab2" providerId="AD" clId="Web-{050DCB40-67FE-1DD9-AF0B-4128A4C69D32}" dt="2019-11-15T08:23:10.336" v="135"/>
          <ac:spMkLst>
            <pc:docMk/>
            <pc:sldMk cId="1834461353" sldId="482"/>
            <ac:spMk id="14" creationId="{EB86AFFE-C037-4C41-9E88-3FC256236F9A}"/>
          </ac:spMkLst>
        </pc:spChg>
        <pc:spChg chg="del">
          <ac:chgData name="トゴロ　ソラ" userId="S::a71251@st.takushoku-u.ac.jp::242ed5af-d5a2-4df7-bf70-696bb3194ab2" providerId="AD" clId="Web-{050DCB40-67FE-1DD9-AF0B-4128A4C69D32}" dt="2019-11-15T08:23:06.320" v="134"/>
          <ac:spMkLst>
            <pc:docMk/>
            <pc:sldMk cId="1834461353" sldId="482"/>
            <ac:spMk id="15" creationId="{9F4B9D71-9BF3-4F84-8B91-175F5D99C704}"/>
          </ac:spMkLst>
        </pc:spChg>
        <pc:spChg chg="del">
          <ac:chgData name="トゴロ　ソラ" userId="S::a71251@st.takushoku-u.ac.jp::242ed5af-d5a2-4df7-bf70-696bb3194ab2" providerId="AD" clId="Web-{050DCB40-67FE-1DD9-AF0B-4128A4C69D32}" dt="2019-11-15T08:23:01.695" v="133"/>
          <ac:spMkLst>
            <pc:docMk/>
            <pc:sldMk cId="1834461353" sldId="482"/>
            <ac:spMk id="16" creationId="{EC235B05-4C2C-4D07-8D22-C1780B0BCA8B}"/>
          </ac:spMkLst>
        </pc:spChg>
        <pc:spChg chg="del">
          <ac:chgData name="トゴロ　ソラ" userId="S::a71251@st.takushoku-u.ac.jp::242ed5af-d5a2-4df7-bf70-696bb3194ab2" providerId="AD" clId="Web-{050DCB40-67FE-1DD9-AF0B-4128A4C69D32}" dt="2019-11-15T08:23:13.086" v="136"/>
          <ac:spMkLst>
            <pc:docMk/>
            <pc:sldMk cId="1834461353" sldId="482"/>
            <ac:spMk id="17" creationId="{DC71399F-5795-41E3-A450-7871D6EA07A3}"/>
          </ac:spMkLst>
        </pc:spChg>
        <pc:spChg chg="mod">
          <ac:chgData name="トゴロ　ソラ" userId="S::a71251@st.takushoku-u.ac.jp::242ed5af-d5a2-4df7-bf70-696bb3194ab2" providerId="AD" clId="Web-{050DCB40-67FE-1DD9-AF0B-4128A4C69D32}" dt="2019-11-15T09:18:34.959" v="245" actId="1076"/>
          <ac:spMkLst>
            <pc:docMk/>
            <pc:sldMk cId="1834461353" sldId="482"/>
            <ac:spMk id="19" creationId="{06FEAEFC-3AEF-46C0-9074-1FB78DE09B58}"/>
          </ac:spMkLst>
        </pc:spChg>
        <pc:graphicFrameChg chg="add del mod modGraphic">
          <ac:chgData name="トゴロ　ソラ" userId="S::a71251@st.takushoku-u.ac.jp::242ed5af-d5a2-4df7-bf70-696bb3194ab2" providerId="AD" clId="Web-{050DCB40-67FE-1DD9-AF0B-4128A4C69D32}" dt="2019-11-15T08:17:23.647" v="4"/>
          <ac:graphicFrameMkLst>
            <pc:docMk/>
            <pc:sldMk cId="1834461353" sldId="482"/>
            <ac:graphicFrameMk id="4" creationId="{F2DC94F2-5C10-4061-BE50-03C8044E8466}"/>
          </ac:graphicFrameMkLst>
        </pc:graphicFrameChg>
        <pc:graphicFrameChg chg="add del">
          <ac:chgData name="トゴロ　ソラ" userId="S::a71251@st.takushoku-u.ac.jp::242ed5af-d5a2-4df7-bf70-696bb3194ab2" providerId="AD" clId="Web-{050DCB40-67FE-1DD9-AF0B-4128A4C69D32}" dt="2019-11-15T08:20:10.460" v="7"/>
          <ac:graphicFrameMkLst>
            <pc:docMk/>
            <pc:sldMk cId="1834461353" sldId="482"/>
            <ac:graphicFrameMk id="10" creationId="{75C2A592-1FA8-4398-8AD0-6F1FC4C2C6E7}"/>
          </ac:graphicFrameMkLst>
        </pc:graphicFrameChg>
        <pc:graphicFrameChg chg="add mod modGraphic">
          <ac:chgData name="トゴロ　ソラ" userId="S::a71251@st.takushoku-u.ac.jp::242ed5af-d5a2-4df7-bf70-696bb3194ab2" providerId="AD" clId="Web-{050DCB40-67FE-1DD9-AF0B-4128A4C69D32}" dt="2019-11-15T09:19:47.553" v="255"/>
          <ac:graphicFrameMkLst>
            <pc:docMk/>
            <pc:sldMk cId="1834461353" sldId="482"/>
            <ac:graphicFrameMk id="21" creationId="{41168E2E-C768-447A-8E22-D6F6B3F144F7}"/>
          </ac:graphicFrameMkLst>
        </pc:graphicFrameChg>
        <pc:cxnChg chg="del">
          <ac:chgData name="トゴロ　ソラ" userId="S::a71251@st.takushoku-u.ac.jp::242ed5af-d5a2-4df7-bf70-696bb3194ab2" providerId="AD" clId="Web-{050DCB40-67FE-1DD9-AF0B-4128A4C69D32}" dt="2019-11-15T08:22:56.273" v="132"/>
          <ac:cxnSpMkLst>
            <pc:docMk/>
            <pc:sldMk cId="1834461353" sldId="482"/>
            <ac:cxnSpMk id="18" creationId="{CBC6209A-BB52-44CD-96F7-4D809BFBD8CB}"/>
          </ac:cxnSpMkLst>
        </pc:cxnChg>
      </pc:sldChg>
      <pc:sldChg chg="addSp delSp modSp">
        <pc:chgData name="トゴロ　ソラ" userId="S::a71251@st.takushoku-u.ac.jp::242ed5af-d5a2-4df7-bf70-696bb3194ab2" providerId="AD" clId="Web-{050DCB40-67FE-1DD9-AF0B-4128A4C69D32}" dt="2019-11-15T09:46:16.557" v="326" actId="1076"/>
        <pc:sldMkLst>
          <pc:docMk/>
          <pc:sldMk cId="897332195" sldId="514"/>
        </pc:sldMkLst>
        <pc:graphicFrameChg chg="mod modGraphic">
          <ac:chgData name="トゴロ　ソラ" userId="S::a71251@st.takushoku-u.ac.jp::242ed5af-d5a2-4df7-bf70-696bb3194ab2" providerId="AD" clId="Web-{050DCB40-67FE-1DD9-AF0B-4128A4C69D32}" dt="2019-11-15T09:46:16.557" v="326" actId="1076"/>
          <ac:graphicFrameMkLst>
            <pc:docMk/>
            <pc:sldMk cId="897332195" sldId="514"/>
            <ac:graphicFrameMk id="4" creationId="{7AE190C7-6545-48B3-BEB9-0433C6C3FF4A}"/>
          </ac:graphicFrameMkLst>
        </pc:graphicFrameChg>
        <pc:graphicFrameChg chg="modGraphic">
          <ac:chgData name="トゴロ　ソラ" userId="S::a71251@st.takushoku-u.ac.jp::242ed5af-d5a2-4df7-bf70-696bb3194ab2" providerId="AD" clId="Web-{050DCB40-67FE-1DD9-AF0B-4128A4C69D32}" dt="2019-11-15T09:35:52.993" v="259"/>
          <ac:graphicFrameMkLst>
            <pc:docMk/>
            <pc:sldMk cId="897332195" sldId="514"/>
            <ac:graphicFrameMk id="7" creationId="{32DFDB21-6F26-4B6B-9E3F-39B2DF29F4D7}"/>
          </ac:graphicFrameMkLst>
        </pc:graphicFrameChg>
        <pc:graphicFrameChg chg="add del mod modGraphic">
          <ac:chgData name="トゴロ　ソラ" userId="S::a71251@st.takushoku-u.ac.jp::242ed5af-d5a2-4df7-bf70-696bb3194ab2" providerId="AD" clId="Web-{050DCB40-67FE-1DD9-AF0B-4128A4C69D32}" dt="2019-11-15T09:42:07.322" v="275"/>
          <ac:graphicFrameMkLst>
            <pc:docMk/>
            <pc:sldMk cId="897332195" sldId="514"/>
            <ac:graphicFrameMk id="405" creationId="{5A4A25F3-AE2A-4F58-B947-E33B5B654FA7}"/>
          </ac:graphicFrameMkLst>
        </pc:graphicFrameChg>
        <pc:graphicFrameChg chg="add del mod modGraphic">
          <ac:chgData name="トゴロ　ソラ" userId="S::a71251@st.takushoku-u.ac.jp::242ed5af-d5a2-4df7-bf70-696bb3194ab2" providerId="AD" clId="Web-{050DCB40-67FE-1DD9-AF0B-4128A4C69D32}" dt="2019-11-15T09:44:18.853" v="317"/>
          <ac:graphicFrameMkLst>
            <pc:docMk/>
            <pc:sldMk cId="897332195" sldId="514"/>
            <ac:graphicFrameMk id="414" creationId="{DE24DCD1-1D42-4273-B293-D7EB5D5F3B4E}"/>
          </ac:graphicFrameMkLst>
        </pc:graphicFrameChg>
      </pc:sldChg>
    </pc:docChg>
  </pc:docChgLst>
  <pc:docChgLst>
    <pc:chgData name="マルヤマ　トモヤ" userId="S::a71342@st.takushoku-u.ac.jp::8751789b-8222-4e0f-9d90-34a07a3554a6" providerId="AD" clId="Web-{AF102D2A-6A52-4E5B-B201-CD7A0697F59D}"/>
    <pc:docChg chg="addSld modSld">
      <pc:chgData name="マルヤマ　トモヤ" userId="S::a71342@st.takushoku-u.ac.jp::8751789b-8222-4e0f-9d90-34a07a3554a6" providerId="AD" clId="Web-{AF102D2A-6A52-4E5B-B201-CD7A0697F59D}" dt="2019-11-25T05:04:50.506" v="1035" actId="1076"/>
      <pc:docMkLst>
        <pc:docMk/>
      </pc:docMkLst>
      <pc:sldChg chg="addSp modSp new">
        <pc:chgData name="マルヤマ　トモヤ" userId="S::a71342@st.takushoku-u.ac.jp::8751789b-8222-4e0f-9d90-34a07a3554a6" providerId="AD" clId="Web-{AF102D2A-6A52-4E5B-B201-CD7A0697F59D}" dt="2019-11-25T04:08:57.168" v="12" actId="20577"/>
        <pc:sldMkLst>
          <pc:docMk/>
          <pc:sldMk cId="1619266184" sldId="542"/>
        </pc:sldMkLst>
        <pc:spChg chg="add mod">
          <ac:chgData name="マルヤマ　トモヤ" userId="S::a71342@st.takushoku-u.ac.jp::8751789b-8222-4e0f-9d90-34a07a3554a6" providerId="AD" clId="Web-{AF102D2A-6A52-4E5B-B201-CD7A0697F59D}" dt="2019-11-25T03:31:51.465" v="5" actId="20577"/>
          <ac:spMkLst>
            <pc:docMk/>
            <pc:sldMk cId="1619266184" sldId="542"/>
            <ac:spMk id="3" creationId="{980DB109-B8AA-4025-A74F-BF6F6B3D5EC7}"/>
          </ac:spMkLst>
        </pc:spChg>
        <pc:spChg chg="add mod">
          <ac:chgData name="マルヤマ　トモヤ" userId="S::a71342@st.takushoku-u.ac.jp::8751789b-8222-4e0f-9d90-34a07a3554a6" providerId="AD" clId="Web-{AF102D2A-6A52-4E5B-B201-CD7A0697F59D}" dt="2019-11-25T04:08:57.168" v="12" actId="20577"/>
          <ac:spMkLst>
            <pc:docMk/>
            <pc:sldMk cId="1619266184" sldId="542"/>
            <ac:spMk id="4" creationId="{A67C82F7-1399-42B5-A0EA-6E77DD0A8E1B}"/>
          </ac:spMkLst>
        </pc:spChg>
      </pc:sldChg>
      <pc:sldChg chg="addSp delSp modSp new">
        <pc:chgData name="マルヤマ　トモヤ" userId="S::a71342@st.takushoku-u.ac.jp::8751789b-8222-4e0f-9d90-34a07a3554a6" providerId="AD" clId="Web-{AF102D2A-6A52-4E5B-B201-CD7A0697F59D}" dt="2019-11-25T05:04:50.506" v="1035" actId="1076"/>
        <pc:sldMkLst>
          <pc:docMk/>
          <pc:sldMk cId="1609675077" sldId="544"/>
        </pc:sldMkLst>
        <pc:spChg chg="mod">
          <ac:chgData name="マルヤマ　トモヤ" userId="S::a71342@st.takushoku-u.ac.jp::8751789b-8222-4e0f-9d90-34a07a3554a6" providerId="AD" clId="Web-{AF102D2A-6A52-4E5B-B201-CD7A0697F59D}" dt="2019-11-25T04:21:51.190" v="150" actId="20577"/>
          <ac:spMkLst>
            <pc:docMk/>
            <pc:sldMk cId="1609675077" sldId="544"/>
            <ac:spMk id="2" creationId="{32652BD5-A1C6-4C91-B86B-A08BC0950E8E}"/>
          </ac:spMkLst>
        </pc:spChg>
        <pc:spChg chg="add del">
          <ac:chgData name="マルヤマ　トモヤ" userId="S::a71342@st.takushoku-u.ac.jp::8751789b-8222-4e0f-9d90-34a07a3554a6" providerId="AD" clId="Web-{AF102D2A-6A52-4E5B-B201-CD7A0697F59D}" dt="2019-11-25T04:21:37.268" v="106"/>
          <ac:spMkLst>
            <pc:docMk/>
            <pc:sldMk cId="1609675077" sldId="544"/>
            <ac:spMk id="3" creationId="{4A74301F-3779-4637-B9AC-F7BD5B1D7E17}"/>
          </ac:spMkLst>
        </pc:spChg>
        <pc:spChg chg="add mod">
          <ac:chgData name="マルヤマ　トモヤ" userId="S::a71342@st.takushoku-u.ac.jp::8751789b-8222-4e0f-9d90-34a07a3554a6" providerId="AD" clId="Web-{AF102D2A-6A52-4E5B-B201-CD7A0697F59D}" dt="2019-11-25T04:35:05.086" v="214" actId="1076"/>
          <ac:spMkLst>
            <pc:docMk/>
            <pc:sldMk cId="1609675077" sldId="544"/>
            <ac:spMk id="4" creationId="{E98AEEC5-6E7D-4573-919F-D75B090FE91C}"/>
          </ac:spMkLst>
        </pc:spChg>
        <pc:spChg chg="add del mod">
          <ac:chgData name="マルヤマ　トモヤ" userId="S::a71342@st.takushoku-u.ac.jp::8751789b-8222-4e0f-9d90-34a07a3554a6" providerId="AD" clId="Web-{AF102D2A-6A52-4E5B-B201-CD7A0697F59D}" dt="2019-11-25T04:36:40.728" v="217"/>
          <ac:spMkLst>
            <pc:docMk/>
            <pc:sldMk cId="1609675077" sldId="544"/>
            <ac:spMk id="5" creationId="{7A29CE5F-33CF-47A6-80D7-F454C49A90DE}"/>
          </ac:spMkLst>
        </pc:spChg>
        <pc:spChg chg="add mod">
          <ac:chgData name="マルヤマ　トモヤ" userId="S::a71342@st.takushoku-u.ac.jp::8751789b-8222-4e0f-9d90-34a07a3554a6" providerId="AD" clId="Web-{AF102D2A-6A52-4E5B-B201-CD7A0697F59D}" dt="2019-11-25T05:04:11.194" v="1011" actId="14100"/>
          <ac:spMkLst>
            <pc:docMk/>
            <pc:sldMk cId="1609675077" sldId="544"/>
            <ac:spMk id="6" creationId="{B515E3F9-5E72-42A3-B737-BB5C0AB44CB2}"/>
          </ac:spMkLst>
        </pc:spChg>
        <pc:spChg chg="add mod">
          <ac:chgData name="マルヤマ　トモヤ" userId="S::a71342@st.takushoku-u.ac.jp::8751789b-8222-4e0f-9d90-34a07a3554a6" providerId="AD" clId="Web-{AF102D2A-6A52-4E5B-B201-CD7A0697F59D}" dt="2019-11-25T05:04:50.506" v="1035" actId="1076"/>
          <ac:spMkLst>
            <pc:docMk/>
            <pc:sldMk cId="1609675077" sldId="544"/>
            <ac:spMk id="7" creationId="{8CC6F579-F82F-4911-89B4-3D952F8570C6}"/>
          </ac:spMkLst>
        </pc:spChg>
        <pc:spChg chg="add mod">
          <ac:chgData name="マルヤマ　トモヤ" userId="S::a71342@st.takushoku-u.ac.jp::8751789b-8222-4e0f-9d90-34a07a3554a6" providerId="AD" clId="Web-{AF102D2A-6A52-4E5B-B201-CD7A0697F59D}" dt="2019-11-25T05:01:52.896" v="919" actId="1076"/>
          <ac:spMkLst>
            <pc:docMk/>
            <pc:sldMk cId="1609675077" sldId="544"/>
            <ac:spMk id="8" creationId="{AB346823-CBAD-4B34-B4C4-301314623822}"/>
          </ac:spMkLst>
        </pc:spChg>
        <pc:spChg chg="add mod">
          <ac:chgData name="マルヤマ　トモヤ" userId="S::a71342@st.takushoku-u.ac.jp::8751789b-8222-4e0f-9d90-34a07a3554a6" providerId="AD" clId="Web-{AF102D2A-6A52-4E5B-B201-CD7A0697F59D}" dt="2019-11-25T05:04:20.990" v="1031" actId="20577"/>
          <ac:spMkLst>
            <pc:docMk/>
            <pc:sldMk cId="1609675077" sldId="544"/>
            <ac:spMk id="9" creationId="{34EAEEDB-7343-4FE8-BA9F-FE69140FB323}"/>
          </ac:spMkLst>
        </pc:spChg>
        <pc:spChg chg="add mod">
          <ac:chgData name="マルヤマ　トモヤ" userId="S::a71342@st.takushoku-u.ac.jp::8751789b-8222-4e0f-9d90-34a07a3554a6" providerId="AD" clId="Web-{AF102D2A-6A52-4E5B-B201-CD7A0697F59D}" dt="2019-11-25T05:01:57.880" v="920" actId="1076"/>
          <ac:spMkLst>
            <pc:docMk/>
            <pc:sldMk cId="1609675077" sldId="544"/>
            <ac:spMk id="10" creationId="{F7732DE6-3192-491F-8294-E91E6E34CD2E}"/>
          </ac:spMkLst>
        </pc:spChg>
        <pc:spChg chg="add mod">
          <ac:chgData name="マルヤマ　トモヤ" userId="S::a71342@st.takushoku-u.ac.jp::8751789b-8222-4e0f-9d90-34a07a3554a6" providerId="AD" clId="Web-{AF102D2A-6A52-4E5B-B201-CD7A0697F59D}" dt="2019-11-25T05:04:27.772" v="1034" actId="1076"/>
          <ac:spMkLst>
            <pc:docMk/>
            <pc:sldMk cId="1609675077" sldId="544"/>
            <ac:spMk id="11" creationId="{BDD456F7-4E07-4AA9-AB77-82768EFCA3DA}"/>
          </ac:spMkLst>
        </pc:spChg>
      </pc:sldChg>
      <pc:sldChg chg="addSp delSp modSp new">
        <pc:chgData name="マルヤマ　トモヤ" userId="S::a71342@st.takushoku-u.ac.jp::8751789b-8222-4e0f-9d90-34a07a3554a6" providerId="AD" clId="Web-{AF102D2A-6A52-4E5B-B201-CD7A0697F59D}" dt="2019-11-25T04:52:22.876" v="527" actId="20577"/>
        <pc:sldMkLst>
          <pc:docMk/>
          <pc:sldMk cId="3259990612" sldId="545"/>
        </pc:sldMkLst>
        <pc:spChg chg="mod">
          <ac:chgData name="マルヤマ　トモヤ" userId="S::a71342@st.takushoku-u.ac.jp::8751789b-8222-4e0f-9d90-34a07a3554a6" providerId="AD" clId="Web-{AF102D2A-6A52-4E5B-B201-CD7A0697F59D}" dt="2019-11-25T04:39:11.682" v="249" actId="20577"/>
          <ac:spMkLst>
            <pc:docMk/>
            <pc:sldMk cId="3259990612" sldId="545"/>
            <ac:spMk id="2" creationId="{7EB0F79C-1CBC-4D7E-A4D5-055E8514C195}"/>
          </ac:spMkLst>
        </pc:spChg>
        <pc:spChg chg="add mod">
          <ac:chgData name="マルヤマ　トモヤ" userId="S::a71342@st.takushoku-u.ac.jp::8751789b-8222-4e0f-9d90-34a07a3554a6" providerId="AD" clId="Web-{AF102D2A-6A52-4E5B-B201-CD7A0697F59D}" dt="2019-11-25T04:45:42.373" v="444" actId="1076"/>
          <ac:spMkLst>
            <pc:docMk/>
            <pc:sldMk cId="3259990612" sldId="545"/>
            <ac:spMk id="3" creationId="{46C7FDCC-3131-4EB5-B140-75EF000D1B3B}"/>
          </ac:spMkLst>
        </pc:spChg>
        <pc:spChg chg="add del mod">
          <ac:chgData name="マルヤマ　トモヤ" userId="S::a71342@st.takushoku-u.ac.jp::8751789b-8222-4e0f-9d90-34a07a3554a6" providerId="AD" clId="Web-{AF102D2A-6A52-4E5B-B201-CD7A0697F59D}" dt="2019-11-25T04:52:22.876" v="527" actId="20577"/>
          <ac:spMkLst>
            <pc:docMk/>
            <pc:sldMk cId="3259990612" sldId="545"/>
            <ac:spMk id="4" creationId="{14788916-AA00-43F3-A218-BEF48F4A32D3}"/>
          </ac:spMkLst>
        </pc:spChg>
      </pc:sldChg>
    </pc:docChg>
  </pc:docChgLst>
  <pc:docChgLst>
    <pc:chgData name="ミヤモト　ショウゴ" userId="S::a71352@st.takushoku-u.ac.jp::d1b9f636-ea46-465c-ba2a-61856f725e73" providerId="AD" clId="Web-{6FC179CC-7BBA-1265-D1D6-0D4AFBD767CF}"/>
    <pc:docChg chg="modSld sldOrd">
      <pc:chgData name="ミヤモト　ショウゴ" userId="S::a71352@st.takushoku-u.ac.jp::d1b9f636-ea46-465c-ba2a-61856f725e73" providerId="AD" clId="Web-{6FC179CC-7BBA-1265-D1D6-0D4AFBD767CF}" dt="2019-10-14T05:55:48.172" v="73" actId="20577"/>
      <pc:docMkLst>
        <pc:docMk/>
      </pc:docMkLst>
      <pc:sldChg chg="ord">
        <pc:chgData name="ミヤモト　ショウゴ" userId="S::a71352@st.takushoku-u.ac.jp::d1b9f636-ea46-465c-ba2a-61856f725e73" providerId="AD" clId="Web-{6FC179CC-7BBA-1265-D1D6-0D4AFBD767CF}" dt="2019-10-14T05:04:44.094" v="30"/>
        <pc:sldMkLst>
          <pc:docMk/>
          <pc:sldMk cId="693853852" sldId="354"/>
        </pc:sldMkLst>
      </pc:sldChg>
      <pc:sldChg chg="ord">
        <pc:chgData name="ミヤモト　ショウゴ" userId="S::a71352@st.takushoku-u.ac.jp::d1b9f636-ea46-465c-ba2a-61856f725e73" providerId="AD" clId="Web-{6FC179CC-7BBA-1265-D1D6-0D4AFBD767CF}" dt="2019-10-14T05:37:34.734" v="32"/>
        <pc:sldMkLst>
          <pc:docMk/>
          <pc:sldMk cId="535192712" sldId="388"/>
        </pc:sldMkLst>
      </pc:sldChg>
      <pc:sldChg chg="modSp ord">
        <pc:chgData name="ミヤモト　ショウゴ" userId="S::a71352@st.takushoku-u.ac.jp::d1b9f636-ea46-465c-ba2a-61856f725e73" providerId="AD" clId="Web-{6FC179CC-7BBA-1265-D1D6-0D4AFBD767CF}" dt="2019-10-14T05:06:24.675" v="31"/>
        <pc:sldMkLst>
          <pc:docMk/>
          <pc:sldMk cId="32372867" sldId="446"/>
        </pc:sldMkLst>
        <pc:spChg chg="mod">
          <ac:chgData name="ミヤモト　ショウゴ" userId="S::a71352@st.takushoku-u.ac.jp::d1b9f636-ea46-465c-ba2a-61856f725e73" providerId="AD" clId="Web-{6FC179CC-7BBA-1265-D1D6-0D4AFBD767CF}" dt="2019-10-14T05:02:44.843" v="26" actId="20577"/>
          <ac:spMkLst>
            <pc:docMk/>
            <pc:sldMk cId="32372867" sldId="446"/>
            <ac:spMk id="2" creationId="{00000000-0000-0000-0000-000000000000}"/>
          </ac:spMkLst>
        </pc:spChg>
      </pc:sldChg>
      <pc:sldChg chg="modSp">
        <pc:chgData name="ミヤモト　ショウゴ" userId="S::a71352@st.takushoku-u.ac.jp::d1b9f636-ea46-465c-ba2a-61856f725e73" providerId="AD" clId="Web-{6FC179CC-7BBA-1265-D1D6-0D4AFBD767CF}" dt="2019-10-14T05:55:47.234" v="71" actId="20577"/>
        <pc:sldMkLst>
          <pc:docMk/>
          <pc:sldMk cId="1876371353" sldId="448"/>
        </pc:sldMkLst>
        <pc:spChg chg="mod">
          <ac:chgData name="ミヤモト　ショウゴ" userId="S::a71352@st.takushoku-u.ac.jp::d1b9f636-ea46-465c-ba2a-61856f725e73" providerId="AD" clId="Web-{6FC179CC-7BBA-1265-D1D6-0D4AFBD767CF}" dt="2019-10-14T05:55:47.234" v="71" actId="20577"/>
          <ac:spMkLst>
            <pc:docMk/>
            <pc:sldMk cId="1876371353" sldId="448"/>
            <ac:spMk id="10" creationId="{00000000-0000-0000-0000-000000000000}"/>
          </ac:spMkLst>
        </pc:spChg>
      </pc:sldChg>
      <pc:sldChg chg="modSp">
        <pc:chgData name="ミヤモト　ショウゴ" userId="S::a71352@st.takushoku-u.ac.jp::d1b9f636-ea46-465c-ba2a-61856f725e73" providerId="AD" clId="Web-{6FC179CC-7BBA-1265-D1D6-0D4AFBD767CF}" dt="2019-10-14T05:42:01.267" v="43" actId="20577"/>
        <pc:sldMkLst>
          <pc:docMk/>
          <pc:sldMk cId="1223396340" sldId="449"/>
        </pc:sldMkLst>
        <pc:spChg chg="mod">
          <ac:chgData name="ミヤモト　ショウゴ" userId="S::a71352@st.takushoku-u.ac.jp::d1b9f636-ea46-465c-ba2a-61856f725e73" providerId="AD" clId="Web-{6FC179CC-7BBA-1265-D1D6-0D4AFBD767CF}" dt="2019-10-14T05:42:01.267" v="43" actId="20577"/>
          <ac:spMkLst>
            <pc:docMk/>
            <pc:sldMk cId="1223396340" sldId="449"/>
            <ac:spMk id="6" creationId="{ABD8D25F-62C1-404A-BA1D-1F844C7CE190}"/>
          </ac:spMkLst>
        </pc:spChg>
      </pc:sldChg>
      <pc:sldChg chg="modSp">
        <pc:chgData name="ミヤモト　ショウゴ" userId="S::a71352@st.takushoku-u.ac.jp::d1b9f636-ea46-465c-ba2a-61856f725e73" providerId="AD" clId="Web-{6FC179CC-7BBA-1265-D1D6-0D4AFBD767CF}" dt="2019-10-14T05:46:13.115" v="58" actId="20577"/>
        <pc:sldMkLst>
          <pc:docMk/>
          <pc:sldMk cId="2437514996" sldId="450"/>
        </pc:sldMkLst>
        <pc:spChg chg="mod">
          <ac:chgData name="ミヤモト　ショウゴ" userId="S::a71352@st.takushoku-u.ac.jp::d1b9f636-ea46-465c-ba2a-61856f725e73" providerId="AD" clId="Web-{6FC179CC-7BBA-1265-D1D6-0D4AFBD767CF}" dt="2019-10-14T05:46:13.115" v="58" actId="20577"/>
          <ac:spMkLst>
            <pc:docMk/>
            <pc:sldMk cId="2437514996" sldId="450"/>
            <ac:spMk id="4" creationId="{30959B63-4A1B-47BD-9EE6-FB9FC3305D92}"/>
          </ac:spMkLst>
        </pc:spChg>
      </pc:sldChg>
      <pc:sldChg chg="ord">
        <pc:chgData name="ミヤモト　ショウゴ" userId="S::a71352@st.takushoku-u.ac.jp::d1b9f636-ea46-465c-ba2a-61856f725e73" providerId="AD" clId="Web-{6FC179CC-7BBA-1265-D1D6-0D4AFBD767CF}" dt="2019-10-14T05:40:18.001" v="34"/>
        <pc:sldMkLst>
          <pc:docMk/>
          <pc:sldMk cId="1258427085" sldId="458"/>
        </pc:sldMkLst>
      </pc:sldChg>
      <pc:sldChg chg="addCm">
        <pc:chgData name="ミヤモト　ショウゴ" userId="S::a71352@st.takushoku-u.ac.jp::d1b9f636-ea46-465c-ba2a-61856f725e73" providerId="AD" clId="Web-{6FC179CC-7BBA-1265-D1D6-0D4AFBD767CF}" dt="2019-10-14T04:57:51.686" v="13"/>
        <pc:sldMkLst>
          <pc:docMk/>
          <pc:sldMk cId="1075380613" sldId="459"/>
        </pc:sldMkLst>
      </pc:sldChg>
      <pc:sldChg chg="modSp">
        <pc:chgData name="ミヤモト　ショウゴ" userId="S::a71352@st.takushoku-u.ac.jp::d1b9f636-ea46-465c-ba2a-61856f725e73" providerId="AD" clId="Web-{6FC179CC-7BBA-1265-D1D6-0D4AFBD767CF}" dt="2019-10-14T04:56:46.483" v="10" actId="20577"/>
        <pc:sldMkLst>
          <pc:docMk/>
          <pc:sldMk cId="2780364956" sldId="460"/>
        </pc:sldMkLst>
        <pc:spChg chg="mod">
          <ac:chgData name="ミヤモト　ショウゴ" userId="S::a71352@st.takushoku-u.ac.jp::d1b9f636-ea46-465c-ba2a-61856f725e73" providerId="AD" clId="Web-{6FC179CC-7BBA-1265-D1D6-0D4AFBD767CF}" dt="2019-10-14T04:56:46.483" v="10" actId="20577"/>
          <ac:spMkLst>
            <pc:docMk/>
            <pc:sldMk cId="2780364956" sldId="460"/>
            <ac:spMk id="2" creationId="{00000000-0000-0000-0000-000000000000}"/>
          </ac:spMkLst>
        </pc:spChg>
      </pc:sldChg>
      <pc:sldChg chg="modSp">
        <pc:chgData name="ミヤモト　ショウゴ" userId="S::a71352@st.takushoku-u.ac.jp::d1b9f636-ea46-465c-ba2a-61856f725e73" providerId="AD" clId="Web-{6FC179CC-7BBA-1265-D1D6-0D4AFBD767CF}" dt="2019-10-14T05:46:22.443" v="60" actId="20577"/>
        <pc:sldMkLst>
          <pc:docMk/>
          <pc:sldMk cId="447018997" sldId="462"/>
        </pc:sldMkLst>
        <pc:spChg chg="mod">
          <ac:chgData name="ミヤモト　ショウゴ" userId="S::a71352@st.takushoku-u.ac.jp::d1b9f636-ea46-465c-ba2a-61856f725e73" providerId="AD" clId="Web-{6FC179CC-7BBA-1265-D1D6-0D4AFBD767CF}" dt="2019-10-14T05:46:22.443" v="60" actId="20577"/>
          <ac:spMkLst>
            <pc:docMk/>
            <pc:sldMk cId="447018997" sldId="462"/>
            <ac:spMk id="11" creationId="{619E18CA-4949-4657-968D-60140525E5AE}"/>
          </ac:spMkLst>
        </pc:spChg>
        <pc:picChg chg="mod">
          <ac:chgData name="ミヤモト　ショウゴ" userId="S::a71352@st.takushoku-u.ac.jp::d1b9f636-ea46-465c-ba2a-61856f725e73" providerId="AD" clId="Web-{6FC179CC-7BBA-1265-D1D6-0D4AFBD767CF}" dt="2019-10-14T04:50:33.013" v="3" actId="14100"/>
          <ac:picMkLst>
            <pc:docMk/>
            <pc:sldMk cId="447018997" sldId="462"/>
            <ac:picMk id="4" creationId="{AC117AB6-BEE8-4546-8DAF-5D617A363790}"/>
          </ac:picMkLst>
        </pc:picChg>
      </pc:sldChg>
    </pc:docChg>
  </pc:docChgLst>
  <pc:docChgLst>
    <pc:chgData name="マルヤマ　トモヤ" userId="S::a71342@st.takushoku-u.ac.jp::8751789b-8222-4e0f-9d90-34a07a3554a6" providerId="AD" clId="Web-{AF4CCE8B-DC25-48E4-A224-5CB092DC5B2D}"/>
    <pc:docChg chg="modSld sldOrd">
      <pc:chgData name="マルヤマ　トモヤ" userId="S::a71342@st.takushoku-u.ac.jp::8751789b-8222-4e0f-9d90-34a07a3554a6" providerId="AD" clId="Web-{AF4CCE8B-DC25-48E4-A224-5CB092DC5B2D}" dt="2019-11-29T05:02:42.637" v="33"/>
      <pc:docMkLst>
        <pc:docMk/>
      </pc:docMkLst>
      <pc:sldChg chg="ord">
        <pc:chgData name="マルヤマ　トモヤ" userId="S::a71342@st.takushoku-u.ac.jp::8751789b-8222-4e0f-9d90-34a07a3554a6" providerId="AD" clId="Web-{AF4CCE8B-DC25-48E4-A224-5CB092DC5B2D}" dt="2019-11-29T05:01:16.605" v="30"/>
        <pc:sldMkLst>
          <pc:docMk/>
          <pc:sldMk cId="1075380613" sldId="459"/>
        </pc:sldMkLst>
      </pc:sldChg>
      <pc:sldChg chg="ord">
        <pc:chgData name="マルヤマ　トモヤ" userId="S::a71342@st.takushoku-u.ac.jp::8751789b-8222-4e0f-9d90-34a07a3554a6" providerId="AD" clId="Web-{AF4CCE8B-DC25-48E4-A224-5CB092DC5B2D}" dt="2019-11-29T05:02:42.637" v="33"/>
        <pc:sldMkLst>
          <pc:docMk/>
          <pc:sldMk cId="4108234503" sldId="490"/>
        </pc:sldMkLst>
      </pc:sldChg>
      <pc:sldChg chg="modSp">
        <pc:chgData name="マルヤマ　トモヤ" userId="S::a71342@st.takushoku-u.ac.jp::8751789b-8222-4e0f-9d90-34a07a3554a6" providerId="AD" clId="Web-{AF4CCE8B-DC25-48E4-A224-5CB092DC5B2D}" dt="2019-11-29T04:42:40.724" v="10" actId="20577"/>
        <pc:sldMkLst>
          <pc:docMk/>
          <pc:sldMk cId="1575434405" sldId="543"/>
        </pc:sldMkLst>
        <pc:spChg chg="mod">
          <ac:chgData name="マルヤマ　トモヤ" userId="S::a71342@st.takushoku-u.ac.jp::8751789b-8222-4e0f-9d90-34a07a3554a6" providerId="AD" clId="Web-{AF4CCE8B-DC25-48E4-A224-5CB092DC5B2D}" dt="2019-11-29T04:42:40.724" v="10" actId="20577"/>
          <ac:spMkLst>
            <pc:docMk/>
            <pc:sldMk cId="1575434405" sldId="543"/>
            <ac:spMk id="9" creationId="{58907305-CFE3-4F14-AD5A-F0CAC064E2F3}"/>
          </ac:spMkLst>
        </pc:spChg>
      </pc:sldChg>
      <pc:sldChg chg="modSp">
        <pc:chgData name="マルヤマ　トモヤ" userId="S::a71342@st.takushoku-u.ac.jp::8751789b-8222-4e0f-9d90-34a07a3554a6" providerId="AD" clId="Web-{AF4CCE8B-DC25-48E4-A224-5CB092DC5B2D}" dt="2019-11-29T04:56:19.698" v="29" actId="1076"/>
        <pc:sldMkLst>
          <pc:docMk/>
          <pc:sldMk cId="815114524" sldId="552"/>
        </pc:sldMkLst>
        <pc:spChg chg="mod">
          <ac:chgData name="マルヤマ　トモヤ" userId="S::a71342@st.takushoku-u.ac.jp::8751789b-8222-4e0f-9d90-34a07a3554a6" providerId="AD" clId="Web-{AF4CCE8B-DC25-48E4-A224-5CB092DC5B2D}" dt="2019-11-29T04:56:19.698" v="29" actId="1076"/>
          <ac:spMkLst>
            <pc:docMk/>
            <pc:sldMk cId="815114524" sldId="552"/>
            <ac:spMk id="15" creationId="{CFE52C80-072F-4D95-8E4D-27EEFB3ABC93}"/>
          </ac:spMkLst>
        </pc:spChg>
      </pc:sldChg>
    </pc:docChg>
  </pc:docChgLst>
  <pc:docChgLst>
    <pc:chgData name="カトリ　ヒカル" userId="S::a71127@st.takushoku-u.ac.jp::7925d78e-1930-4a00-8eb4-81d293cf66e4" providerId="AD" clId="Web-{A22CE325-188C-47CC-A1FB-CB0FF555259E}"/>
    <pc:docChg chg="addSld delSld modSld sldOrd">
      <pc:chgData name="カトリ　ヒカル" userId="S::a71127@st.takushoku-u.ac.jp::7925d78e-1930-4a00-8eb4-81d293cf66e4" providerId="AD" clId="Web-{A22CE325-188C-47CC-A1FB-CB0FF555259E}" dt="2019-10-28T06:28:36.628" v="532" actId="20577"/>
      <pc:docMkLst>
        <pc:docMk/>
      </pc:docMkLst>
      <pc:sldChg chg="ord">
        <pc:chgData name="カトリ　ヒカル" userId="S::a71127@st.takushoku-u.ac.jp::7925d78e-1930-4a00-8eb4-81d293cf66e4" providerId="AD" clId="Web-{A22CE325-188C-47CC-A1FB-CB0FF555259E}" dt="2019-10-28T04:15:49.450" v="288"/>
        <pc:sldMkLst>
          <pc:docMk/>
          <pc:sldMk cId="2474006702" sldId="361"/>
        </pc:sldMkLst>
      </pc:sldChg>
      <pc:sldChg chg="addSp delSp modSp">
        <pc:chgData name="カトリ　ヒカル" userId="S::a71127@st.takushoku-u.ac.jp::7925d78e-1930-4a00-8eb4-81d293cf66e4" providerId="AD" clId="Web-{A22CE325-188C-47CC-A1FB-CB0FF555259E}" dt="2019-10-28T04:14:05.559" v="287" actId="1076"/>
        <pc:sldMkLst>
          <pc:docMk/>
          <pc:sldMk cId="2966803453" sldId="372"/>
        </pc:sldMkLst>
        <pc:spChg chg="mod">
          <ac:chgData name="カトリ　ヒカル" userId="S::a71127@st.takushoku-u.ac.jp::7925d78e-1930-4a00-8eb4-81d293cf66e4" providerId="AD" clId="Web-{A22CE325-188C-47CC-A1FB-CB0FF555259E}" dt="2019-10-28T04:11:26.824" v="150" actId="20577"/>
          <ac:spMkLst>
            <pc:docMk/>
            <pc:sldMk cId="2966803453" sldId="372"/>
            <ac:spMk id="2" creationId="{00000000-0000-0000-0000-000000000000}"/>
          </ac:spMkLst>
        </pc:spChg>
        <pc:spChg chg="add del mod">
          <ac:chgData name="カトリ　ヒカル" userId="S::a71127@st.takushoku-u.ac.jp::7925d78e-1930-4a00-8eb4-81d293cf66e4" providerId="AD" clId="Web-{A22CE325-188C-47CC-A1FB-CB0FF555259E}" dt="2019-10-28T04:13:55.121" v="285" actId="20577"/>
          <ac:spMkLst>
            <pc:docMk/>
            <pc:sldMk cId="2966803453" sldId="372"/>
            <ac:spMk id="4" creationId="{00000000-0000-0000-0000-000000000000}"/>
          </ac:spMkLst>
        </pc:spChg>
        <pc:spChg chg="add mod">
          <ac:chgData name="カトリ　ヒカル" userId="S::a71127@st.takushoku-u.ac.jp::7925d78e-1930-4a00-8eb4-81d293cf66e4" providerId="AD" clId="Web-{A22CE325-188C-47CC-A1FB-CB0FF555259E}" dt="2019-10-28T04:13:32.575" v="269" actId="1076"/>
          <ac:spMkLst>
            <pc:docMk/>
            <pc:sldMk cId="2966803453" sldId="372"/>
            <ac:spMk id="5" creationId="{507B9E40-3E8B-4EE6-856C-30CC1FDAF48D}"/>
          </ac:spMkLst>
        </pc:spChg>
        <pc:spChg chg="add mod">
          <ac:chgData name="カトリ　ヒカル" userId="S::a71127@st.takushoku-u.ac.jp::7925d78e-1930-4a00-8eb4-81d293cf66e4" providerId="AD" clId="Web-{A22CE325-188C-47CC-A1FB-CB0FF555259E}" dt="2019-10-28T04:14:05.559" v="287" actId="1076"/>
          <ac:spMkLst>
            <pc:docMk/>
            <pc:sldMk cId="2966803453" sldId="372"/>
            <ac:spMk id="8" creationId="{9C36D5CB-869E-4E32-9212-82A64F2F1610}"/>
          </ac:spMkLst>
        </pc:spChg>
        <pc:picChg chg="del">
          <ac:chgData name="カトリ　ヒカル" userId="S::a71127@st.takushoku-u.ac.jp::7925d78e-1930-4a00-8eb4-81d293cf66e4" providerId="AD" clId="Web-{A22CE325-188C-47CC-A1FB-CB0FF555259E}" dt="2019-10-28T04:10:01.559" v="98"/>
          <ac:picMkLst>
            <pc:docMk/>
            <pc:sldMk cId="2966803453" sldId="372"/>
            <ac:picMk id="6" creationId="{00000000-0000-0000-0000-000000000000}"/>
          </ac:picMkLst>
        </pc:picChg>
      </pc:sldChg>
      <pc:sldChg chg="modSp">
        <pc:chgData name="カトリ　ヒカル" userId="S::a71127@st.takushoku-u.ac.jp::7925d78e-1930-4a00-8eb4-81d293cf66e4" providerId="AD" clId="Web-{A22CE325-188C-47CC-A1FB-CB0FF555259E}" dt="2019-10-28T03:16:40.103" v="11"/>
        <pc:sldMkLst>
          <pc:docMk/>
          <pc:sldMk cId="2785278914" sldId="401"/>
        </pc:sldMkLst>
        <pc:spChg chg="mod">
          <ac:chgData name="カトリ　ヒカル" userId="S::a71127@st.takushoku-u.ac.jp::7925d78e-1930-4a00-8eb4-81d293cf66e4" providerId="AD" clId="Web-{A22CE325-188C-47CC-A1FB-CB0FF555259E}" dt="2019-10-28T03:16:40.103" v="11"/>
          <ac:spMkLst>
            <pc:docMk/>
            <pc:sldMk cId="2785278914" sldId="401"/>
            <ac:spMk id="7" creationId="{00D615CB-CBB5-4AE1-9AC8-5CA71C4308B9}"/>
          </ac:spMkLst>
        </pc:spChg>
        <pc:spChg chg="mod">
          <ac:chgData name="カトリ　ヒカル" userId="S::a71127@st.takushoku-u.ac.jp::7925d78e-1930-4a00-8eb4-81d293cf66e4" providerId="AD" clId="Web-{A22CE325-188C-47CC-A1FB-CB0FF555259E}" dt="2019-10-28T03:16:24.540" v="10"/>
          <ac:spMkLst>
            <pc:docMk/>
            <pc:sldMk cId="2785278914" sldId="401"/>
            <ac:spMk id="8" creationId="{E8A62474-6ABF-4BCB-9328-581669884219}"/>
          </ac:spMkLst>
        </pc:spChg>
        <pc:spChg chg="mod">
          <ac:chgData name="カトリ　ヒカル" userId="S::a71127@st.takushoku-u.ac.jp::7925d78e-1930-4a00-8eb4-81d293cf66e4" providerId="AD" clId="Web-{A22CE325-188C-47CC-A1FB-CB0FF555259E}" dt="2019-10-28T03:15:43.087" v="3" actId="1076"/>
          <ac:spMkLst>
            <pc:docMk/>
            <pc:sldMk cId="2785278914" sldId="401"/>
            <ac:spMk id="9" creationId="{00000000-0000-0000-0000-000000000000}"/>
          </ac:spMkLst>
        </pc:spChg>
        <pc:spChg chg="mod">
          <ac:chgData name="カトリ　ヒカル" userId="S::a71127@st.takushoku-u.ac.jp::7925d78e-1930-4a00-8eb4-81d293cf66e4" providerId="AD" clId="Web-{A22CE325-188C-47CC-A1FB-CB0FF555259E}" dt="2019-10-28T03:16:01.040" v="5" actId="1076"/>
          <ac:spMkLst>
            <pc:docMk/>
            <pc:sldMk cId="2785278914" sldId="401"/>
            <ac:spMk id="11" creationId="{64D954E6-12B1-4F14-BB31-95756C39A92F}"/>
          </ac:spMkLst>
        </pc:spChg>
      </pc:sldChg>
      <pc:sldChg chg="ord">
        <pc:chgData name="カトリ　ヒカル" userId="S::a71127@st.takushoku-u.ac.jp::7925d78e-1930-4a00-8eb4-81d293cf66e4" providerId="AD" clId="Web-{A22CE325-188C-47CC-A1FB-CB0FF555259E}" dt="2019-10-28T04:16:47.903" v="289"/>
        <pc:sldMkLst>
          <pc:docMk/>
          <pc:sldMk cId="301074173" sldId="409"/>
        </pc:sldMkLst>
      </pc:sldChg>
      <pc:sldChg chg="addSp delSp modSp">
        <pc:chgData name="カトリ　ヒカル" userId="S::a71127@st.takushoku-u.ac.jp::7925d78e-1930-4a00-8eb4-81d293cf66e4" providerId="AD" clId="Web-{A22CE325-188C-47CC-A1FB-CB0FF555259E}" dt="2019-10-28T04:23:06.731" v="432" actId="20577"/>
        <pc:sldMkLst>
          <pc:docMk/>
          <pc:sldMk cId="655137428" sldId="413"/>
        </pc:sldMkLst>
        <pc:spChg chg="mod">
          <ac:chgData name="カトリ　ヒカル" userId="S::a71127@st.takushoku-u.ac.jp::7925d78e-1930-4a00-8eb4-81d293cf66e4" providerId="AD" clId="Web-{A22CE325-188C-47CC-A1FB-CB0FF555259E}" dt="2019-10-28T04:17:10.075" v="310" actId="20577"/>
          <ac:spMkLst>
            <pc:docMk/>
            <pc:sldMk cId="655137428" sldId="413"/>
            <ac:spMk id="2" creationId="{00000000-0000-0000-0000-000000000000}"/>
          </ac:spMkLst>
        </pc:spChg>
        <pc:spChg chg="mod">
          <ac:chgData name="カトリ　ヒカル" userId="S::a71127@st.takushoku-u.ac.jp::7925d78e-1930-4a00-8eb4-81d293cf66e4" providerId="AD" clId="Web-{A22CE325-188C-47CC-A1FB-CB0FF555259E}" dt="2019-10-28T04:20:43.731" v="378" actId="20577"/>
          <ac:spMkLst>
            <pc:docMk/>
            <pc:sldMk cId="655137428" sldId="413"/>
            <ac:spMk id="4" creationId="{00000000-0000-0000-0000-000000000000}"/>
          </ac:spMkLst>
        </pc:spChg>
        <pc:spChg chg="mod">
          <ac:chgData name="カトリ　ヒカル" userId="S::a71127@st.takushoku-u.ac.jp::7925d78e-1930-4a00-8eb4-81d293cf66e4" providerId="AD" clId="Web-{A22CE325-188C-47CC-A1FB-CB0FF555259E}" dt="2019-10-28T04:19:47.934" v="371" actId="1076"/>
          <ac:spMkLst>
            <pc:docMk/>
            <pc:sldMk cId="655137428" sldId="413"/>
            <ac:spMk id="6" creationId="{00000000-0000-0000-0000-000000000000}"/>
          </ac:spMkLst>
        </pc:spChg>
        <pc:spChg chg="add mod">
          <ac:chgData name="カトリ　ヒカル" userId="S::a71127@st.takushoku-u.ac.jp::7925d78e-1930-4a00-8eb4-81d293cf66e4" providerId="AD" clId="Web-{A22CE325-188C-47CC-A1FB-CB0FF555259E}" dt="2019-10-28T04:23:06.731" v="432" actId="20577"/>
          <ac:spMkLst>
            <pc:docMk/>
            <pc:sldMk cId="655137428" sldId="413"/>
            <ac:spMk id="9" creationId="{18F9FE13-F188-4FA8-AD9E-DA9D5F667396}"/>
          </ac:spMkLst>
        </pc:spChg>
        <pc:picChg chg="del">
          <ac:chgData name="カトリ　ヒカル" userId="S::a71127@st.takushoku-u.ac.jp::7925d78e-1930-4a00-8eb4-81d293cf66e4" providerId="AD" clId="Web-{A22CE325-188C-47CC-A1FB-CB0FF555259E}" dt="2019-10-28T04:17:39.950" v="313"/>
          <ac:picMkLst>
            <pc:docMk/>
            <pc:sldMk cId="655137428" sldId="413"/>
            <ac:picMk id="5" creationId="{00000000-0000-0000-0000-000000000000}"/>
          </ac:picMkLst>
        </pc:picChg>
        <pc:picChg chg="del">
          <ac:chgData name="カトリ　ヒカル" userId="S::a71127@st.takushoku-u.ac.jp::7925d78e-1930-4a00-8eb4-81d293cf66e4" providerId="AD" clId="Web-{A22CE325-188C-47CC-A1FB-CB0FF555259E}" dt="2019-10-28T04:17:42.747" v="314"/>
          <ac:picMkLst>
            <pc:docMk/>
            <pc:sldMk cId="655137428" sldId="413"/>
            <ac:picMk id="7" creationId="{00000000-0000-0000-0000-000000000000}"/>
          </ac:picMkLst>
        </pc:picChg>
      </pc:sldChg>
      <pc:sldChg chg="del">
        <pc:chgData name="カトリ　ヒカル" userId="S::a71127@st.takushoku-u.ac.jp::7925d78e-1930-4a00-8eb4-81d293cf66e4" providerId="AD" clId="Web-{A22CE325-188C-47CC-A1FB-CB0FF555259E}" dt="2019-10-28T04:23:36.872" v="434"/>
        <pc:sldMkLst>
          <pc:docMk/>
          <pc:sldMk cId="2067710679" sldId="414"/>
        </pc:sldMkLst>
      </pc:sldChg>
      <pc:sldChg chg="addSp modSp">
        <pc:chgData name="カトリ　ヒカル" userId="S::a71127@st.takushoku-u.ac.jp::7925d78e-1930-4a00-8eb4-81d293cf66e4" providerId="AD" clId="Web-{A22CE325-188C-47CC-A1FB-CB0FF555259E}" dt="2019-10-28T03:58:32.339" v="29" actId="1076"/>
        <pc:sldMkLst>
          <pc:docMk/>
          <pc:sldMk cId="1876371353" sldId="448"/>
        </pc:sldMkLst>
        <pc:spChg chg="add mod">
          <ac:chgData name="カトリ　ヒカル" userId="S::a71127@st.takushoku-u.ac.jp::7925d78e-1930-4a00-8eb4-81d293cf66e4" providerId="AD" clId="Web-{A22CE325-188C-47CC-A1FB-CB0FF555259E}" dt="2019-10-28T03:57:49.714" v="23" actId="1076"/>
          <ac:spMkLst>
            <pc:docMk/>
            <pc:sldMk cId="1876371353" sldId="448"/>
            <ac:spMk id="5" creationId="{D5FD1966-ED8D-49CC-80DC-1BED5E716C80}"/>
          </ac:spMkLst>
        </pc:spChg>
        <pc:spChg chg="add mod">
          <ac:chgData name="カトリ　ヒカル" userId="S::a71127@st.takushoku-u.ac.jp::7925d78e-1930-4a00-8eb4-81d293cf66e4" providerId="AD" clId="Web-{A22CE325-188C-47CC-A1FB-CB0FF555259E}" dt="2019-10-28T03:58:32.339" v="29" actId="1076"/>
          <ac:spMkLst>
            <pc:docMk/>
            <pc:sldMk cId="1876371353" sldId="448"/>
            <ac:spMk id="9" creationId="{AD51E774-169D-4C19-B7A2-CEF0F973341F}"/>
          </ac:spMkLst>
        </pc:spChg>
      </pc:sldChg>
      <pc:sldChg chg="modSp">
        <pc:chgData name="カトリ　ヒカル" userId="S::a71127@st.takushoku-u.ac.jp::7925d78e-1930-4a00-8eb4-81d293cf66e4" providerId="AD" clId="Web-{A22CE325-188C-47CC-A1FB-CB0FF555259E}" dt="2019-10-28T03:17:24.290" v="15" actId="1076"/>
        <pc:sldMkLst>
          <pc:docMk/>
          <pc:sldMk cId="3052278815" sldId="471"/>
        </pc:sldMkLst>
        <pc:spChg chg="mod">
          <ac:chgData name="カトリ　ヒカル" userId="S::a71127@st.takushoku-u.ac.jp::7925d78e-1930-4a00-8eb4-81d293cf66e4" providerId="AD" clId="Web-{A22CE325-188C-47CC-A1FB-CB0FF555259E}" dt="2019-10-28T03:17:24.290" v="15" actId="1076"/>
          <ac:spMkLst>
            <pc:docMk/>
            <pc:sldMk cId="3052278815" sldId="471"/>
            <ac:spMk id="11" creationId="{7E72E880-89E7-4485-9F20-D2D4E4C36781}"/>
          </ac:spMkLst>
        </pc:spChg>
      </pc:sldChg>
      <pc:sldChg chg="addSp modSp new">
        <pc:chgData name="カトリ　ヒカル" userId="S::a71127@st.takushoku-u.ac.jp::7925d78e-1930-4a00-8eb4-81d293cf66e4" providerId="AD" clId="Web-{A22CE325-188C-47CC-A1FB-CB0FF555259E}" dt="2019-10-28T06:28:36.628" v="531" actId="20577"/>
        <pc:sldMkLst>
          <pc:docMk/>
          <pc:sldMk cId="3446415859" sldId="475"/>
        </pc:sldMkLst>
        <pc:spChg chg="mod">
          <ac:chgData name="カトリ　ヒカル" userId="S::a71127@st.takushoku-u.ac.jp::7925d78e-1930-4a00-8eb4-81d293cf66e4" providerId="AD" clId="Web-{A22CE325-188C-47CC-A1FB-CB0FF555259E}" dt="2019-10-28T06:28:36.628" v="531" actId="20577"/>
          <ac:spMkLst>
            <pc:docMk/>
            <pc:sldMk cId="3446415859" sldId="475"/>
            <ac:spMk id="2" creationId="{370DBBE6-5C71-49F0-A8C4-0BCC1D543361}"/>
          </ac:spMkLst>
        </pc:spChg>
        <pc:spChg chg="add mod">
          <ac:chgData name="カトリ　ヒカル" userId="S::a71127@st.takushoku-u.ac.jp::7925d78e-1930-4a00-8eb4-81d293cf66e4" providerId="AD" clId="Web-{A22CE325-188C-47CC-A1FB-CB0FF555259E}" dt="2019-10-28T06:25:39.487" v="517"/>
          <ac:spMkLst>
            <pc:docMk/>
            <pc:sldMk cId="3446415859" sldId="475"/>
            <ac:spMk id="4" creationId="{DFFD7EE6-01A0-4505-9D95-4218B173AAA8}"/>
          </ac:spMkLst>
        </pc:spChg>
        <pc:spChg chg="add mod">
          <ac:chgData name="カトリ　ヒカル" userId="S::a71127@st.takushoku-u.ac.jp::7925d78e-1930-4a00-8eb4-81d293cf66e4" providerId="AD" clId="Web-{A22CE325-188C-47CC-A1FB-CB0FF555259E}" dt="2019-10-28T06:26:44.425" v="530" actId="1076"/>
          <ac:spMkLst>
            <pc:docMk/>
            <pc:sldMk cId="3446415859" sldId="475"/>
            <ac:spMk id="5" creationId="{FDA90E30-2641-4C30-BB22-23D651831051}"/>
          </ac:spMkLst>
        </pc:spChg>
        <pc:spChg chg="add mod ord">
          <ac:chgData name="カトリ　ヒカル" userId="S::a71127@st.takushoku-u.ac.jp::7925d78e-1930-4a00-8eb4-81d293cf66e4" providerId="AD" clId="Web-{A22CE325-188C-47CC-A1FB-CB0FF555259E}" dt="2019-10-28T06:26:40.050" v="529" actId="1076"/>
          <ac:spMkLst>
            <pc:docMk/>
            <pc:sldMk cId="3446415859" sldId="475"/>
            <ac:spMk id="6" creationId="{28FB144C-F4EA-4031-ADC1-8863776314C2}"/>
          </ac:spMkLst>
        </pc:spChg>
      </pc:sldChg>
    </pc:docChg>
  </pc:docChgLst>
  <pc:docChgLst>
    <pc:chgData name="ミヤモト　ショウゴ" userId="S::a71352@st.takushoku-u.ac.jp::d1b9f636-ea46-465c-ba2a-61856f725e73" providerId="AD" clId="Web-{1DE3B9E4-B0B7-DD91-9332-B5F2DB12F622}"/>
    <pc:docChg chg="addSld modSld sldOrd">
      <pc:chgData name="ミヤモト　ショウゴ" userId="S::a71352@st.takushoku-u.ac.jp::d1b9f636-ea46-465c-ba2a-61856f725e73" providerId="AD" clId="Web-{1DE3B9E4-B0B7-DD91-9332-B5F2DB12F622}" dt="2019-11-14T11:10:13.922" v="4"/>
      <pc:docMkLst>
        <pc:docMk/>
      </pc:docMkLst>
      <pc:sldChg chg="addSp modSp new ord">
        <pc:chgData name="ミヤモト　ショウゴ" userId="S::a71352@st.takushoku-u.ac.jp::d1b9f636-ea46-465c-ba2a-61856f725e73" providerId="AD" clId="Web-{1DE3B9E4-B0B7-DD91-9332-B5F2DB12F622}" dt="2019-11-14T11:10:13.922" v="4"/>
        <pc:sldMkLst>
          <pc:docMk/>
          <pc:sldMk cId="388692777" sldId="512"/>
        </pc:sldMkLst>
        <pc:picChg chg="add mod">
          <ac:chgData name="ミヤモト　ショウゴ" userId="S::a71352@st.takushoku-u.ac.jp::d1b9f636-ea46-465c-ba2a-61856f725e73" providerId="AD" clId="Web-{1DE3B9E4-B0B7-DD91-9332-B5F2DB12F622}" dt="2019-11-14T11:10:06.893" v="3" actId="1076"/>
          <ac:picMkLst>
            <pc:docMk/>
            <pc:sldMk cId="388692777" sldId="512"/>
            <ac:picMk id="3" creationId="{9592D8AF-05E7-449A-9734-B087CE8D9AE6}"/>
          </ac:picMkLst>
        </pc:picChg>
      </pc:sldChg>
    </pc:docChg>
  </pc:docChgLst>
  <pc:docChgLst>
    <pc:chgData name="トゴロ　ソラ" userId="S::a71251@st.takushoku-u.ac.jp::242ed5af-d5a2-4df7-bf70-696bb3194ab2" providerId="AD" clId="Web-{CB96D945-0002-528E-B411-99D4DFF58062}"/>
    <pc:docChg chg="addSld modSld">
      <pc:chgData name="トゴロ　ソラ" userId="S::a71251@st.takushoku-u.ac.jp::242ed5af-d5a2-4df7-bf70-696bb3194ab2" providerId="AD" clId="Web-{CB96D945-0002-528E-B411-99D4DFF58062}" dt="2019-12-04T11:18:49.565" v="317" actId="20577"/>
      <pc:docMkLst>
        <pc:docMk/>
      </pc:docMkLst>
      <pc:sldChg chg="modSp">
        <pc:chgData name="トゴロ　ソラ" userId="S::a71251@st.takushoku-u.ac.jp::242ed5af-d5a2-4df7-bf70-696bb3194ab2" providerId="AD" clId="Web-{CB96D945-0002-528E-B411-99D4DFF58062}" dt="2019-12-04T07:48:55.420" v="3"/>
        <pc:sldMkLst>
          <pc:docMk/>
          <pc:sldMk cId="1876371353" sldId="448"/>
        </pc:sldMkLst>
        <pc:picChg chg="mod">
          <ac:chgData name="トゴロ　ソラ" userId="S::a71251@st.takushoku-u.ac.jp::242ed5af-d5a2-4df7-bf70-696bb3194ab2" providerId="AD" clId="Web-{CB96D945-0002-528E-B411-99D4DFF58062}" dt="2019-12-04T07:48:55.420" v="3"/>
          <ac:picMkLst>
            <pc:docMk/>
            <pc:sldMk cId="1876371353" sldId="448"/>
            <ac:picMk id="1029" creationId="{00000000-0000-0000-0000-000000000000}"/>
          </ac:picMkLst>
        </pc:picChg>
      </pc:sldChg>
      <pc:sldChg chg="addSp modSp new">
        <pc:chgData name="トゴロ　ソラ" userId="S::a71251@st.takushoku-u.ac.jp::242ed5af-d5a2-4df7-bf70-696bb3194ab2" providerId="AD" clId="Web-{CB96D945-0002-528E-B411-99D4DFF58062}" dt="2019-12-04T09:04:46.489" v="151" actId="20577"/>
        <pc:sldMkLst>
          <pc:docMk/>
          <pc:sldMk cId="3053940532" sldId="562"/>
        </pc:sldMkLst>
        <pc:spChg chg="mod">
          <ac:chgData name="トゴロ　ソラ" userId="S::a71251@st.takushoku-u.ac.jp::242ed5af-d5a2-4df7-bf70-696bb3194ab2" providerId="AD" clId="Web-{CB96D945-0002-528E-B411-99D4DFF58062}" dt="2019-12-04T08:16:30.611" v="23" actId="20577"/>
          <ac:spMkLst>
            <pc:docMk/>
            <pc:sldMk cId="3053940532" sldId="562"/>
            <ac:spMk id="2" creationId="{CA43D34B-C726-460B-87CD-4F83CABAA08A}"/>
          </ac:spMkLst>
        </pc:spChg>
        <pc:spChg chg="add mod">
          <ac:chgData name="トゴロ　ソラ" userId="S::a71251@st.takushoku-u.ac.jp::242ed5af-d5a2-4df7-bf70-696bb3194ab2" providerId="AD" clId="Web-{CB96D945-0002-528E-B411-99D4DFF58062}" dt="2019-12-04T09:04:46.489" v="151" actId="20577"/>
          <ac:spMkLst>
            <pc:docMk/>
            <pc:sldMk cId="3053940532" sldId="562"/>
            <ac:spMk id="3" creationId="{BBEF83AB-50EA-4AF2-B04C-AAFEFDB0427E}"/>
          </ac:spMkLst>
        </pc:spChg>
        <pc:spChg chg="add mod">
          <ac:chgData name="トゴロ　ソラ" userId="S::a71251@st.takushoku-u.ac.jp::242ed5af-d5a2-4df7-bf70-696bb3194ab2" providerId="AD" clId="Web-{CB96D945-0002-528E-B411-99D4DFF58062}" dt="2019-12-04T08:33:21.064" v="139" actId="1076"/>
          <ac:spMkLst>
            <pc:docMk/>
            <pc:sldMk cId="3053940532" sldId="562"/>
            <ac:spMk id="6" creationId="{BC2BBEF1-0B31-4C37-95FD-9D114E264DBC}"/>
          </ac:spMkLst>
        </pc:spChg>
        <pc:picChg chg="add mod">
          <ac:chgData name="トゴロ　ソラ" userId="S::a71251@st.takushoku-u.ac.jp::242ed5af-d5a2-4df7-bf70-696bb3194ab2" providerId="AD" clId="Web-{CB96D945-0002-528E-B411-99D4DFF58062}" dt="2019-12-04T08:33:35.970" v="142" actId="1076"/>
          <ac:picMkLst>
            <pc:docMk/>
            <pc:sldMk cId="3053940532" sldId="562"/>
            <ac:picMk id="4" creationId="{F10B43C3-B0E4-4EAD-BD6E-4B9AF99AF3F6}"/>
          </ac:picMkLst>
        </pc:picChg>
      </pc:sldChg>
      <pc:sldChg chg="modSp">
        <pc:chgData name="トゴロ　ソラ" userId="S::a71251@st.takushoku-u.ac.jp::242ed5af-d5a2-4df7-bf70-696bb3194ab2" providerId="AD" clId="Web-{CB96D945-0002-528E-B411-99D4DFF58062}" dt="2019-12-04T11:18:47.581" v="315" actId="20577"/>
        <pc:sldMkLst>
          <pc:docMk/>
          <pc:sldMk cId="834940125" sldId="563"/>
        </pc:sldMkLst>
        <pc:spChg chg="mod">
          <ac:chgData name="トゴロ　ソラ" userId="S::a71251@st.takushoku-u.ac.jp::242ed5af-d5a2-4df7-bf70-696bb3194ab2" providerId="AD" clId="Web-{CB96D945-0002-528E-B411-99D4DFF58062}" dt="2019-12-04T11:18:47.581" v="315" actId="20577"/>
          <ac:spMkLst>
            <pc:docMk/>
            <pc:sldMk cId="834940125" sldId="563"/>
            <ac:spMk id="4" creationId="{3829E900-CECB-4D50-8771-F4E01570C239}"/>
          </ac:spMkLst>
        </pc:spChg>
      </pc:sldChg>
    </pc:docChg>
  </pc:docChgLst>
  <pc:docChgLst>
    <pc:chgData name="ヨコオ　レイ" userId="S::a71377@st.takushoku-u.ac.jp::5ef8c68c-7bdf-4008-854e-3343d3eda687" providerId="AD" clId="Web-{9C16A37E-F611-A3DF-C853-F010476D2D30}"/>
    <pc:docChg chg="modSld">
      <pc:chgData name="ヨコオ　レイ" userId="S::a71377@st.takushoku-u.ac.jp::5ef8c68c-7bdf-4008-854e-3343d3eda687" providerId="AD" clId="Web-{9C16A37E-F611-A3DF-C853-F010476D2D30}" dt="2019-11-30T07:43:18" v="140" actId="20577"/>
      <pc:docMkLst>
        <pc:docMk/>
      </pc:docMkLst>
      <pc:sldChg chg="modSp">
        <pc:chgData name="ヨコオ　レイ" userId="S::a71377@st.takushoku-u.ac.jp::5ef8c68c-7bdf-4008-854e-3343d3eda687" providerId="AD" clId="Web-{9C16A37E-F611-A3DF-C853-F010476D2D30}" dt="2019-11-30T07:43:18" v="139" actId="20577"/>
        <pc:sldMkLst>
          <pc:docMk/>
          <pc:sldMk cId="523236251" sldId="546"/>
        </pc:sldMkLst>
        <pc:spChg chg="mod">
          <ac:chgData name="ヨコオ　レイ" userId="S::a71377@st.takushoku-u.ac.jp::5ef8c68c-7bdf-4008-854e-3343d3eda687" providerId="AD" clId="Web-{9C16A37E-F611-A3DF-C853-F010476D2D30}" dt="2019-11-30T07:43:18" v="139" actId="20577"/>
          <ac:spMkLst>
            <pc:docMk/>
            <pc:sldMk cId="523236251" sldId="546"/>
            <ac:spMk id="2" creationId="{DCB9E45C-636B-4DDD-9B14-CFED47D1A17E}"/>
          </ac:spMkLst>
        </pc:spChg>
      </pc:sldChg>
      <pc:sldChg chg="modSp">
        <pc:chgData name="ヨコオ　レイ" userId="S::a71377@st.takushoku-u.ac.jp::5ef8c68c-7bdf-4008-854e-3343d3eda687" providerId="AD" clId="Web-{9C16A37E-F611-A3DF-C853-F010476D2D30}" dt="2019-11-30T07:41:57.891" v="60" actId="20577"/>
        <pc:sldMkLst>
          <pc:docMk/>
          <pc:sldMk cId="3148932838" sldId="549"/>
        </pc:sldMkLst>
        <pc:spChg chg="mod">
          <ac:chgData name="ヨコオ　レイ" userId="S::a71377@st.takushoku-u.ac.jp::5ef8c68c-7bdf-4008-854e-3343d3eda687" providerId="AD" clId="Web-{9C16A37E-F611-A3DF-C853-F010476D2D30}" dt="2019-11-30T07:41:57.891" v="60" actId="20577"/>
          <ac:spMkLst>
            <pc:docMk/>
            <pc:sldMk cId="3148932838" sldId="549"/>
            <ac:spMk id="4" creationId="{E98AEEC5-6E7D-4573-919F-D75B090FE91C}"/>
          </ac:spMkLst>
        </pc:spChg>
      </pc:sldChg>
      <pc:sldChg chg="modSp">
        <pc:chgData name="ヨコオ　レイ" userId="S::a71377@st.takushoku-u.ac.jp::5ef8c68c-7bdf-4008-854e-3343d3eda687" providerId="AD" clId="Web-{9C16A37E-F611-A3DF-C853-F010476D2D30}" dt="2019-11-30T07:42:31.344" v="67" actId="20577"/>
        <pc:sldMkLst>
          <pc:docMk/>
          <pc:sldMk cId="2180796405" sldId="555"/>
        </pc:sldMkLst>
        <pc:spChg chg="mod">
          <ac:chgData name="ヨコオ　レイ" userId="S::a71377@st.takushoku-u.ac.jp::5ef8c68c-7bdf-4008-854e-3343d3eda687" providerId="AD" clId="Web-{9C16A37E-F611-A3DF-C853-F010476D2D30}" dt="2019-11-30T07:42:31.344" v="67" actId="20577"/>
          <ac:spMkLst>
            <pc:docMk/>
            <pc:sldMk cId="2180796405" sldId="555"/>
            <ac:spMk id="3" creationId="{07F7A886-5087-46A1-A79E-25827CE8F9FE}"/>
          </ac:spMkLst>
        </pc:spChg>
      </pc:sldChg>
    </pc:docChg>
  </pc:docChgLst>
  <pc:docChgLst>
    <pc:chgData name="カトリ　ヒカル" userId="S::a71127@st.takushoku-u.ac.jp::7925d78e-1930-4a00-8eb4-81d293cf66e4" providerId="AD" clId="Web-{EFF0CF58-E19A-66DA-7D60-2A1F20CD5E6E}"/>
    <pc:docChg chg="addSld modSld sldOrd">
      <pc:chgData name="カトリ　ヒカル" userId="S::a71127@st.takushoku-u.ac.jp::7925d78e-1930-4a00-8eb4-81d293cf66e4" providerId="AD" clId="Web-{EFF0CF58-E19A-66DA-7D60-2A1F20CD5E6E}" dt="2019-11-28T11:52:42.093" v="561" actId="20577"/>
      <pc:docMkLst>
        <pc:docMk/>
      </pc:docMkLst>
      <pc:sldChg chg="ord">
        <pc:chgData name="カトリ　ヒカル" userId="S::a71127@st.takushoku-u.ac.jp::7925d78e-1930-4a00-8eb4-81d293cf66e4" providerId="AD" clId="Web-{EFF0CF58-E19A-66DA-7D60-2A1F20CD5E6E}" dt="2019-11-28T11:42:51.518" v="138"/>
        <pc:sldMkLst>
          <pc:docMk/>
          <pc:sldMk cId="3097409226" sldId="521"/>
        </pc:sldMkLst>
      </pc:sldChg>
      <pc:sldChg chg="modSp">
        <pc:chgData name="カトリ　ヒカル" userId="S::a71127@st.takushoku-u.ac.jp::7925d78e-1930-4a00-8eb4-81d293cf66e4" providerId="AD" clId="Web-{EFF0CF58-E19A-66DA-7D60-2A1F20CD5E6E}" dt="2019-11-28T10:50:42.365" v="135" actId="1076"/>
        <pc:sldMkLst>
          <pc:docMk/>
          <pc:sldMk cId="974060584" sldId="548"/>
        </pc:sldMkLst>
        <pc:spChg chg="mod">
          <ac:chgData name="カトリ　ヒカル" userId="S::a71127@st.takushoku-u.ac.jp::7925d78e-1930-4a00-8eb4-81d293cf66e4" providerId="AD" clId="Web-{EFF0CF58-E19A-66DA-7D60-2A1F20CD5E6E}" dt="2019-11-28T10:29:27.017" v="108" actId="20577"/>
          <ac:spMkLst>
            <pc:docMk/>
            <pc:sldMk cId="974060584" sldId="548"/>
            <ac:spMk id="2" creationId="{40BA3D7B-B78B-4730-A57A-C67CB5E8FD2D}"/>
          </ac:spMkLst>
        </pc:spChg>
        <pc:spChg chg="mod">
          <ac:chgData name="カトリ　ヒカル" userId="S::a71127@st.takushoku-u.ac.jp::7925d78e-1930-4a00-8eb4-81d293cf66e4" providerId="AD" clId="Web-{EFF0CF58-E19A-66DA-7D60-2A1F20CD5E6E}" dt="2019-11-28T10:50:42.365" v="135" actId="1076"/>
          <ac:spMkLst>
            <pc:docMk/>
            <pc:sldMk cId="974060584" sldId="548"/>
            <ac:spMk id="4" creationId="{2D119D9F-4E6E-4832-B8A4-C02C1A65779B}"/>
          </ac:spMkLst>
        </pc:spChg>
        <pc:spChg chg="mod">
          <ac:chgData name="カトリ　ヒカル" userId="S::a71127@st.takushoku-u.ac.jp::7925d78e-1930-4a00-8eb4-81d293cf66e4" providerId="AD" clId="Web-{EFF0CF58-E19A-66DA-7D60-2A1F20CD5E6E}" dt="2019-11-28T10:50:28.350" v="133" actId="20577"/>
          <ac:spMkLst>
            <pc:docMk/>
            <pc:sldMk cId="974060584" sldId="548"/>
            <ac:spMk id="6" creationId="{8F83EB42-9FF5-4C4D-8EB9-4B3CCBD1FA43}"/>
          </ac:spMkLst>
        </pc:spChg>
      </pc:sldChg>
      <pc:sldChg chg="addSp modSp new">
        <pc:chgData name="カトリ　ヒカル" userId="S::a71127@st.takushoku-u.ac.jp::7925d78e-1930-4a00-8eb4-81d293cf66e4" providerId="AD" clId="Web-{EFF0CF58-E19A-66DA-7D60-2A1F20CD5E6E}" dt="2019-11-28T11:52:20.296" v="560" actId="20577"/>
        <pc:sldMkLst>
          <pc:docMk/>
          <pc:sldMk cId="2180796405" sldId="555"/>
        </pc:sldMkLst>
        <pc:spChg chg="mod">
          <ac:chgData name="カトリ　ヒカル" userId="S::a71127@st.takushoku-u.ac.jp::7925d78e-1930-4a00-8eb4-81d293cf66e4" providerId="AD" clId="Web-{EFF0CF58-E19A-66DA-7D60-2A1F20CD5E6E}" dt="2019-11-28T11:43:08.861" v="154" actId="20577"/>
          <ac:spMkLst>
            <pc:docMk/>
            <pc:sldMk cId="2180796405" sldId="555"/>
            <ac:spMk id="2" creationId="{54A6BCE9-8A33-4562-89AB-A70EF4734CC9}"/>
          </ac:spMkLst>
        </pc:spChg>
        <pc:spChg chg="add mod">
          <ac:chgData name="カトリ　ヒカル" userId="S::a71127@st.takushoku-u.ac.jp::7925d78e-1930-4a00-8eb4-81d293cf66e4" providerId="AD" clId="Web-{EFF0CF58-E19A-66DA-7D60-2A1F20CD5E6E}" dt="2019-11-28T11:52:20.296" v="560" actId="20577"/>
          <ac:spMkLst>
            <pc:docMk/>
            <pc:sldMk cId="2180796405" sldId="555"/>
            <ac:spMk id="3" creationId="{07F7A886-5087-46A1-A79E-25827CE8F9FE}"/>
          </ac:spMkLst>
        </pc:spChg>
      </pc:sldChg>
    </pc:docChg>
  </pc:docChgLst>
  <pc:docChgLst>
    <pc:chgData name="ヨコオ　レイ" userId="S::a71377@st.takushoku-u.ac.jp::5ef8c68c-7bdf-4008-854e-3343d3eda687" providerId="AD" clId="Web-{4E4260D9-3705-E233-416E-4910B1293494}"/>
    <pc:docChg chg="modSld">
      <pc:chgData name="ヨコオ　レイ" userId="S::a71377@st.takushoku-u.ac.jp::5ef8c68c-7bdf-4008-854e-3343d3eda687" providerId="AD" clId="Web-{4E4260D9-3705-E233-416E-4910B1293494}" dt="2019-10-21T05:53:17.094" v="85" actId="1076"/>
      <pc:docMkLst>
        <pc:docMk/>
      </pc:docMkLst>
      <pc:sldChg chg="addSp modSp">
        <pc:chgData name="ヨコオ　レイ" userId="S::a71377@st.takushoku-u.ac.jp::5ef8c68c-7bdf-4008-854e-3343d3eda687" providerId="AD" clId="Web-{4E4260D9-3705-E233-416E-4910B1293494}" dt="2019-10-21T05:53:17.094" v="85" actId="1076"/>
        <pc:sldMkLst>
          <pc:docMk/>
          <pc:sldMk cId="3109934044" sldId="470"/>
        </pc:sldMkLst>
        <pc:spChg chg="add mod">
          <ac:chgData name="ヨコオ　レイ" userId="S::a71377@st.takushoku-u.ac.jp::5ef8c68c-7bdf-4008-854e-3343d3eda687" providerId="AD" clId="Web-{4E4260D9-3705-E233-416E-4910B1293494}" dt="2019-10-21T05:50:46.860" v="78" actId="14100"/>
          <ac:spMkLst>
            <pc:docMk/>
            <pc:sldMk cId="3109934044" sldId="470"/>
            <ac:spMk id="9" creationId="{F428CB67-AAF2-4C72-83B1-1B5FE2C10D95}"/>
          </ac:spMkLst>
        </pc:spChg>
        <pc:spChg chg="add mod">
          <ac:chgData name="ヨコオ　レイ" userId="S::a71377@st.takushoku-u.ac.jp::5ef8c68c-7bdf-4008-854e-3343d3eda687" providerId="AD" clId="Web-{4E4260D9-3705-E233-416E-4910B1293494}" dt="2019-10-21T05:53:17.094" v="85" actId="1076"/>
          <ac:spMkLst>
            <pc:docMk/>
            <pc:sldMk cId="3109934044" sldId="470"/>
            <ac:spMk id="10" creationId="{344DE81D-607D-473A-9C86-EDDEDE8E64E3}"/>
          </ac:spMkLst>
        </pc:spChg>
        <pc:picChg chg="add mod">
          <ac:chgData name="ヨコオ　レイ" userId="S::a71377@st.takushoku-u.ac.jp::5ef8c68c-7bdf-4008-854e-3343d3eda687" providerId="AD" clId="Web-{4E4260D9-3705-E233-416E-4910B1293494}" dt="2019-10-21T05:50:55.672" v="79" actId="1076"/>
          <ac:picMkLst>
            <pc:docMk/>
            <pc:sldMk cId="3109934044" sldId="470"/>
            <ac:picMk id="8" creationId="{1BA97FD6-1ABC-473B-8B80-F313174E4925}"/>
          </ac:picMkLst>
        </pc:picChg>
      </pc:sldChg>
    </pc:docChg>
  </pc:docChgLst>
  <pc:docChgLst>
    <pc:chgData name="ミヤモト　ショウゴ" userId="S::a71352@st.takushoku-u.ac.jp::d1b9f636-ea46-465c-ba2a-61856f725e73" providerId="AD" clId="Web-{ECC657C8-E61F-7798-D3ED-C12914F29062}"/>
    <pc:docChg chg="addSld delSld modSld sldOrd">
      <pc:chgData name="ミヤモト　ショウゴ" userId="S::a71352@st.takushoku-u.ac.jp::d1b9f636-ea46-465c-ba2a-61856f725e73" providerId="AD" clId="Web-{ECC657C8-E61F-7798-D3ED-C12914F29062}" dt="2019-11-19T12:01:46.184" v="483" actId="20577"/>
      <pc:docMkLst>
        <pc:docMk/>
      </pc:docMkLst>
      <pc:sldChg chg="modSp">
        <pc:chgData name="ミヤモト　ショウゴ" userId="S::a71352@st.takushoku-u.ac.jp::d1b9f636-ea46-465c-ba2a-61856f725e73" providerId="AD" clId="Web-{ECC657C8-E61F-7798-D3ED-C12914F29062}" dt="2019-11-19T11:50:46.200" v="422" actId="20577"/>
        <pc:sldMkLst>
          <pc:docMk/>
          <pc:sldMk cId="877788502" sldId="367"/>
        </pc:sldMkLst>
        <pc:spChg chg="mod">
          <ac:chgData name="ミヤモト　ショウゴ" userId="S::a71352@st.takushoku-u.ac.jp::d1b9f636-ea46-465c-ba2a-61856f725e73" providerId="AD" clId="Web-{ECC657C8-E61F-7798-D3ED-C12914F29062}" dt="2019-11-19T11:50:46.200" v="422" actId="20577"/>
          <ac:spMkLst>
            <pc:docMk/>
            <pc:sldMk cId="877788502" sldId="367"/>
            <ac:spMk id="3" creationId="{00000000-0000-0000-0000-000000000000}"/>
          </ac:spMkLst>
        </pc:spChg>
      </pc:sldChg>
      <pc:sldChg chg="addCm">
        <pc:chgData name="ミヤモト　ショウゴ" userId="S::a71352@st.takushoku-u.ac.jp::d1b9f636-ea46-465c-ba2a-61856f725e73" providerId="AD" clId="Web-{ECC657C8-E61F-7798-D3ED-C12914F29062}" dt="2019-11-19T11:53:35.544" v="424"/>
        <pc:sldMkLst>
          <pc:docMk/>
          <pc:sldMk cId="2785278914" sldId="401"/>
        </pc:sldMkLst>
      </pc:sldChg>
      <pc:sldChg chg="modSp">
        <pc:chgData name="ミヤモト　ショウゴ" userId="S::a71352@st.takushoku-u.ac.jp::d1b9f636-ea46-465c-ba2a-61856f725e73" providerId="AD" clId="Web-{ECC657C8-E61F-7798-D3ED-C12914F29062}" dt="2019-11-19T12:00:49.888" v="450" actId="20577"/>
        <pc:sldMkLst>
          <pc:docMk/>
          <pc:sldMk cId="4118133197" sldId="464"/>
        </pc:sldMkLst>
        <pc:spChg chg="mod">
          <ac:chgData name="ミヤモト　ショウゴ" userId="S::a71352@st.takushoku-u.ac.jp::d1b9f636-ea46-465c-ba2a-61856f725e73" providerId="AD" clId="Web-{ECC657C8-E61F-7798-D3ED-C12914F29062}" dt="2019-11-19T12:00:49.888" v="450" actId="20577"/>
          <ac:spMkLst>
            <pc:docMk/>
            <pc:sldMk cId="4118133197" sldId="464"/>
            <ac:spMk id="2" creationId="{D8526BD4-749A-4E74-9B79-C5E2D340FEA5}"/>
          </ac:spMkLst>
        </pc:spChg>
      </pc:sldChg>
      <pc:sldChg chg="addCm">
        <pc:chgData name="ミヤモト　ショウゴ" userId="S::a71352@st.takushoku-u.ac.jp::d1b9f636-ea46-465c-ba2a-61856f725e73" providerId="AD" clId="Web-{ECC657C8-E61F-7798-D3ED-C12914F29062}" dt="2019-11-19T11:53:13.122" v="423"/>
        <pc:sldMkLst>
          <pc:docMk/>
          <pc:sldMk cId="3109934044" sldId="470"/>
        </pc:sldMkLst>
      </pc:sldChg>
      <pc:sldChg chg="modSp ord addCm">
        <pc:chgData name="ミヤモト　ショウゴ" userId="S::a71352@st.takushoku-u.ac.jp::d1b9f636-ea46-465c-ba2a-61856f725e73" providerId="AD" clId="Web-{ECC657C8-E61F-7798-D3ED-C12914F29062}" dt="2019-11-19T10:46:26.097" v="131" actId="20577"/>
        <pc:sldMkLst>
          <pc:docMk/>
          <pc:sldMk cId="1187733159" sldId="474"/>
        </pc:sldMkLst>
        <pc:spChg chg="mod">
          <ac:chgData name="ミヤモト　ショウゴ" userId="S::a71352@st.takushoku-u.ac.jp::d1b9f636-ea46-465c-ba2a-61856f725e73" providerId="AD" clId="Web-{ECC657C8-E61F-7798-D3ED-C12914F29062}" dt="2019-11-19T10:46:26.097" v="131" actId="20577"/>
          <ac:spMkLst>
            <pc:docMk/>
            <pc:sldMk cId="1187733159" sldId="474"/>
            <ac:spMk id="9" creationId="{D639B280-2B94-44A6-AF7E-229632831E4C}"/>
          </ac:spMkLst>
        </pc:spChg>
      </pc:sldChg>
      <pc:sldChg chg="ord">
        <pc:chgData name="ミヤモト　ショウゴ" userId="S::a71352@st.takushoku-u.ac.jp::d1b9f636-ea46-465c-ba2a-61856f725e73" providerId="AD" clId="Web-{ECC657C8-E61F-7798-D3ED-C12914F29062}" dt="2019-11-19T10:43:34.082" v="0"/>
        <pc:sldMkLst>
          <pc:docMk/>
          <pc:sldMk cId="4108234503" sldId="490"/>
        </pc:sldMkLst>
      </pc:sldChg>
      <pc:sldChg chg="modSp ord">
        <pc:chgData name="ミヤモト　ショウゴ" userId="S::a71352@st.takushoku-u.ac.jp::d1b9f636-ea46-465c-ba2a-61856f725e73" providerId="AD" clId="Web-{ECC657C8-E61F-7798-D3ED-C12914F29062}" dt="2019-11-19T11:56:50.325" v="445" actId="20577"/>
        <pc:sldMkLst>
          <pc:docMk/>
          <pc:sldMk cId="3118460350" sldId="495"/>
        </pc:sldMkLst>
        <pc:spChg chg="mod">
          <ac:chgData name="ミヤモト　ショウゴ" userId="S::a71352@st.takushoku-u.ac.jp::d1b9f636-ea46-465c-ba2a-61856f725e73" providerId="AD" clId="Web-{ECC657C8-E61F-7798-D3ED-C12914F29062}" dt="2019-11-19T11:56:50.325" v="445" actId="20577"/>
          <ac:spMkLst>
            <pc:docMk/>
            <pc:sldMk cId="3118460350" sldId="495"/>
            <ac:spMk id="3" creationId="{F9F21321-F552-4E60-8F5E-4A8262C79C86}"/>
          </ac:spMkLst>
        </pc:spChg>
      </pc:sldChg>
      <pc:sldChg chg="addSp modSp new del ord">
        <pc:chgData name="ミヤモト　ショウゴ" userId="S::a71352@st.takushoku-u.ac.jp::d1b9f636-ea46-465c-ba2a-61856f725e73" providerId="AD" clId="Web-{ECC657C8-E61F-7798-D3ED-C12914F29062}" dt="2019-11-19T11:56:26.747" v="425"/>
        <pc:sldMkLst>
          <pc:docMk/>
          <pc:sldMk cId="619429202" sldId="525"/>
        </pc:sldMkLst>
        <pc:spChg chg="mod">
          <ac:chgData name="ミヤモト　ショウゴ" userId="S::a71352@st.takushoku-u.ac.jp::d1b9f636-ea46-465c-ba2a-61856f725e73" providerId="AD" clId="Web-{ECC657C8-E61F-7798-D3ED-C12914F29062}" dt="2019-11-19T10:44:37.722" v="120" actId="20577"/>
          <ac:spMkLst>
            <pc:docMk/>
            <pc:sldMk cId="619429202" sldId="525"/>
            <ac:spMk id="2" creationId="{060CA925-E598-4DD7-B907-AFC8876B814A}"/>
          </ac:spMkLst>
        </pc:spChg>
        <pc:spChg chg="add mod">
          <ac:chgData name="ミヤモト　ショウゴ" userId="S::a71352@st.takushoku-u.ac.jp::d1b9f636-ea46-465c-ba2a-61856f725e73" providerId="AD" clId="Web-{ECC657C8-E61F-7798-D3ED-C12914F29062}" dt="2019-11-19T11:25:59.529" v="348" actId="20577"/>
          <ac:spMkLst>
            <pc:docMk/>
            <pc:sldMk cId="619429202" sldId="525"/>
            <ac:spMk id="3" creationId="{29CABB01-66BB-4B48-A7F9-887AAF78E4F0}"/>
          </ac:spMkLst>
        </pc:spChg>
        <pc:spChg chg="add mod">
          <ac:chgData name="ミヤモト　ショウゴ" userId="S::a71352@st.takushoku-u.ac.jp::d1b9f636-ea46-465c-ba2a-61856f725e73" providerId="AD" clId="Web-{ECC657C8-E61F-7798-D3ED-C12914F29062}" dt="2019-11-19T11:25:02.138" v="271" actId="1076"/>
          <ac:spMkLst>
            <pc:docMk/>
            <pc:sldMk cId="619429202" sldId="525"/>
            <ac:spMk id="4" creationId="{44FEAE48-FC3F-449F-9291-1A67DB2C2A4F}"/>
          </ac:spMkLst>
        </pc:spChg>
        <pc:spChg chg="add mod">
          <ac:chgData name="ミヤモト　ショウゴ" userId="S::a71352@st.takushoku-u.ac.jp::d1b9f636-ea46-465c-ba2a-61856f725e73" providerId="AD" clId="Web-{ECC657C8-E61F-7798-D3ED-C12914F29062}" dt="2019-11-19T11:27:06.341" v="399" actId="1076"/>
          <ac:spMkLst>
            <pc:docMk/>
            <pc:sldMk cId="619429202" sldId="525"/>
            <ac:spMk id="5" creationId="{EE7AB8FF-799E-4289-99AE-3E28D960A98A}"/>
          </ac:spMkLst>
        </pc:spChg>
      </pc:sldChg>
      <pc:sldChg chg="addSp modSp new del ord">
        <pc:chgData name="ミヤモト　ショウゴ" userId="S::a71352@st.takushoku-u.ac.jp::d1b9f636-ea46-465c-ba2a-61856f725e73" providerId="AD" clId="Web-{ECC657C8-E61F-7798-D3ED-C12914F29062}" dt="2019-11-19T11:56:30.653" v="426"/>
        <pc:sldMkLst>
          <pc:docMk/>
          <pc:sldMk cId="2647014598" sldId="526"/>
        </pc:sldMkLst>
        <pc:spChg chg="mod">
          <ac:chgData name="ミヤモト　ショウゴ" userId="S::a71352@st.takushoku-u.ac.jp::d1b9f636-ea46-465c-ba2a-61856f725e73" providerId="AD" clId="Web-{ECC657C8-E61F-7798-D3ED-C12914F29062}" dt="2019-11-19T10:50:27.706" v="148" actId="20577"/>
          <ac:spMkLst>
            <pc:docMk/>
            <pc:sldMk cId="2647014598" sldId="526"/>
            <ac:spMk id="2" creationId="{201E23B9-19AD-4D0F-89B8-80000A736550}"/>
          </ac:spMkLst>
        </pc:spChg>
        <pc:spChg chg="add mod">
          <ac:chgData name="ミヤモト　ショウゴ" userId="S::a71352@st.takushoku-u.ac.jp::d1b9f636-ea46-465c-ba2a-61856f725e73" providerId="AD" clId="Web-{ECC657C8-E61F-7798-D3ED-C12914F29062}" dt="2019-11-19T11:08:46.602" v="215" actId="20577"/>
          <ac:spMkLst>
            <pc:docMk/>
            <pc:sldMk cId="2647014598" sldId="526"/>
            <ac:spMk id="4" creationId="{9C978739-D4AC-41BD-BE40-940FA49B9408}"/>
          </ac:spMkLst>
        </pc:spChg>
      </pc:sldChg>
      <pc:sldChg chg="new del">
        <pc:chgData name="ミヤモト　ショウゴ" userId="S::a71352@st.takushoku-u.ac.jp::d1b9f636-ea46-465c-ba2a-61856f725e73" providerId="AD" clId="Web-{ECC657C8-E61F-7798-D3ED-C12914F29062}" dt="2019-11-19T11:22:37.576" v="220"/>
        <pc:sldMkLst>
          <pc:docMk/>
          <pc:sldMk cId="4207224454" sldId="527"/>
        </pc:sldMkLst>
      </pc:sldChg>
      <pc:sldChg chg="modSp">
        <pc:chgData name="ミヤモト　ショウゴ" userId="S::a71352@st.takushoku-u.ac.jp::d1b9f636-ea46-465c-ba2a-61856f725e73" providerId="AD" clId="Web-{ECC657C8-E61F-7798-D3ED-C12914F29062}" dt="2019-11-19T12:01:43.044" v="481" actId="20577"/>
        <pc:sldMkLst>
          <pc:docMk/>
          <pc:sldMk cId="1230145078" sldId="531"/>
        </pc:sldMkLst>
        <pc:spChg chg="mod">
          <ac:chgData name="ミヤモト　ショウゴ" userId="S::a71352@st.takushoku-u.ac.jp::d1b9f636-ea46-465c-ba2a-61856f725e73" providerId="AD" clId="Web-{ECC657C8-E61F-7798-D3ED-C12914F29062}" dt="2019-11-19T12:01:43.044" v="481" actId="20577"/>
          <ac:spMkLst>
            <pc:docMk/>
            <pc:sldMk cId="1230145078" sldId="531"/>
            <ac:spMk id="2" creationId="{50735E39-09E7-4E84-981A-B973DC4F9C76}"/>
          </ac:spMkLst>
        </pc:spChg>
      </pc:sldChg>
    </pc:docChg>
  </pc:docChgLst>
  <pc:docChgLst>
    <pc:chgData name="トゴロ　ソラ" userId="S::a71251@st.takushoku-u.ac.jp::242ed5af-d5a2-4df7-bf70-696bb3194ab2" providerId="AD" clId="Web-{6C82B38C-7C9C-C946-B692-0B8F9C96AE38}"/>
    <pc:docChg chg="modSld">
      <pc:chgData name="トゴロ　ソラ" userId="S::a71251@st.takushoku-u.ac.jp::242ed5af-d5a2-4df7-bf70-696bb3194ab2" providerId="AD" clId="Web-{6C82B38C-7C9C-C946-B692-0B8F9C96AE38}" dt="2019-12-15T04:42:09.225" v="457" actId="20577"/>
      <pc:docMkLst>
        <pc:docMk/>
      </pc:docMkLst>
      <pc:sldChg chg="modSp">
        <pc:chgData name="トゴロ　ソラ" userId="S::a71251@st.takushoku-u.ac.jp::242ed5af-d5a2-4df7-bf70-696bb3194ab2" providerId="AD" clId="Web-{6C82B38C-7C9C-C946-B692-0B8F9C96AE38}" dt="2019-12-15T04:42:07.522" v="455" actId="20577"/>
        <pc:sldMkLst>
          <pc:docMk/>
          <pc:sldMk cId="2671216468" sldId="605"/>
        </pc:sldMkLst>
        <pc:spChg chg="mod">
          <ac:chgData name="トゴロ　ソラ" userId="S::a71251@st.takushoku-u.ac.jp::242ed5af-d5a2-4df7-bf70-696bb3194ab2" providerId="AD" clId="Web-{6C82B38C-7C9C-C946-B692-0B8F9C96AE38}" dt="2019-12-15T04:42:07.522" v="455" actId="20577"/>
          <ac:spMkLst>
            <pc:docMk/>
            <pc:sldMk cId="2671216468" sldId="605"/>
            <ac:spMk id="2" creationId="{D2B81393-399A-40AF-BEAB-E316076CFA12}"/>
          </ac:spMkLst>
        </pc:spChg>
      </pc:sldChg>
      <pc:sldChg chg="addSp modSp">
        <pc:chgData name="トゴロ　ソラ" userId="S::a71251@st.takushoku-u.ac.jp::242ed5af-d5a2-4df7-bf70-696bb3194ab2" providerId="AD" clId="Web-{6C82B38C-7C9C-C946-B692-0B8F9C96AE38}" dt="2019-12-15T04:34:33.906" v="425" actId="20577"/>
        <pc:sldMkLst>
          <pc:docMk/>
          <pc:sldMk cId="2382086193" sldId="626"/>
        </pc:sldMkLst>
        <pc:spChg chg="add mod">
          <ac:chgData name="トゴロ　ソラ" userId="S::a71251@st.takushoku-u.ac.jp::242ed5af-d5a2-4df7-bf70-696bb3194ab2" providerId="AD" clId="Web-{6C82B38C-7C9C-C946-B692-0B8F9C96AE38}" dt="2019-12-15T04:26:21.124" v="162" actId="1076"/>
          <ac:spMkLst>
            <pc:docMk/>
            <pc:sldMk cId="2382086193" sldId="626"/>
            <ac:spMk id="5" creationId="{E1CEBCDC-A8E9-48F9-83C6-472E65DECA79}"/>
          </ac:spMkLst>
        </pc:spChg>
        <pc:spChg chg="add mod">
          <ac:chgData name="トゴロ　ソラ" userId="S::a71251@st.takushoku-u.ac.jp::242ed5af-d5a2-4df7-bf70-696bb3194ab2" providerId="AD" clId="Web-{6C82B38C-7C9C-C946-B692-0B8F9C96AE38}" dt="2019-12-15T04:34:33.906" v="425" actId="20577"/>
          <ac:spMkLst>
            <pc:docMk/>
            <pc:sldMk cId="2382086193" sldId="626"/>
            <ac:spMk id="8" creationId="{76EAD71F-A85B-4708-AF13-4921B3E0073D}"/>
          </ac:spMkLst>
        </pc:spChg>
      </pc:sldChg>
      <pc:sldChg chg="modSp">
        <pc:chgData name="トゴロ　ソラ" userId="S::a71251@st.takushoku-u.ac.jp::242ed5af-d5a2-4df7-bf70-696bb3194ab2" providerId="AD" clId="Web-{6C82B38C-7C9C-C946-B692-0B8F9C96AE38}" dt="2019-12-15T04:34:09.453" v="414" actId="20577"/>
        <pc:sldMkLst>
          <pc:docMk/>
          <pc:sldMk cId="79608057" sldId="648"/>
        </pc:sldMkLst>
        <pc:spChg chg="mod">
          <ac:chgData name="トゴロ　ソラ" userId="S::a71251@st.takushoku-u.ac.jp::242ed5af-d5a2-4df7-bf70-696bb3194ab2" providerId="AD" clId="Web-{6C82B38C-7C9C-C946-B692-0B8F9C96AE38}" dt="2019-12-15T04:34:09.453" v="414" actId="20577"/>
          <ac:spMkLst>
            <pc:docMk/>
            <pc:sldMk cId="79608057" sldId="648"/>
            <ac:spMk id="10" creationId="{5BBA956F-EC4B-4753-A439-03F41F749D2F}"/>
          </ac:spMkLst>
        </pc:spChg>
      </pc:sldChg>
      <pc:sldChg chg="addSp modSp">
        <pc:chgData name="トゴロ　ソラ" userId="S::a71251@st.takushoku-u.ac.jp::242ed5af-d5a2-4df7-bf70-696bb3194ab2" providerId="AD" clId="Web-{6C82B38C-7C9C-C946-B692-0B8F9C96AE38}" dt="2019-12-15T04:37:06.813" v="442" actId="1076"/>
        <pc:sldMkLst>
          <pc:docMk/>
          <pc:sldMk cId="1272283671" sldId="653"/>
        </pc:sldMkLst>
        <pc:spChg chg="mod">
          <ac:chgData name="トゴロ　ソラ" userId="S::a71251@st.takushoku-u.ac.jp::242ed5af-d5a2-4df7-bf70-696bb3194ab2" providerId="AD" clId="Web-{6C82B38C-7C9C-C946-B692-0B8F9C96AE38}" dt="2019-12-15T04:33:50.906" v="411" actId="20577"/>
          <ac:spMkLst>
            <pc:docMk/>
            <pc:sldMk cId="1272283671" sldId="653"/>
            <ac:spMk id="2" creationId="{5EB42DA3-651E-42E2-8BF4-756D19AD9525}"/>
          </ac:spMkLst>
        </pc:spChg>
        <pc:spChg chg="mod">
          <ac:chgData name="トゴロ　ソラ" userId="S::a71251@st.takushoku-u.ac.jp::242ed5af-d5a2-4df7-bf70-696bb3194ab2" providerId="AD" clId="Web-{6C82B38C-7C9C-C946-B692-0B8F9C96AE38}" dt="2019-12-15T04:37:06.813" v="442" actId="1076"/>
          <ac:spMkLst>
            <pc:docMk/>
            <pc:sldMk cId="1272283671" sldId="653"/>
            <ac:spMk id="5" creationId="{C37A5607-C9C2-4EE4-9B80-40A002788E75}"/>
          </ac:spMkLst>
        </pc:spChg>
        <pc:spChg chg="mod">
          <ac:chgData name="トゴロ　ソラ" userId="S::a71251@st.takushoku-u.ac.jp::242ed5af-d5a2-4df7-bf70-696bb3194ab2" providerId="AD" clId="Web-{6C82B38C-7C9C-C946-B692-0B8F9C96AE38}" dt="2019-12-15T04:34:45.797" v="439" actId="20577"/>
          <ac:spMkLst>
            <pc:docMk/>
            <pc:sldMk cId="1272283671" sldId="653"/>
            <ac:spMk id="6" creationId="{3CF34258-96B4-4AC3-A8E1-7E6C98B0EB01}"/>
          </ac:spMkLst>
        </pc:spChg>
        <pc:spChg chg="add mod">
          <ac:chgData name="トゴロ　ソラ" userId="S::a71251@st.takushoku-u.ac.jp::242ed5af-d5a2-4df7-bf70-696bb3194ab2" providerId="AD" clId="Web-{6C82B38C-7C9C-C946-B692-0B8F9C96AE38}" dt="2019-12-15T04:26:04.655" v="160" actId="1076"/>
          <ac:spMkLst>
            <pc:docMk/>
            <pc:sldMk cId="1272283671" sldId="653"/>
            <ac:spMk id="7" creationId="{FF98E6CC-55E1-4CE6-8F98-98E06448DC64}"/>
          </ac:spMkLst>
        </pc:spChg>
      </pc:sldChg>
    </pc:docChg>
  </pc:docChgLst>
  <pc:docChgLst>
    <pc:chgData name="ミヤモト　ショウゴ" userId="S::a71352@st.takushoku-u.ac.jp::d1b9f636-ea46-465c-ba2a-61856f725e73" providerId="AD" clId="Web-{39831A1A-88B0-E3A7-0976-BFD46EB82DC0}"/>
    <pc:docChg chg="addSld modSld sldOrd">
      <pc:chgData name="ミヤモト　ショウゴ" userId="S::a71352@st.takushoku-u.ac.jp::d1b9f636-ea46-465c-ba2a-61856f725e73" providerId="AD" clId="Web-{39831A1A-88B0-E3A7-0976-BFD46EB82DC0}" dt="2019-11-11T03:55:29.841" v="676" actId="20577"/>
      <pc:docMkLst>
        <pc:docMk/>
      </pc:docMkLst>
      <pc:sldChg chg="modSp">
        <pc:chgData name="ミヤモト　ショウゴ" userId="S::a71352@st.takushoku-u.ac.jp::d1b9f636-ea46-465c-ba2a-61856f725e73" providerId="AD" clId="Web-{39831A1A-88B0-E3A7-0976-BFD46EB82DC0}" dt="2019-11-08T06:45:37.622" v="214" actId="1076"/>
        <pc:sldMkLst>
          <pc:docMk/>
          <pc:sldMk cId="2213627459" sldId="351"/>
        </pc:sldMkLst>
        <pc:picChg chg="mod">
          <ac:chgData name="ミヤモト　ショウゴ" userId="S::a71352@st.takushoku-u.ac.jp::d1b9f636-ea46-465c-ba2a-61856f725e73" providerId="AD" clId="Web-{39831A1A-88B0-E3A7-0976-BFD46EB82DC0}" dt="2019-11-08T06:45:37.622" v="214" actId="1076"/>
          <ac:picMkLst>
            <pc:docMk/>
            <pc:sldMk cId="2213627459" sldId="351"/>
            <ac:picMk id="7" creationId="{3FD31852-A599-48E8-BB3F-1A1FFC7E51E1}"/>
          </ac:picMkLst>
        </pc:picChg>
      </pc:sldChg>
      <pc:sldChg chg="addSp delSp modSp">
        <pc:chgData name="ミヤモト　ショウゴ" userId="S::a71352@st.takushoku-u.ac.jp::d1b9f636-ea46-465c-ba2a-61856f725e73" providerId="AD" clId="Web-{39831A1A-88B0-E3A7-0976-BFD46EB82DC0}" dt="2019-11-08T06:55:46.747" v="500"/>
        <pc:sldMkLst>
          <pc:docMk/>
          <pc:sldMk cId="3257236463" sldId="447"/>
        </pc:sldMkLst>
        <pc:spChg chg="mod">
          <ac:chgData name="ミヤモト　ショウゴ" userId="S::a71352@st.takushoku-u.ac.jp::d1b9f636-ea46-465c-ba2a-61856f725e73" providerId="AD" clId="Web-{39831A1A-88B0-E3A7-0976-BFD46EB82DC0}" dt="2019-11-08T06:54:22.638" v="478" actId="20577"/>
          <ac:spMkLst>
            <pc:docMk/>
            <pc:sldMk cId="3257236463" sldId="447"/>
            <ac:spMk id="2" creationId="{00000000-0000-0000-0000-000000000000}"/>
          </ac:spMkLst>
        </pc:spChg>
        <pc:graphicFrameChg chg="mod modGraphic">
          <ac:chgData name="ミヤモト　ショウゴ" userId="S::a71352@st.takushoku-u.ac.jp::d1b9f636-ea46-465c-ba2a-61856f725e73" providerId="AD" clId="Web-{39831A1A-88B0-E3A7-0976-BFD46EB82DC0}" dt="2019-11-08T06:55:46.747" v="500"/>
          <ac:graphicFrameMkLst>
            <pc:docMk/>
            <pc:sldMk cId="3257236463" sldId="447"/>
            <ac:graphicFrameMk id="4" creationId="{00000000-0000-0000-0000-000000000000}"/>
          </ac:graphicFrameMkLst>
        </pc:graphicFrameChg>
        <pc:graphicFrameChg chg="add del mod modGraphic">
          <ac:chgData name="ミヤモト　ショウゴ" userId="S::a71352@st.takushoku-u.ac.jp::d1b9f636-ea46-465c-ba2a-61856f725e73" providerId="AD" clId="Web-{39831A1A-88B0-E3A7-0976-BFD46EB82DC0}" dt="2019-11-08T06:54:37.544" v="483"/>
          <ac:graphicFrameMkLst>
            <pc:docMk/>
            <pc:sldMk cId="3257236463" sldId="447"/>
            <ac:graphicFrameMk id="7" creationId="{D623F036-6484-4941-82E5-C7A6D0AFAEB7}"/>
          </ac:graphicFrameMkLst>
        </pc:graphicFrameChg>
      </pc:sldChg>
      <pc:sldChg chg="modSp">
        <pc:chgData name="ミヤモト　ショウゴ" userId="S::a71352@st.takushoku-u.ac.jp::d1b9f636-ea46-465c-ba2a-61856f725e73" providerId="AD" clId="Web-{39831A1A-88B0-E3A7-0976-BFD46EB82DC0}" dt="2019-11-08T06:51:56.028" v="459" actId="20577"/>
        <pc:sldMkLst>
          <pc:docMk/>
          <pc:sldMk cId="2437514996" sldId="450"/>
        </pc:sldMkLst>
        <pc:spChg chg="mod">
          <ac:chgData name="ミヤモト　ショウゴ" userId="S::a71352@st.takushoku-u.ac.jp::d1b9f636-ea46-465c-ba2a-61856f725e73" providerId="AD" clId="Web-{39831A1A-88B0-E3A7-0976-BFD46EB82DC0}" dt="2019-11-08T06:51:56.028" v="459" actId="20577"/>
          <ac:spMkLst>
            <pc:docMk/>
            <pc:sldMk cId="2437514996" sldId="450"/>
            <ac:spMk id="4" creationId="{30959B63-4A1B-47BD-9EE6-FB9FC3305D92}"/>
          </ac:spMkLst>
        </pc:spChg>
      </pc:sldChg>
      <pc:sldChg chg="modSp">
        <pc:chgData name="ミヤモト　ショウゴ" userId="S::a71352@st.takushoku-u.ac.jp::d1b9f636-ea46-465c-ba2a-61856f725e73" providerId="AD" clId="Web-{39831A1A-88B0-E3A7-0976-BFD46EB82DC0}" dt="2019-11-11T03:15:40.059" v="619" actId="20577"/>
        <pc:sldMkLst>
          <pc:docMk/>
          <pc:sldMk cId="4118133197" sldId="464"/>
        </pc:sldMkLst>
        <pc:spChg chg="mod">
          <ac:chgData name="ミヤモト　ショウゴ" userId="S::a71352@st.takushoku-u.ac.jp::d1b9f636-ea46-465c-ba2a-61856f725e73" providerId="AD" clId="Web-{39831A1A-88B0-E3A7-0976-BFD46EB82DC0}" dt="2019-11-11T03:15:40.059" v="619" actId="20577"/>
          <ac:spMkLst>
            <pc:docMk/>
            <pc:sldMk cId="4118133197" sldId="464"/>
            <ac:spMk id="7" creationId="{BD872702-B730-43EB-BC2F-18CBD72297CC}"/>
          </ac:spMkLst>
        </pc:spChg>
      </pc:sldChg>
      <pc:sldChg chg="ord">
        <pc:chgData name="ミヤモト　ショウゴ" userId="S::a71352@st.takushoku-u.ac.jp::d1b9f636-ea46-465c-ba2a-61856f725e73" providerId="AD" clId="Web-{39831A1A-88B0-E3A7-0976-BFD46EB82DC0}" dt="2019-11-08T06:44:14.794" v="208"/>
        <pc:sldMkLst>
          <pc:docMk/>
          <pc:sldMk cId="3180461395" sldId="465"/>
        </pc:sldMkLst>
      </pc:sldChg>
      <pc:sldChg chg="modSp ord">
        <pc:chgData name="ミヤモト　ショウゴ" userId="S::a71352@st.takushoku-u.ac.jp::d1b9f636-ea46-465c-ba2a-61856f725e73" providerId="AD" clId="Web-{39831A1A-88B0-E3A7-0976-BFD46EB82DC0}" dt="2019-11-08T06:50:36.763" v="400" actId="20577"/>
        <pc:sldMkLst>
          <pc:docMk/>
          <pc:sldMk cId="3446415859" sldId="475"/>
        </pc:sldMkLst>
        <pc:spChg chg="mod">
          <ac:chgData name="ミヤモト　ショウゴ" userId="S::a71352@st.takushoku-u.ac.jp::d1b9f636-ea46-465c-ba2a-61856f725e73" providerId="AD" clId="Web-{39831A1A-88B0-E3A7-0976-BFD46EB82DC0}" dt="2019-11-08T06:50:36.763" v="400" actId="20577"/>
          <ac:spMkLst>
            <pc:docMk/>
            <pc:sldMk cId="3446415859" sldId="475"/>
            <ac:spMk id="2" creationId="{370DBBE6-5C71-49F0-A8C4-0BCC1D543361}"/>
          </ac:spMkLst>
        </pc:spChg>
      </pc:sldChg>
      <pc:sldChg chg="ord">
        <pc:chgData name="ミヤモト　ショウゴ" userId="S::a71352@st.takushoku-u.ac.jp::d1b9f636-ea46-465c-ba2a-61856f725e73" providerId="AD" clId="Web-{39831A1A-88B0-E3A7-0976-BFD46EB82DC0}" dt="2019-11-08T06:44:14.794" v="209"/>
        <pc:sldMkLst>
          <pc:docMk/>
          <pc:sldMk cId="298327720" sldId="476"/>
        </pc:sldMkLst>
      </pc:sldChg>
      <pc:sldChg chg="modSp">
        <pc:chgData name="ミヤモト　ショウゴ" userId="S::a71352@st.takushoku-u.ac.jp::d1b9f636-ea46-465c-ba2a-61856f725e73" providerId="AD" clId="Web-{39831A1A-88B0-E3A7-0976-BFD46EB82DC0}" dt="2019-11-08T06:40:01.388" v="207" actId="20577"/>
        <pc:sldMkLst>
          <pc:docMk/>
          <pc:sldMk cId="3588250785" sldId="486"/>
        </pc:sldMkLst>
        <pc:spChg chg="mod">
          <ac:chgData name="ミヤモト　ショウゴ" userId="S::a71352@st.takushoku-u.ac.jp::d1b9f636-ea46-465c-ba2a-61856f725e73" providerId="AD" clId="Web-{39831A1A-88B0-E3A7-0976-BFD46EB82DC0}" dt="2019-11-08T06:40:01.388" v="207" actId="20577"/>
          <ac:spMkLst>
            <pc:docMk/>
            <pc:sldMk cId="3588250785" sldId="486"/>
            <ac:spMk id="2" creationId="{033FED91-CCCB-4101-9AE2-E14D5CC7AF4F}"/>
          </ac:spMkLst>
        </pc:spChg>
      </pc:sldChg>
      <pc:sldChg chg="ord">
        <pc:chgData name="ミヤモト　ショウゴ" userId="S::a71352@st.takushoku-u.ac.jp::d1b9f636-ea46-465c-ba2a-61856f725e73" providerId="AD" clId="Web-{39831A1A-88B0-E3A7-0976-BFD46EB82DC0}" dt="2019-11-08T06:44:14.794" v="210"/>
        <pc:sldMkLst>
          <pc:docMk/>
          <pc:sldMk cId="2152775119" sldId="487"/>
        </pc:sldMkLst>
      </pc:sldChg>
      <pc:sldChg chg="ord">
        <pc:chgData name="ミヤモト　ショウゴ" userId="S::a71352@st.takushoku-u.ac.jp::d1b9f636-ea46-465c-ba2a-61856f725e73" providerId="AD" clId="Web-{39831A1A-88B0-E3A7-0976-BFD46EB82DC0}" dt="2019-11-08T06:44:14.794" v="212"/>
        <pc:sldMkLst>
          <pc:docMk/>
          <pc:sldMk cId="3604316595" sldId="488"/>
        </pc:sldMkLst>
      </pc:sldChg>
      <pc:sldChg chg="modSp">
        <pc:chgData name="ミヤモト　ショウゴ" userId="S::a71352@st.takushoku-u.ac.jp::d1b9f636-ea46-465c-ba2a-61856f725e73" providerId="AD" clId="Web-{39831A1A-88B0-E3A7-0976-BFD46EB82DC0}" dt="2019-11-11T03:15:29.075" v="612" actId="20577"/>
        <pc:sldMkLst>
          <pc:docMk/>
          <pc:sldMk cId="4108234503" sldId="490"/>
        </pc:sldMkLst>
        <pc:spChg chg="mod">
          <ac:chgData name="ミヤモト　ショウゴ" userId="S::a71352@st.takushoku-u.ac.jp::d1b9f636-ea46-465c-ba2a-61856f725e73" providerId="AD" clId="Web-{39831A1A-88B0-E3A7-0976-BFD46EB82DC0}" dt="2019-11-11T03:15:29.075" v="612" actId="20577"/>
          <ac:spMkLst>
            <pc:docMk/>
            <pc:sldMk cId="4108234503" sldId="490"/>
            <ac:spMk id="7" creationId="{DE312505-F128-4F23-98B4-5805719ABC68}"/>
          </ac:spMkLst>
        </pc:spChg>
      </pc:sldChg>
      <pc:sldChg chg="modSp">
        <pc:chgData name="ミヤモト　ショウゴ" userId="S::a71352@st.takushoku-u.ac.jp::d1b9f636-ea46-465c-ba2a-61856f725e73" providerId="AD" clId="Web-{39831A1A-88B0-E3A7-0976-BFD46EB82DC0}" dt="2019-11-08T06:28:36.513" v="178" actId="1076"/>
        <pc:sldMkLst>
          <pc:docMk/>
          <pc:sldMk cId="2647259450" sldId="491"/>
        </pc:sldMkLst>
        <pc:spChg chg="mod">
          <ac:chgData name="ミヤモト　ショウゴ" userId="S::a71352@st.takushoku-u.ac.jp::d1b9f636-ea46-465c-ba2a-61856f725e73" providerId="AD" clId="Web-{39831A1A-88B0-E3A7-0976-BFD46EB82DC0}" dt="2019-11-08T06:28:26.810" v="175" actId="1076"/>
          <ac:spMkLst>
            <pc:docMk/>
            <pc:sldMk cId="2647259450" sldId="491"/>
            <ac:spMk id="7" creationId="{A01BA9F5-EC61-491F-A537-2819AF1BF5C9}"/>
          </ac:spMkLst>
        </pc:spChg>
        <pc:spChg chg="mod">
          <ac:chgData name="ミヤモト　ショウゴ" userId="S::a71352@st.takushoku-u.ac.jp::d1b9f636-ea46-465c-ba2a-61856f725e73" providerId="AD" clId="Web-{39831A1A-88B0-E3A7-0976-BFD46EB82DC0}" dt="2019-11-08T06:28:36.513" v="178" actId="1076"/>
          <ac:spMkLst>
            <pc:docMk/>
            <pc:sldMk cId="2647259450" sldId="491"/>
            <ac:spMk id="8" creationId="{96B3FF18-0D00-4D0C-9289-E07BB737415C}"/>
          </ac:spMkLst>
        </pc:spChg>
      </pc:sldChg>
      <pc:sldChg chg="modSp">
        <pc:chgData name="ミヤモト　ショウゴ" userId="S::a71352@st.takushoku-u.ac.jp::d1b9f636-ea46-465c-ba2a-61856f725e73" providerId="AD" clId="Web-{39831A1A-88B0-E3A7-0976-BFD46EB82DC0}" dt="2019-11-11T03:55:25.826" v="674" actId="20577"/>
        <pc:sldMkLst>
          <pc:docMk/>
          <pc:sldMk cId="3118460350" sldId="495"/>
        </pc:sldMkLst>
        <pc:spChg chg="mod">
          <ac:chgData name="ミヤモト　ショウゴ" userId="S::a71352@st.takushoku-u.ac.jp::d1b9f636-ea46-465c-ba2a-61856f725e73" providerId="AD" clId="Web-{39831A1A-88B0-E3A7-0976-BFD46EB82DC0}" dt="2019-11-11T03:55:25.826" v="674" actId="20577"/>
          <ac:spMkLst>
            <pc:docMk/>
            <pc:sldMk cId="3118460350" sldId="495"/>
            <ac:spMk id="3" creationId="{F9F21321-F552-4E60-8F5E-4A8262C79C86}"/>
          </ac:spMkLst>
        </pc:spChg>
      </pc:sldChg>
      <pc:sldChg chg="modSp">
        <pc:chgData name="ミヤモト　ショウゴ" userId="S::a71352@st.takushoku-u.ac.jp::d1b9f636-ea46-465c-ba2a-61856f725e73" providerId="AD" clId="Web-{39831A1A-88B0-E3A7-0976-BFD46EB82DC0}" dt="2019-11-08T06:26:18.638" v="137" actId="20577"/>
        <pc:sldMkLst>
          <pc:docMk/>
          <pc:sldMk cId="1494822361" sldId="505"/>
        </pc:sldMkLst>
        <pc:spChg chg="mod">
          <ac:chgData name="ミヤモト　ショウゴ" userId="S::a71352@st.takushoku-u.ac.jp::d1b9f636-ea46-465c-ba2a-61856f725e73" providerId="AD" clId="Web-{39831A1A-88B0-E3A7-0976-BFD46EB82DC0}" dt="2019-11-08T06:26:11.247" v="134" actId="20577"/>
          <ac:spMkLst>
            <pc:docMk/>
            <pc:sldMk cId="1494822361" sldId="505"/>
            <ac:spMk id="2" creationId="{34FD47B9-4ABD-49E3-BE2A-AFBD7962E3A3}"/>
          </ac:spMkLst>
        </pc:spChg>
        <pc:spChg chg="mod">
          <ac:chgData name="ミヤモト　ショウゴ" userId="S::a71352@st.takushoku-u.ac.jp::d1b9f636-ea46-465c-ba2a-61856f725e73" providerId="AD" clId="Web-{39831A1A-88B0-E3A7-0976-BFD46EB82DC0}" dt="2019-11-08T06:26:18.638" v="137" actId="20577"/>
          <ac:spMkLst>
            <pc:docMk/>
            <pc:sldMk cId="1494822361" sldId="505"/>
            <ac:spMk id="7" creationId="{0CC1E270-576F-482C-8B35-A371F11F21DD}"/>
          </ac:spMkLst>
        </pc:spChg>
      </pc:sldChg>
      <pc:sldChg chg="addSp modSp new">
        <pc:chgData name="ミヤモト　ショウゴ" userId="S::a71352@st.takushoku-u.ac.jp::d1b9f636-ea46-465c-ba2a-61856f725e73" providerId="AD" clId="Web-{39831A1A-88B0-E3A7-0976-BFD46EB82DC0}" dt="2019-11-08T06:51:17.982" v="447" actId="20577"/>
        <pc:sldMkLst>
          <pc:docMk/>
          <pc:sldMk cId="2798577376" sldId="506"/>
        </pc:sldMkLst>
        <pc:spChg chg="mod">
          <ac:chgData name="ミヤモト　ショウゴ" userId="S::a71352@st.takushoku-u.ac.jp::d1b9f636-ea46-465c-ba2a-61856f725e73" providerId="AD" clId="Web-{39831A1A-88B0-E3A7-0976-BFD46EB82DC0}" dt="2019-11-08T06:51:17.982" v="447" actId="20577"/>
          <ac:spMkLst>
            <pc:docMk/>
            <pc:sldMk cId="2798577376" sldId="506"/>
            <ac:spMk id="2" creationId="{4B895A24-2A6A-4F2E-9CDD-CB9D5B52D43F}"/>
          </ac:spMkLst>
        </pc:spChg>
        <pc:spChg chg="add mod">
          <ac:chgData name="ミヤモト　ショウゴ" userId="S::a71352@st.takushoku-u.ac.jp::d1b9f636-ea46-465c-ba2a-61856f725e73" providerId="AD" clId="Web-{39831A1A-88B0-E3A7-0976-BFD46EB82DC0}" dt="2019-11-08T06:50:03.544" v="385" actId="20577"/>
          <ac:spMkLst>
            <pc:docMk/>
            <pc:sldMk cId="2798577376" sldId="506"/>
            <ac:spMk id="7" creationId="{1A8F8424-A12D-4AFA-A63D-C55583ADD597}"/>
          </ac:spMkLst>
        </pc:spChg>
        <pc:spChg chg="add mod">
          <ac:chgData name="ミヤモト　ショウゴ" userId="S::a71352@st.takushoku-u.ac.jp::d1b9f636-ea46-465c-ba2a-61856f725e73" providerId="AD" clId="Web-{39831A1A-88B0-E3A7-0976-BFD46EB82DC0}" dt="2019-11-08T06:48:24.700" v="355" actId="20577"/>
          <ac:spMkLst>
            <pc:docMk/>
            <pc:sldMk cId="2798577376" sldId="506"/>
            <ac:spMk id="8" creationId="{1E1A0620-C10D-4628-98C6-74BD6A2BDD47}"/>
          </ac:spMkLst>
        </pc:spChg>
        <pc:spChg chg="add mod">
          <ac:chgData name="ミヤモト　ショウゴ" userId="S::a71352@st.takushoku-u.ac.jp::d1b9f636-ea46-465c-ba2a-61856f725e73" providerId="AD" clId="Web-{39831A1A-88B0-E3A7-0976-BFD46EB82DC0}" dt="2019-11-08T06:50:11.403" v="388" actId="14100"/>
          <ac:spMkLst>
            <pc:docMk/>
            <pc:sldMk cId="2798577376" sldId="506"/>
            <ac:spMk id="9" creationId="{A741D327-9883-4337-A3FE-49F4F71919A7}"/>
          </ac:spMkLst>
        </pc:spChg>
        <pc:picChg chg="add mod">
          <ac:chgData name="ミヤモト　ショウゴ" userId="S::a71352@st.takushoku-u.ac.jp::d1b9f636-ea46-465c-ba2a-61856f725e73" providerId="AD" clId="Web-{39831A1A-88B0-E3A7-0976-BFD46EB82DC0}" dt="2019-11-08T06:49:49.654" v="381"/>
          <ac:picMkLst>
            <pc:docMk/>
            <pc:sldMk cId="2798577376" sldId="506"/>
            <ac:picMk id="4" creationId="{5C3290DA-E070-4ED5-AAFE-4EA9D4D2A409}"/>
          </ac:picMkLst>
        </pc:picChg>
        <pc:picChg chg="add mod modCrop">
          <ac:chgData name="ミヤモト　ショウゴ" userId="S::a71352@st.takushoku-u.ac.jp::d1b9f636-ea46-465c-ba2a-61856f725e73" providerId="AD" clId="Web-{39831A1A-88B0-E3A7-0976-BFD46EB82DC0}" dt="2019-11-08T06:49:54.997" v="382"/>
          <ac:picMkLst>
            <pc:docMk/>
            <pc:sldMk cId="2798577376" sldId="506"/>
            <ac:picMk id="6" creationId="{D39AE4E3-68DA-4D9C-8EA7-4E9F8602C1D3}"/>
          </ac:picMkLst>
        </pc:picChg>
      </pc:sldChg>
    </pc:docChg>
  </pc:docChgLst>
  <pc:docChgLst>
    <pc:chgData name="マルヤマ　トモヤ" userId="S::a71342@st.takushoku-u.ac.jp::8751789b-8222-4e0f-9d90-34a07a3554a6" providerId="AD" clId="Web-{CA62FF7E-CCA9-3EF7-13D1-4B56ACCBAFD9}"/>
    <pc:docChg chg="addSld delSld modSld">
      <pc:chgData name="マルヤマ　トモヤ" userId="S::a71342@st.takushoku-u.ac.jp::8751789b-8222-4e0f-9d90-34a07a3554a6" providerId="AD" clId="Web-{CA62FF7E-CCA9-3EF7-13D1-4B56ACCBAFD9}" dt="2019-11-25T08:08:01.147" v="277" actId="20577"/>
      <pc:docMkLst>
        <pc:docMk/>
      </pc:docMkLst>
      <pc:sldChg chg="addSp modSp">
        <pc:chgData name="マルヤマ　トモヤ" userId="S::a71342@st.takushoku-u.ac.jp::8751789b-8222-4e0f-9d90-34a07a3554a6" providerId="AD" clId="Web-{CA62FF7E-CCA9-3EF7-13D1-4B56ACCBAFD9}" dt="2019-11-25T07:06:43.282" v="99" actId="1076"/>
        <pc:sldMkLst>
          <pc:docMk/>
          <pc:sldMk cId="1609675077" sldId="544"/>
        </pc:sldMkLst>
        <pc:spChg chg="mod">
          <ac:chgData name="マルヤマ　トモヤ" userId="S::a71342@st.takushoku-u.ac.jp::8751789b-8222-4e0f-9d90-34a07a3554a6" providerId="AD" clId="Web-{CA62FF7E-CCA9-3EF7-13D1-4B56ACCBAFD9}" dt="2019-11-25T06:59:00.829" v="24" actId="20577"/>
          <ac:spMkLst>
            <pc:docMk/>
            <pc:sldMk cId="1609675077" sldId="544"/>
            <ac:spMk id="6" creationId="{B515E3F9-5E72-42A3-B737-BB5C0AB44CB2}"/>
          </ac:spMkLst>
        </pc:spChg>
        <pc:spChg chg="mod">
          <ac:chgData name="マルヤマ　トモヤ" userId="S::a71342@st.takushoku-u.ac.jp::8751789b-8222-4e0f-9d90-34a07a3554a6" providerId="AD" clId="Web-{CA62FF7E-CCA9-3EF7-13D1-4B56ACCBAFD9}" dt="2019-11-25T07:02:47.673" v="65" actId="1076"/>
          <ac:spMkLst>
            <pc:docMk/>
            <pc:sldMk cId="1609675077" sldId="544"/>
            <ac:spMk id="8" creationId="{AB346823-CBAD-4B34-B4C4-301314623822}"/>
          </ac:spMkLst>
        </pc:spChg>
        <pc:spChg chg="mod">
          <ac:chgData name="マルヤマ　トモヤ" userId="S::a71342@st.takushoku-u.ac.jp::8751789b-8222-4e0f-9d90-34a07a3554a6" providerId="AD" clId="Web-{CA62FF7E-CCA9-3EF7-13D1-4B56ACCBAFD9}" dt="2019-11-25T07:06:37.220" v="97" actId="20577"/>
          <ac:spMkLst>
            <pc:docMk/>
            <pc:sldMk cId="1609675077" sldId="544"/>
            <ac:spMk id="9" creationId="{34EAEEDB-7343-4FE8-BA9F-FE69140FB323}"/>
          </ac:spMkLst>
        </pc:spChg>
        <pc:spChg chg="mod">
          <ac:chgData name="マルヤマ　トモヤ" userId="S::a71342@st.takushoku-u.ac.jp::8751789b-8222-4e0f-9d90-34a07a3554a6" providerId="AD" clId="Web-{CA62FF7E-CCA9-3EF7-13D1-4B56ACCBAFD9}" dt="2019-11-25T07:05:56.220" v="93" actId="1076"/>
          <ac:spMkLst>
            <pc:docMk/>
            <pc:sldMk cId="1609675077" sldId="544"/>
            <ac:spMk id="10" creationId="{F7732DE6-3192-491F-8294-E91E6E34CD2E}"/>
          </ac:spMkLst>
        </pc:spChg>
        <pc:spChg chg="add mod">
          <ac:chgData name="マルヤマ　トモヤ" userId="S::a71342@st.takushoku-u.ac.jp::8751789b-8222-4e0f-9d90-34a07a3554a6" providerId="AD" clId="Web-{CA62FF7E-CCA9-3EF7-13D1-4B56ACCBAFD9}" dt="2019-11-25T07:06:43.282" v="99" actId="1076"/>
          <ac:spMkLst>
            <pc:docMk/>
            <pc:sldMk cId="1609675077" sldId="544"/>
            <ac:spMk id="13" creationId="{DCDFFF34-00B4-416A-900F-351545A1EF48}"/>
          </ac:spMkLst>
        </pc:spChg>
      </pc:sldChg>
      <pc:sldChg chg="del">
        <pc:chgData name="マルヤマ　トモヤ" userId="S::a71342@st.takushoku-u.ac.jp::8751789b-8222-4e0f-9d90-34a07a3554a6" providerId="AD" clId="Web-{CA62FF7E-CCA9-3EF7-13D1-4B56ACCBAFD9}" dt="2019-11-25T07:26:45.300" v="100"/>
        <pc:sldMkLst>
          <pc:docMk/>
          <pc:sldMk cId="3259990612" sldId="545"/>
        </pc:sldMkLst>
      </pc:sldChg>
      <pc:sldChg chg="addSp modSp new">
        <pc:chgData name="マルヤマ　トモヤ" userId="S::a71342@st.takushoku-u.ac.jp::8751789b-8222-4e0f-9d90-34a07a3554a6" providerId="AD" clId="Web-{CA62FF7E-CCA9-3EF7-13D1-4B56ACCBAFD9}" dt="2019-11-25T08:08:01.147" v="276" actId="20577"/>
        <pc:sldMkLst>
          <pc:docMk/>
          <pc:sldMk cId="974060584" sldId="548"/>
        </pc:sldMkLst>
        <pc:spChg chg="mod">
          <ac:chgData name="マルヤマ　トモヤ" userId="S::a71342@st.takushoku-u.ac.jp::8751789b-8222-4e0f-9d90-34a07a3554a6" providerId="AD" clId="Web-{CA62FF7E-CCA9-3EF7-13D1-4B56ACCBAFD9}" dt="2019-11-25T07:57:35.396" v="108" actId="20577"/>
          <ac:spMkLst>
            <pc:docMk/>
            <pc:sldMk cId="974060584" sldId="548"/>
            <ac:spMk id="2" creationId="{40BA3D7B-B78B-4730-A57A-C67CB5E8FD2D}"/>
          </ac:spMkLst>
        </pc:spChg>
        <pc:spChg chg="add mod">
          <ac:chgData name="マルヤマ　トモヤ" userId="S::a71342@st.takushoku-u.ac.jp::8751789b-8222-4e0f-9d90-34a07a3554a6" providerId="AD" clId="Web-{CA62FF7E-CCA9-3EF7-13D1-4B56ACCBAFD9}" dt="2019-11-25T08:03:40.334" v="187" actId="1076"/>
          <ac:spMkLst>
            <pc:docMk/>
            <pc:sldMk cId="974060584" sldId="548"/>
            <ac:spMk id="3" creationId="{8A778DE2-EF7E-4E16-A714-3D647BA487A3}"/>
          </ac:spMkLst>
        </pc:spChg>
        <pc:spChg chg="add mod">
          <ac:chgData name="マルヤマ　トモヤ" userId="S::a71342@st.takushoku-u.ac.jp::8751789b-8222-4e0f-9d90-34a07a3554a6" providerId="AD" clId="Web-{CA62FF7E-CCA9-3EF7-13D1-4B56ACCBAFD9}" dt="2019-11-25T08:08:01.147" v="276" actId="20577"/>
          <ac:spMkLst>
            <pc:docMk/>
            <pc:sldMk cId="974060584" sldId="548"/>
            <ac:spMk id="5" creationId="{55E12588-7465-4F8D-99EA-5470FB39AB57}"/>
          </ac:spMkLst>
        </pc:spChg>
      </pc:sldChg>
    </pc:docChg>
  </pc:docChgLst>
  <pc:docChgLst>
    <pc:chgData name="トゴロ　ソラ" userId="S::a71251@st.takushoku-u.ac.jp::242ed5af-d5a2-4df7-bf70-696bb3194ab2" providerId="AD" clId="Web-{768131FE-CC67-11B6-2F39-F5CD3AE96A1E}"/>
    <pc:docChg chg="addSld delSld modSld sldOrd">
      <pc:chgData name="トゴロ　ソラ" userId="S::a71251@st.takushoku-u.ac.jp::242ed5af-d5a2-4df7-bf70-696bb3194ab2" providerId="AD" clId="Web-{768131FE-CC67-11B6-2F39-F5CD3AE96A1E}" dt="2019-12-09T11:35:04.561" v="1015" actId="1076"/>
      <pc:docMkLst>
        <pc:docMk/>
      </pc:docMkLst>
      <pc:sldChg chg="delSp modSp">
        <pc:chgData name="トゴロ　ソラ" userId="S::a71251@st.takushoku-u.ac.jp::242ed5af-d5a2-4df7-bf70-696bb3194ab2" providerId="AD" clId="Web-{768131FE-CC67-11B6-2F39-F5CD3AE96A1E}" dt="2019-12-09T07:24:06.549" v="239"/>
        <pc:sldMkLst>
          <pc:docMk/>
          <pc:sldMk cId="1935270770" sldId="415"/>
        </pc:sldMkLst>
        <pc:spChg chg="del mod">
          <ac:chgData name="トゴロ　ソラ" userId="S::a71251@st.takushoku-u.ac.jp::242ed5af-d5a2-4df7-bf70-696bb3194ab2" providerId="AD" clId="Web-{768131FE-CC67-11B6-2F39-F5CD3AE96A1E}" dt="2019-12-09T07:24:06.549" v="239"/>
          <ac:spMkLst>
            <pc:docMk/>
            <pc:sldMk cId="1935270770" sldId="415"/>
            <ac:spMk id="4" creationId="{60FD2C8A-B595-4C5F-8EE9-70AF40A0D481}"/>
          </ac:spMkLst>
        </pc:spChg>
      </pc:sldChg>
      <pc:sldChg chg="modSp">
        <pc:chgData name="トゴロ　ソラ" userId="S::a71251@st.takushoku-u.ac.jp::242ed5af-d5a2-4df7-bf70-696bb3194ab2" providerId="AD" clId="Web-{768131FE-CC67-11B6-2F39-F5CD3AE96A1E}" dt="2019-12-09T07:22:03.705" v="234" actId="20577"/>
        <pc:sldMkLst>
          <pc:docMk/>
          <pc:sldMk cId="2837509584" sldId="440"/>
        </pc:sldMkLst>
        <pc:spChg chg="mod">
          <ac:chgData name="トゴロ　ソラ" userId="S::a71251@st.takushoku-u.ac.jp::242ed5af-d5a2-4df7-bf70-696bb3194ab2" providerId="AD" clId="Web-{768131FE-CC67-11B6-2F39-F5CD3AE96A1E}" dt="2019-12-09T07:22:03.705" v="234" actId="20577"/>
          <ac:spMkLst>
            <pc:docMk/>
            <pc:sldMk cId="2837509584" sldId="440"/>
            <ac:spMk id="2" creationId="{00000000-0000-0000-0000-000000000000}"/>
          </ac:spMkLst>
        </pc:spChg>
      </pc:sldChg>
      <pc:sldChg chg="modSp">
        <pc:chgData name="トゴロ　ソラ" userId="S::a71251@st.takushoku-u.ac.jp::242ed5af-d5a2-4df7-bf70-696bb3194ab2" providerId="AD" clId="Web-{768131FE-CC67-11B6-2F39-F5CD3AE96A1E}" dt="2019-12-09T08:21:13.095" v="777" actId="20577"/>
        <pc:sldMkLst>
          <pc:docMk/>
          <pc:sldMk cId="1353367702" sldId="457"/>
        </pc:sldMkLst>
        <pc:spChg chg="mod">
          <ac:chgData name="トゴロ　ソラ" userId="S::a71251@st.takushoku-u.ac.jp::242ed5af-d5a2-4df7-bf70-696bb3194ab2" providerId="AD" clId="Web-{768131FE-CC67-11B6-2F39-F5CD3AE96A1E}" dt="2019-12-09T08:21:13.095" v="777" actId="20577"/>
          <ac:spMkLst>
            <pc:docMk/>
            <pc:sldMk cId="1353367702" sldId="457"/>
            <ac:spMk id="4" creationId="{00000000-0000-0000-0000-000000000000}"/>
          </ac:spMkLst>
        </pc:spChg>
      </pc:sldChg>
      <pc:sldChg chg="modSp">
        <pc:chgData name="トゴロ　ソラ" userId="S::a71251@st.takushoku-u.ac.jp::242ed5af-d5a2-4df7-bf70-696bb3194ab2" providerId="AD" clId="Web-{768131FE-CC67-11B6-2F39-F5CD3AE96A1E}" dt="2019-12-09T09:09:18.343" v="809" actId="20577"/>
        <pc:sldMkLst>
          <pc:docMk/>
          <pc:sldMk cId="3109934044" sldId="470"/>
        </pc:sldMkLst>
        <pc:spChg chg="mod">
          <ac:chgData name="トゴロ　ソラ" userId="S::a71251@st.takushoku-u.ac.jp::242ed5af-d5a2-4df7-bf70-696bb3194ab2" providerId="AD" clId="Web-{768131FE-CC67-11B6-2F39-F5CD3AE96A1E}" dt="2019-12-09T09:09:01.343" v="800" actId="20577"/>
          <ac:spMkLst>
            <pc:docMk/>
            <pc:sldMk cId="3109934044" sldId="470"/>
            <ac:spMk id="7" creationId="{5DC422FE-475E-4193-A383-E558B00AF836}"/>
          </ac:spMkLst>
        </pc:spChg>
        <pc:spChg chg="mod">
          <ac:chgData name="トゴロ　ソラ" userId="S::a71251@st.takushoku-u.ac.jp::242ed5af-d5a2-4df7-bf70-696bb3194ab2" providerId="AD" clId="Web-{768131FE-CC67-11B6-2F39-F5CD3AE96A1E}" dt="2019-12-09T09:09:18.343" v="809" actId="20577"/>
          <ac:spMkLst>
            <pc:docMk/>
            <pc:sldMk cId="3109934044" sldId="470"/>
            <ac:spMk id="9" creationId="{F428CB67-AAF2-4C72-83B1-1B5FE2C10D95}"/>
          </ac:spMkLst>
        </pc:spChg>
      </pc:sldChg>
      <pc:sldChg chg="modSp">
        <pc:chgData name="トゴロ　ソラ" userId="S::a71251@st.takushoku-u.ac.jp::242ed5af-d5a2-4df7-bf70-696bb3194ab2" providerId="AD" clId="Web-{768131FE-CC67-11B6-2F39-F5CD3AE96A1E}" dt="2019-12-09T07:45:11.095" v="538"/>
        <pc:sldMkLst>
          <pc:docMk/>
          <pc:sldMk cId="1834461353" sldId="482"/>
        </pc:sldMkLst>
        <pc:graphicFrameChg chg="modGraphic">
          <ac:chgData name="トゴロ　ソラ" userId="S::a71251@st.takushoku-u.ac.jp::242ed5af-d5a2-4df7-bf70-696bb3194ab2" providerId="AD" clId="Web-{768131FE-CC67-11B6-2F39-F5CD3AE96A1E}" dt="2019-12-09T07:45:11.095" v="538"/>
          <ac:graphicFrameMkLst>
            <pc:docMk/>
            <pc:sldMk cId="1834461353" sldId="482"/>
            <ac:graphicFrameMk id="21" creationId="{41168E2E-C768-447A-8E22-D6F6B3F144F7}"/>
          </ac:graphicFrameMkLst>
        </pc:graphicFrameChg>
      </pc:sldChg>
      <pc:sldChg chg="ord">
        <pc:chgData name="トゴロ　ソラ" userId="S::a71251@st.takushoku-u.ac.jp::242ed5af-d5a2-4df7-bf70-696bb3194ab2" providerId="AD" clId="Web-{768131FE-CC67-11B6-2F39-F5CD3AE96A1E}" dt="2019-12-09T07:18:41.033" v="231"/>
        <pc:sldMkLst>
          <pc:docMk/>
          <pc:sldMk cId="3855246299" sldId="483"/>
        </pc:sldMkLst>
      </pc:sldChg>
      <pc:sldChg chg="ord">
        <pc:chgData name="トゴロ　ソラ" userId="S::a71251@st.takushoku-u.ac.jp::242ed5af-d5a2-4df7-bf70-696bb3194ab2" providerId="AD" clId="Web-{768131FE-CC67-11B6-2F39-F5CD3AE96A1E}" dt="2019-12-09T09:32:13.452" v="942"/>
        <pc:sldMkLst>
          <pc:docMk/>
          <pc:sldMk cId="1621455043" sldId="485"/>
        </pc:sldMkLst>
      </pc:sldChg>
      <pc:sldChg chg="addSp delSp modSp">
        <pc:chgData name="トゴロ　ソラ" userId="S::a71251@st.takushoku-u.ac.jp::242ed5af-d5a2-4df7-bf70-696bb3194ab2" providerId="AD" clId="Web-{768131FE-CC67-11B6-2F39-F5CD3AE96A1E}" dt="2019-12-09T08:07:34.188" v="759" actId="1076"/>
        <pc:sldMkLst>
          <pc:docMk/>
          <pc:sldMk cId="1550491043" sldId="541"/>
        </pc:sldMkLst>
        <pc:spChg chg="del">
          <ac:chgData name="トゴロ　ソラ" userId="S::a71251@st.takushoku-u.ac.jp::242ed5af-d5a2-4df7-bf70-696bb3194ab2" providerId="AD" clId="Web-{768131FE-CC67-11B6-2F39-F5CD3AE96A1E}" dt="2019-12-09T07:26:41.111" v="244"/>
          <ac:spMkLst>
            <pc:docMk/>
            <pc:sldMk cId="1550491043" sldId="541"/>
            <ac:spMk id="6" creationId="{50A4042B-A8F6-4BF2-9665-38CE00A0F5DF}"/>
          </ac:spMkLst>
        </pc:spChg>
        <pc:spChg chg="add mod">
          <ac:chgData name="トゴロ　ソラ" userId="S::a71251@st.takushoku-u.ac.jp::242ed5af-d5a2-4df7-bf70-696bb3194ab2" providerId="AD" clId="Web-{768131FE-CC67-11B6-2F39-F5CD3AE96A1E}" dt="2019-12-09T08:07:34.188" v="759" actId="1076"/>
          <ac:spMkLst>
            <pc:docMk/>
            <pc:sldMk cId="1550491043" sldId="541"/>
            <ac:spMk id="7" creationId="{489D8A5C-77A5-49B6-B5A0-4621DE47D570}"/>
          </ac:spMkLst>
        </pc:spChg>
        <pc:spChg chg="del mod">
          <ac:chgData name="トゴロ　ソラ" userId="S::a71251@st.takushoku-u.ac.jp::242ed5af-d5a2-4df7-bf70-696bb3194ab2" providerId="AD" clId="Web-{768131FE-CC67-11B6-2F39-F5CD3AE96A1E}" dt="2019-12-09T07:25:13.799" v="243"/>
          <ac:spMkLst>
            <pc:docMk/>
            <pc:sldMk cId="1550491043" sldId="541"/>
            <ac:spMk id="8" creationId="{5A759588-E8DA-4F81-A927-C8DE2D84D315}"/>
          </ac:spMkLst>
        </pc:spChg>
      </pc:sldChg>
      <pc:sldChg chg="modSp">
        <pc:chgData name="トゴロ　ソラ" userId="S::a71251@st.takushoku-u.ac.jp::242ed5af-d5a2-4df7-bf70-696bb3194ab2" providerId="AD" clId="Web-{768131FE-CC67-11B6-2F39-F5CD3AE96A1E}" dt="2019-12-09T10:42:35.609" v="997" actId="20577"/>
        <pc:sldMkLst>
          <pc:docMk/>
          <pc:sldMk cId="3215337082" sldId="556"/>
        </pc:sldMkLst>
        <pc:spChg chg="mod">
          <ac:chgData name="トゴロ　ソラ" userId="S::a71251@st.takushoku-u.ac.jp::242ed5af-d5a2-4df7-bf70-696bb3194ab2" providerId="AD" clId="Web-{768131FE-CC67-11B6-2F39-F5CD3AE96A1E}" dt="2019-12-09T10:42:35.609" v="997" actId="20577"/>
          <ac:spMkLst>
            <pc:docMk/>
            <pc:sldMk cId="3215337082" sldId="556"/>
            <ac:spMk id="3" creationId="{8F3C5617-CD08-4AA3-9C20-86DACC4BA5DD}"/>
          </ac:spMkLst>
        </pc:spChg>
      </pc:sldChg>
      <pc:sldChg chg="modSp">
        <pc:chgData name="トゴロ　ソラ" userId="S::a71251@st.takushoku-u.ac.jp::242ed5af-d5a2-4df7-bf70-696bb3194ab2" providerId="AD" clId="Web-{768131FE-CC67-11B6-2F39-F5CD3AE96A1E}" dt="2019-12-09T05:26:28.625" v="228" actId="20577"/>
        <pc:sldMkLst>
          <pc:docMk/>
          <pc:sldMk cId="834940125" sldId="563"/>
        </pc:sldMkLst>
        <pc:spChg chg="mod">
          <ac:chgData name="トゴロ　ソラ" userId="S::a71251@st.takushoku-u.ac.jp::242ed5af-d5a2-4df7-bf70-696bb3194ab2" providerId="AD" clId="Web-{768131FE-CC67-11B6-2F39-F5CD3AE96A1E}" dt="2019-12-09T05:26:28.625" v="228" actId="20577"/>
          <ac:spMkLst>
            <pc:docMk/>
            <pc:sldMk cId="834940125" sldId="563"/>
            <ac:spMk id="4" creationId="{3829E900-CECB-4D50-8771-F4E01570C239}"/>
          </ac:spMkLst>
        </pc:spChg>
      </pc:sldChg>
      <pc:sldChg chg="del">
        <pc:chgData name="トゴロ　ソラ" userId="S::a71251@st.takushoku-u.ac.jp::242ed5af-d5a2-4df7-bf70-696bb3194ab2" providerId="AD" clId="Web-{768131FE-CC67-11B6-2F39-F5CD3AE96A1E}" dt="2019-12-09T09:35:30.092" v="943"/>
        <pc:sldMkLst>
          <pc:docMk/>
          <pc:sldMk cId="2357135525" sldId="571"/>
        </pc:sldMkLst>
      </pc:sldChg>
      <pc:sldChg chg="modSp">
        <pc:chgData name="トゴロ　ソラ" userId="S::a71251@st.takushoku-u.ac.jp::242ed5af-d5a2-4df7-bf70-696bb3194ab2" providerId="AD" clId="Web-{768131FE-CC67-11B6-2F39-F5CD3AE96A1E}" dt="2019-12-09T09:31:22.780" v="939" actId="20577"/>
        <pc:sldMkLst>
          <pc:docMk/>
          <pc:sldMk cId="227702471" sldId="593"/>
        </pc:sldMkLst>
        <pc:spChg chg="mod">
          <ac:chgData name="トゴロ　ソラ" userId="S::a71251@st.takushoku-u.ac.jp::242ed5af-d5a2-4df7-bf70-696bb3194ab2" providerId="AD" clId="Web-{768131FE-CC67-11B6-2F39-F5CD3AE96A1E}" dt="2019-12-09T09:31:22.780" v="939" actId="20577"/>
          <ac:spMkLst>
            <pc:docMk/>
            <pc:sldMk cId="227702471" sldId="593"/>
            <ac:spMk id="2" creationId="{19BA6934-979A-4C23-8759-2628A667F680}"/>
          </ac:spMkLst>
        </pc:spChg>
      </pc:sldChg>
      <pc:sldChg chg="addSp modSp new">
        <pc:chgData name="トゴロ　ソラ" userId="S::a71251@st.takushoku-u.ac.jp::242ed5af-d5a2-4df7-bf70-696bb3194ab2" providerId="AD" clId="Web-{768131FE-CC67-11B6-2F39-F5CD3AE96A1E}" dt="2019-12-09T07:49:49.407" v="613" actId="1076"/>
        <pc:sldMkLst>
          <pc:docMk/>
          <pc:sldMk cId="3155717906" sldId="595"/>
        </pc:sldMkLst>
        <pc:spChg chg="mod">
          <ac:chgData name="トゴロ　ソラ" userId="S::a71251@st.takushoku-u.ac.jp::242ed5af-d5a2-4df7-bf70-696bb3194ab2" providerId="AD" clId="Web-{768131FE-CC67-11B6-2F39-F5CD3AE96A1E}" dt="2019-12-09T07:28:02.330" v="268" actId="20577"/>
          <ac:spMkLst>
            <pc:docMk/>
            <pc:sldMk cId="3155717906" sldId="595"/>
            <ac:spMk id="2" creationId="{129ABF9A-7AF5-4B9A-9A76-7CCFAE7E9FA7}"/>
          </ac:spMkLst>
        </pc:spChg>
        <pc:spChg chg="add mod">
          <ac:chgData name="トゴロ　ソラ" userId="S::a71251@st.takushoku-u.ac.jp::242ed5af-d5a2-4df7-bf70-696bb3194ab2" providerId="AD" clId="Web-{768131FE-CC67-11B6-2F39-F5CD3AE96A1E}" dt="2019-12-09T07:35:26.408" v="425" actId="1076"/>
          <ac:spMkLst>
            <pc:docMk/>
            <pc:sldMk cId="3155717906" sldId="595"/>
            <ac:spMk id="3" creationId="{C3603E67-0F0C-4C75-8212-8893963DBE82}"/>
          </ac:spMkLst>
        </pc:spChg>
        <pc:spChg chg="add mod">
          <ac:chgData name="トゴロ　ソラ" userId="S::a71251@st.takushoku-u.ac.jp::242ed5af-d5a2-4df7-bf70-696bb3194ab2" providerId="AD" clId="Web-{768131FE-CC67-11B6-2F39-F5CD3AE96A1E}" dt="2019-12-09T07:36:04.642" v="428" actId="1076"/>
          <ac:spMkLst>
            <pc:docMk/>
            <pc:sldMk cId="3155717906" sldId="595"/>
            <ac:spMk id="4" creationId="{A7BA76D4-C8E3-4411-AF5A-D806DFF5F7BB}"/>
          </ac:spMkLst>
        </pc:spChg>
        <pc:spChg chg="add mod">
          <ac:chgData name="トゴロ　ソラ" userId="S::a71251@st.takushoku-u.ac.jp::242ed5af-d5a2-4df7-bf70-696bb3194ab2" providerId="AD" clId="Web-{768131FE-CC67-11B6-2F39-F5CD3AE96A1E}" dt="2019-12-09T07:49:49.407" v="613" actId="1076"/>
          <ac:spMkLst>
            <pc:docMk/>
            <pc:sldMk cId="3155717906" sldId="595"/>
            <ac:spMk id="5" creationId="{F5BC0668-60F8-4B3F-B22E-74EADA191EFA}"/>
          </ac:spMkLst>
        </pc:spChg>
      </pc:sldChg>
      <pc:sldChg chg="modSp">
        <pc:chgData name="トゴロ　ソラ" userId="S::a71251@st.takushoku-u.ac.jp::242ed5af-d5a2-4df7-bf70-696bb3194ab2" providerId="AD" clId="Web-{768131FE-CC67-11B6-2F39-F5CD3AE96A1E}" dt="2019-12-09T11:35:04.561" v="1015" actId="1076"/>
        <pc:sldMkLst>
          <pc:docMk/>
          <pc:sldMk cId="756174024" sldId="598"/>
        </pc:sldMkLst>
        <pc:picChg chg="mod">
          <ac:chgData name="トゴロ　ソラ" userId="S::a71251@st.takushoku-u.ac.jp::242ed5af-d5a2-4df7-bf70-696bb3194ab2" providerId="AD" clId="Web-{768131FE-CC67-11B6-2F39-F5CD3AE96A1E}" dt="2019-12-09T11:25:35.218" v="1002" actId="1076"/>
          <ac:picMkLst>
            <pc:docMk/>
            <pc:sldMk cId="756174024" sldId="598"/>
            <ac:picMk id="4" creationId="{CD95045D-A75D-4AC2-9ED6-DD0675734DAA}"/>
          </ac:picMkLst>
        </pc:picChg>
        <pc:picChg chg="mod">
          <ac:chgData name="トゴロ　ソラ" userId="S::a71251@st.takushoku-u.ac.jp::242ed5af-d5a2-4df7-bf70-696bb3194ab2" providerId="AD" clId="Web-{768131FE-CC67-11B6-2F39-F5CD3AE96A1E}" dt="2019-12-09T11:35:04.561" v="1015" actId="1076"/>
          <ac:picMkLst>
            <pc:docMk/>
            <pc:sldMk cId="756174024" sldId="598"/>
            <ac:picMk id="8" creationId="{131CF315-B777-46E4-92D9-D9F7D8D7598C}"/>
          </ac:picMkLst>
        </pc:picChg>
        <pc:picChg chg="mod">
          <ac:chgData name="トゴロ　ソラ" userId="S::a71251@st.takushoku-u.ac.jp::242ed5af-d5a2-4df7-bf70-696bb3194ab2" providerId="AD" clId="Web-{768131FE-CC67-11B6-2F39-F5CD3AE96A1E}" dt="2019-12-09T11:26:35.655" v="1006" actId="1076"/>
          <ac:picMkLst>
            <pc:docMk/>
            <pc:sldMk cId="756174024" sldId="598"/>
            <ac:picMk id="12" creationId="{02130F66-D6FB-40A2-8236-97B637608DCB}"/>
          </ac:picMkLst>
        </pc:picChg>
      </pc:sldChg>
    </pc:docChg>
  </pc:docChgLst>
  <pc:docChgLst>
    <pc:chgData name="ミヤモト　ショウゴ" userId="S::a71352@st.takushoku-u.ac.jp::d1b9f636-ea46-465c-ba2a-61856f725e73" providerId="AD" clId="Web-{5CA2239D-5783-9FDF-4B4A-F6EB851E2DDA}"/>
    <pc:docChg chg="modSld">
      <pc:chgData name="ミヤモト　ショウゴ" userId="S::a71352@st.takushoku-u.ac.jp::d1b9f636-ea46-465c-ba2a-61856f725e73" providerId="AD" clId="Web-{5CA2239D-5783-9FDF-4B4A-F6EB851E2DDA}" dt="2019-12-13T07:00:44.599" v="2" actId="20577"/>
      <pc:docMkLst>
        <pc:docMk/>
      </pc:docMkLst>
      <pc:sldChg chg="modSp">
        <pc:chgData name="ミヤモト　ショウゴ" userId="S::a71352@st.takushoku-u.ac.jp::d1b9f636-ea46-465c-ba2a-61856f725e73" providerId="AD" clId="Web-{5CA2239D-5783-9FDF-4B4A-F6EB851E2DDA}" dt="2019-12-13T07:00:40.352" v="0" actId="20577"/>
        <pc:sldMkLst>
          <pc:docMk/>
          <pc:sldMk cId="8906097" sldId="480"/>
        </pc:sldMkLst>
        <pc:spChg chg="mod">
          <ac:chgData name="ミヤモト　ショウゴ" userId="S::a71352@st.takushoku-u.ac.jp::d1b9f636-ea46-465c-ba2a-61856f725e73" providerId="AD" clId="Web-{5CA2239D-5783-9FDF-4B4A-F6EB851E2DDA}" dt="2019-12-13T07:00:40.352" v="0" actId="20577"/>
          <ac:spMkLst>
            <pc:docMk/>
            <pc:sldMk cId="8906097" sldId="480"/>
            <ac:spMk id="25" creationId="{EF3D58EC-B1B0-4B13-9783-6AF662060924}"/>
          </ac:spMkLst>
        </pc:spChg>
      </pc:sldChg>
    </pc:docChg>
  </pc:docChgLst>
  <pc:docChgLst>
    <pc:chgData name="カトリ　ヒカル" userId="S::a71127@st.takushoku-u.ac.jp::7925d78e-1930-4a00-8eb4-81d293cf66e4" providerId="AD" clId="Web-{1BCCAF00-6F39-4AE6-A53D-0E893E666526}"/>
    <pc:docChg chg="addSld delSld modSld sldOrd">
      <pc:chgData name="カトリ　ヒカル" userId="S::a71127@st.takushoku-u.ac.jp::7925d78e-1930-4a00-8eb4-81d293cf66e4" providerId="AD" clId="Web-{1BCCAF00-6F39-4AE6-A53D-0E893E666526}" dt="2019-12-05T05:53:36.229" v="322" actId="1076"/>
      <pc:docMkLst>
        <pc:docMk/>
      </pc:docMkLst>
      <pc:sldChg chg="modSp">
        <pc:chgData name="カトリ　ヒカル" userId="S::a71127@st.takushoku-u.ac.jp::7925d78e-1930-4a00-8eb4-81d293cf66e4" providerId="AD" clId="Web-{1BCCAF00-6F39-4AE6-A53D-0E893E666526}" dt="2019-12-05T05:53:36.229" v="322" actId="1076"/>
        <pc:sldMkLst>
          <pc:docMk/>
          <pc:sldMk cId="3257236463" sldId="447"/>
        </pc:sldMkLst>
        <pc:spChg chg="mod">
          <ac:chgData name="カトリ　ヒカル" userId="S::a71127@st.takushoku-u.ac.jp::7925d78e-1930-4a00-8eb4-81d293cf66e4" providerId="AD" clId="Web-{1BCCAF00-6F39-4AE6-A53D-0E893E666526}" dt="2019-12-05T05:53:36.229" v="322" actId="1076"/>
          <ac:spMkLst>
            <pc:docMk/>
            <pc:sldMk cId="3257236463" sldId="447"/>
            <ac:spMk id="5" creationId="{37A54B45-B10E-4F2B-B667-7CB7437FE6D0}"/>
          </ac:spMkLst>
        </pc:spChg>
        <pc:graphicFrameChg chg="mod">
          <ac:chgData name="カトリ　ヒカル" userId="S::a71127@st.takushoku-u.ac.jp::7925d78e-1930-4a00-8eb4-81d293cf66e4" providerId="AD" clId="Web-{1BCCAF00-6F39-4AE6-A53D-0E893E666526}" dt="2019-12-05T04:45:08.823" v="0" actId="1076"/>
          <ac:graphicFrameMkLst>
            <pc:docMk/>
            <pc:sldMk cId="3257236463" sldId="447"/>
            <ac:graphicFrameMk id="4" creationId="{00000000-0000-0000-0000-000000000000}"/>
          </ac:graphicFrameMkLst>
        </pc:graphicFrameChg>
      </pc:sldChg>
      <pc:sldChg chg="delSp">
        <pc:chgData name="カトリ　ヒカル" userId="S::a71127@st.takushoku-u.ac.jp::7925d78e-1930-4a00-8eb4-81d293cf66e4" providerId="AD" clId="Web-{1BCCAF00-6F39-4AE6-A53D-0E893E666526}" dt="2019-12-05T05:45:33.838" v="321"/>
        <pc:sldMkLst>
          <pc:docMk/>
          <pc:sldMk cId="3180461395" sldId="465"/>
        </pc:sldMkLst>
        <pc:spChg chg="del">
          <ac:chgData name="カトリ　ヒカル" userId="S::a71127@st.takushoku-u.ac.jp::7925d78e-1930-4a00-8eb4-81d293cf66e4" providerId="AD" clId="Web-{1BCCAF00-6F39-4AE6-A53D-0E893E666526}" dt="2019-12-05T05:45:33.838" v="321"/>
          <ac:spMkLst>
            <pc:docMk/>
            <pc:sldMk cId="3180461395" sldId="465"/>
            <ac:spMk id="5" creationId="{CE9BAEC6-B373-4C62-A439-C667EBFA63BF}"/>
          </ac:spMkLst>
        </pc:spChg>
      </pc:sldChg>
      <pc:sldChg chg="modSp">
        <pc:chgData name="カトリ　ヒカル" userId="S::a71127@st.takushoku-u.ac.jp::7925d78e-1930-4a00-8eb4-81d293cf66e4" providerId="AD" clId="Web-{1BCCAF00-6F39-4AE6-A53D-0E893E666526}" dt="2019-12-05T04:45:22.151" v="1" actId="1076"/>
        <pc:sldMkLst>
          <pc:docMk/>
          <pc:sldMk cId="1494822361" sldId="505"/>
        </pc:sldMkLst>
        <pc:spChg chg="mod">
          <ac:chgData name="カトリ　ヒカル" userId="S::a71127@st.takushoku-u.ac.jp::7925d78e-1930-4a00-8eb4-81d293cf66e4" providerId="AD" clId="Web-{1BCCAF00-6F39-4AE6-A53D-0E893E666526}" dt="2019-12-05T04:45:22.151" v="1" actId="1076"/>
          <ac:spMkLst>
            <pc:docMk/>
            <pc:sldMk cId="1494822361" sldId="505"/>
            <ac:spMk id="7" creationId="{0CC1E270-576F-482C-8B35-A371F11F21DD}"/>
          </ac:spMkLst>
        </pc:spChg>
      </pc:sldChg>
      <pc:sldChg chg="del">
        <pc:chgData name="カトリ　ヒカル" userId="S::a71127@st.takushoku-u.ac.jp::7925d78e-1930-4a00-8eb4-81d293cf66e4" providerId="AD" clId="Web-{1BCCAF00-6F39-4AE6-A53D-0E893E666526}" dt="2019-12-05T05:07:37.542" v="81"/>
        <pc:sldMkLst>
          <pc:docMk/>
          <pc:sldMk cId="648292171" sldId="550"/>
        </pc:sldMkLst>
      </pc:sldChg>
      <pc:sldChg chg="addSp delSp modSp ord">
        <pc:chgData name="カトリ　ヒカル" userId="S::a71127@st.takushoku-u.ac.jp::7925d78e-1930-4a00-8eb4-81d293cf66e4" providerId="AD" clId="Web-{1BCCAF00-6F39-4AE6-A53D-0E893E666526}" dt="2019-12-05T05:42:34.620" v="307"/>
        <pc:sldMkLst>
          <pc:docMk/>
          <pc:sldMk cId="3810665931" sldId="551"/>
        </pc:sldMkLst>
        <pc:spChg chg="del">
          <ac:chgData name="カトリ　ヒカル" userId="S::a71127@st.takushoku-u.ac.jp::7925d78e-1930-4a00-8eb4-81d293cf66e4" providerId="AD" clId="Web-{1BCCAF00-6F39-4AE6-A53D-0E893E666526}" dt="2019-12-05T05:39:37.417" v="291"/>
          <ac:spMkLst>
            <pc:docMk/>
            <pc:sldMk cId="3810665931" sldId="551"/>
            <ac:spMk id="2" creationId="{3B21C743-D659-499F-863D-AC425F81D671}"/>
          </ac:spMkLst>
        </pc:spChg>
        <pc:spChg chg="add del mod">
          <ac:chgData name="カトリ　ヒカル" userId="S::a71127@st.takushoku-u.ac.jp::7925d78e-1930-4a00-8eb4-81d293cf66e4" providerId="AD" clId="Web-{1BCCAF00-6F39-4AE6-A53D-0E893E666526}" dt="2019-12-05T05:40:09.214" v="294"/>
          <ac:spMkLst>
            <pc:docMk/>
            <pc:sldMk cId="3810665931" sldId="551"/>
            <ac:spMk id="3" creationId="{574DA986-5BBA-4180-B70A-EAA436AA1035}"/>
          </ac:spMkLst>
        </pc:spChg>
        <pc:picChg chg="add mod">
          <ac:chgData name="カトリ　ヒカル" userId="S::a71127@st.takushoku-u.ac.jp::7925d78e-1930-4a00-8eb4-81d293cf66e4" providerId="AD" clId="Web-{1BCCAF00-6F39-4AE6-A53D-0E893E666526}" dt="2019-12-05T05:40:36.667" v="298" actId="1076"/>
          <ac:picMkLst>
            <pc:docMk/>
            <pc:sldMk cId="3810665931" sldId="551"/>
            <ac:picMk id="4" creationId="{4663ACDC-44AB-4CB2-885E-9C038D46CF4A}"/>
          </ac:picMkLst>
        </pc:picChg>
      </pc:sldChg>
      <pc:sldChg chg="addSp delSp modSp new">
        <pc:chgData name="カトリ　ヒカル" userId="S::a71127@st.takushoku-u.ac.jp::7925d78e-1930-4a00-8eb4-81d293cf66e4" providerId="AD" clId="Web-{1BCCAF00-6F39-4AE6-A53D-0E893E666526}" dt="2019-12-05T04:52:37.104" v="73"/>
        <pc:sldMkLst>
          <pc:docMk/>
          <pc:sldMk cId="3757142463" sldId="565"/>
        </pc:sldMkLst>
        <pc:spChg chg="mod">
          <ac:chgData name="カトリ　ヒカル" userId="S::a71127@st.takushoku-u.ac.jp::7925d78e-1930-4a00-8eb4-81d293cf66e4" providerId="AD" clId="Web-{1BCCAF00-6F39-4AE6-A53D-0E893E666526}" dt="2019-12-05T04:46:35.401" v="35" actId="20577"/>
          <ac:spMkLst>
            <pc:docMk/>
            <pc:sldMk cId="3757142463" sldId="565"/>
            <ac:spMk id="2" creationId="{040A8906-2C02-4289-80AA-B771E1E7CC16}"/>
          </ac:spMkLst>
        </pc:spChg>
        <pc:graphicFrameChg chg="add del mod modGraphic">
          <ac:chgData name="カトリ　ヒカル" userId="S::a71127@st.takushoku-u.ac.jp::7925d78e-1930-4a00-8eb4-81d293cf66e4" providerId="AD" clId="Web-{1BCCAF00-6F39-4AE6-A53D-0E893E666526}" dt="2019-12-05T04:47:34.011" v="39"/>
          <ac:graphicFrameMkLst>
            <pc:docMk/>
            <pc:sldMk cId="3757142463" sldId="565"/>
            <ac:graphicFrameMk id="3" creationId="{5AAC44B8-34E7-4694-85F1-8BADF13DDFF6}"/>
          </ac:graphicFrameMkLst>
        </pc:graphicFrameChg>
        <pc:graphicFrameChg chg="add del mod modGraphic">
          <ac:chgData name="カトリ　ヒカル" userId="S::a71127@st.takushoku-u.ac.jp::7925d78e-1930-4a00-8eb4-81d293cf66e4" providerId="AD" clId="Web-{1BCCAF00-6F39-4AE6-A53D-0E893E666526}" dt="2019-12-05T04:49:42.042" v="69"/>
          <ac:graphicFrameMkLst>
            <pc:docMk/>
            <pc:sldMk cId="3757142463" sldId="565"/>
            <ac:graphicFrameMk id="16" creationId="{FCA6D283-8275-4197-8FC3-7E1B413CCFB8}"/>
          </ac:graphicFrameMkLst>
        </pc:graphicFrameChg>
        <pc:graphicFrameChg chg="add del mod modGraphic">
          <ac:chgData name="カトリ　ヒカル" userId="S::a71127@st.takushoku-u.ac.jp::7925d78e-1930-4a00-8eb4-81d293cf66e4" providerId="AD" clId="Web-{1BCCAF00-6F39-4AE6-A53D-0E893E666526}" dt="2019-12-05T04:52:37.104" v="73"/>
          <ac:graphicFrameMkLst>
            <pc:docMk/>
            <pc:sldMk cId="3757142463" sldId="565"/>
            <ac:graphicFrameMk id="194" creationId="{2FEB89F3-6F5F-4CD0-A64C-90561987FEB4}"/>
          </ac:graphicFrameMkLst>
        </pc:graphicFrameChg>
      </pc:sldChg>
      <pc:sldChg chg="addSp modSp new ord">
        <pc:chgData name="カトリ　ヒカル" userId="S::a71127@st.takushoku-u.ac.jp::7925d78e-1930-4a00-8eb4-81d293cf66e4" providerId="AD" clId="Web-{1BCCAF00-6F39-4AE6-A53D-0E893E666526}" dt="2019-12-05T05:43:00.260" v="308"/>
        <pc:sldMkLst>
          <pc:docMk/>
          <pc:sldMk cId="3959471473" sldId="565"/>
        </pc:sldMkLst>
        <pc:picChg chg="add mod">
          <ac:chgData name="カトリ　ヒカル" userId="S::a71127@st.takushoku-u.ac.jp::7925d78e-1930-4a00-8eb4-81d293cf66e4" providerId="AD" clId="Web-{1BCCAF00-6F39-4AE6-A53D-0E893E666526}" dt="2019-12-05T05:07:18.120" v="80" actId="1076"/>
          <ac:picMkLst>
            <pc:docMk/>
            <pc:sldMk cId="3959471473" sldId="565"/>
            <ac:picMk id="2" creationId="{A177A280-90FC-43F4-A928-6F25D03D1DEE}"/>
          </ac:picMkLst>
        </pc:picChg>
      </pc:sldChg>
      <pc:sldChg chg="addSp modSp new">
        <pc:chgData name="カトリ　ヒカル" userId="S::a71127@st.takushoku-u.ac.jp::7925d78e-1930-4a00-8eb4-81d293cf66e4" providerId="AD" clId="Web-{1BCCAF00-6F39-4AE6-A53D-0E893E666526}" dt="2019-12-05T05:38:00.760" v="280" actId="1076"/>
        <pc:sldMkLst>
          <pc:docMk/>
          <pc:sldMk cId="2749465154" sldId="566"/>
        </pc:sldMkLst>
        <pc:spChg chg="mod">
          <ac:chgData name="カトリ　ヒカル" userId="S::a71127@st.takushoku-u.ac.jp::7925d78e-1930-4a00-8eb4-81d293cf66e4" providerId="AD" clId="Web-{1BCCAF00-6F39-4AE6-A53D-0E893E666526}" dt="2019-12-05T05:14:52.292" v="125" actId="20577"/>
          <ac:spMkLst>
            <pc:docMk/>
            <pc:sldMk cId="2749465154" sldId="566"/>
            <ac:spMk id="2" creationId="{C865B7A7-1BEC-4B2C-A960-93DBA5FB6706}"/>
          </ac:spMkLst>
        </pc:spChg>
        <pc:spChg chg="add mod">
          <ac:chgData name="カトリ　ヒカル" userId="S::a71127@st.takushoku-u.ac.jp::7925d78e-1930-4a00-8eb4-81d293cf66e4" providerId="AD" clId="Web-{1BCCAF00-6F39-4AE6-A53D-0E893E666526}" dt="2019-12-05T05:19:16.823" v="174" actId="20577"/>
          <ac:spMkLst>
            <pc:docMk/>
            <pc:sldMk cId="2749465154" sldId="566"/>
            <ac:spMk id="3" creationId="{23261B6B-43E4-4969-931E-30C9379BFE94}"/>
          </ac:spMkLst>
        </pc:spChg>
        <pc:spChg chg="add mod">
          <ac:chgData name="カトリ　ヒカル" userId="S::a71127@st.takushoku-u.ac.jp::7925d78e-1930-4a00-8eb4-81d293cf66e4" providerId="AD" clId="Web-{1BCCAF00-6F39-4AE6-A53D-0E893E666526}" dt="2019-12-05T05:38:00.760" v="280" actId="1076"/>
          <ac:spMkLst>
            <pc:docMk/>
            <pc:sldMk cId="2749465154" sldId="566"/>
            <ac:spMk id="4" creationId="{22EC0142-50A3-4A02-8ED9-55F8E74BCD46}"/>
          </ac:spMkLst>
        </pc:spChg>
        <pc:spChg chg="add mod">
          <ac:chgData name="カトリ　ヒカル" userId="S::a71127@st.takushoku-u.ac.jp::7925d78e-1930-4a00-8eb4-81d293cf66e4" providerId="AD" clId="Web-{1BCCAF00-6F39-4AE6-A53D-0E893E666526}" dt="2019-12-05T05:37:52.229" v="278" actId="1076"/>
          <ac:spMkLst>
            <pc:docMk/>
            <pc:sldMk cId="2749465154" sldId="566"/>
            <ac:spMk id="5" creationId="{E8FC1AC5-6DBA-4404-A020-3CE986756936}"/>
          </ac:spMkLst>
        </pc:spChg>
      </pc:sldChg>
      <pc:sldChg chg="addSp delSp modSp new">
        <pc:chgData name="カトリ　ヒカル" userId="S::a71127@st.takushoku-u.ac.jp::7925d78e-1930-4a00-8eb4-81d293cf66e4" providerId="AD" clId="Web-{1BCCAF00-6F39-4AE6-A53D-0E893E666526}" dt="2019-12-05T05:39:24.479" v="290" actId="1076"/>
        <pc:sldMkLst>
          <pc:docMk/>
          <pc:sldMk cId="3525649494" sldId="567"/>
        </pc:sldMkLst>
        <pc:spChg chg="add del mod">
          <ac:chgData name="カトリ　ヒカル" userId="S::a71127@st.takushoku-u.ac.jp::7925d78e-1930-4a00-8eb4-81d293cf66e4" providerId="AD" clId="Web-{1BCCAF00-6F39-4AE6-A53D-0E893E666526}" dt="2019-12-05T05:38:53.682" v="284"/>
          <ac:spMkLst>
            <pc:docMk/>
            <pc:sldMk cId="3525649494" sldId="567"/>
            <ac:spMk id="2" creationId="{F14B5BC6-4C03-41F0-9F94-F88903D9F0B8}"/>
          </ac:spMkLst>
        </pc:spChg>
        <pc:picChg chg="add mod">
          <ac:chgData name="カトリ　ヒカル" userId="S::a71127@st.takushoku-u.ac.jp::7925d78e-1930-4a00-8eb4-81d293cf66e4" providerId="AD" clId="Web-{1BCCAF00-6F39-4AE6-A53D-0E893E666526}" dt="2019-12-05T05:39:24.479" v="290" actId="1076"/>
          <ac:picMkLst>
            <pc:docMk/>
            <pc:sldMk cId="3525649494" sldId="567"/>
            <ac:picMk id="3" creationId="{3F17D49E-78F1-472F-A74C-F3FEAE769C56}"/>
          </ac:picMkLst>
        </pc:picChg>
      </pc:sldChg>
      <pc:sldChg chg="addSp modSp new ord">
        <pc:chgData name="カトリ　ヒカル" userId="S::a71127@st.takushoku-u.ac.jp::7925d78e-1930-4a00-8eb4-81d293cf66e4" providerId="AD" clId="Web-{1BCCAF00-6F39-4AE6-A53D-0E893E666526}" dt="2019-12-05T05:42:10.792" v="304"/>
        <pc:sldMkLst>
          <pc:docMk/>
          <pc:sldMk cId="3393504882" sldId="568"/>
        </pc:sldMkLst>
        <pc:picChg chg="add mod">
          <ac:chgData name="カトリ　ヒカル" userId="S::a71127@st.takushoku-u.ac.jp::7925d78e-1930-4a00-8eb4-81d293cf66e4" providerId="AD" clId="Web-{1BCCAF00-6F39-4AE6-A53D-0E893E666526}" dt="2019-12-05T05:42:03.682" v="303" actId="1076"/>
          <ac:picMkLst>
            <pc:docMk/>
            <pc:sldMk cId="3393504882" sldId="568"/>
            <ac:picMk id="2" creationId="{5125DC5E-66A0-4704-A4EB-1C8E4ED1D72F}"/>
          </ac:picMkLst>
        </pc:picChg>
      </pc:sldChg>
      <pc:sldChg chg="addSp modSp new">
        <pc:chgData name="カトリ　ヒカル" userId="S::a71127@st.takushoku-u.ac.jp::7925d78e-1930-4a00-8eb4-81d293cf66e4" providerId="AD" clId="Web-{1BCCAF00-6F39-4AE6-A53D-0E893E666526}" dt="2019-12-05T05:43:49.667" v="313" actId="1076"/>
        <pc:sldMkLst>
          <pc:docMk/>
          <pc:sldMk cId="884836599" sldId="569"/>
        </pc:sldMkLst>
        <pc:picChg chg="add mod">
          <ac:chgData name="カトリ　ヒカル" userId="S::a71127@st.takushoku-u.ac.jp::7925d78e-1930-4a00-8eb4-81d293cf66e4" providerId="AD" clId="Web-{1BCCAF00-6F39-4AE6-A53D-0E893E666526}" dt="2019-12-05T05:43:49.667" v="313" actId="1076"/>
          <ac:picMkLst>
            <pc:docMk/>
            <pc:sldMk cId="884836599" sldId="569"/>
            <ac:picMk id="2" creationId="{05CDF398-EC8E-495C-8FDE-4B510E76FC81}"/>
          </ac:picMkLst>
        </pc:picChg>
      </pc:sldChg>
      <pc:sldChg chg="addSp modSp new">
        <pc:chgData name="カトリ　ヒカル" userId="S::a71127@st.takushoku-u.ac.jp::7925d78e-1930-4a00-8eb4-81d293cf66e4" providerId="AD" clId="Web-{1BCCAF00-6F39-4AE6-A53D-0E893E666526}" dt="2019-12-05T05:45:22.182" v="320" actId="1076"/>
        <pc:sldMkLst>
          <pc:docMk/>
          <pc:sldMk cId="424605175" sldId="570"/>
        </pc:sldMkLst>
        <pc:picChg chg="add mod">
          <ac:chgData name="カトリ　ヒカル" userId="S::a71127@st.takushoku-u.ac.jp::7925d78e-1930-4a00-8eb4-81d293cf66e4" providerId="AD" clId="Web-{1BCCAF00-6F39-4AE6-A53D-0E893E666526}" dt="2019-12-05T05:45:22.182" v="320" actId="1076"/>
          <ac:picMkLst>
            <pc:docMk/>
            <pc:sldMk cId="424605175" sldId="570"/>
            <ac:picMk id="2" creationId="{508208E1-FAD5-43C6-8E3E-15663D220656}"/>
          </ac:picMkLst>
        </pc:picChg>
      </pc:sldChg>
    </pc:docChg>
  </pc:docChgLst>
  <pc:docChgLst>
    <pc:chgData name="ミヤモト　ショウゴ" userId="S::a71352@st.takushoku-u.ac.jp::d1b9f636-ea46-465c-ba2a-61856f725e73" providerId="AD" clId="Web-{75A583A2-CAA4-85FC-82A7-30EB61CCBD26}"/>
    <pc:docChg chg="addSld delSld modSld sldOrd">
      <pc:chgData name="ミヤモト　ショウゴ" userId="S::a71352@st.takushoku-u.ac.jp::d1b9f636-ea46-465c-ba2a-61856f725e73" providerId="AD" clId="Web-{75A583A2-CAA4-85FC-82A7-30EB61CCBD26}" dt="2019-11-15T07:59:34.287" v="187"/>
      <pc:docMkLst>
        <pc:docMk/>
      </pc:docMkLst>
      <pc:sldChg chg="addCm">
        <pc:chgData name="ミヤモト　ショウゴ" userId="S::a71352@st.takushoku-u.ac.jp::d1b9f636-ea46-465c-ba2a-61856f725e73" providerId="AD" clId="Web-{75A583A2-CAA4-85FC-82A7-30EB61CCBD26}" dt="2019-11-15T07:56:55.410" v="185"/>
        <pc:sldMkLst>
          <pc:docMk/>
          <pc:sldMk cId="655137428" sldId="413"/>
        </pc:sldMkLst>
      </pc:sldChg>
      <pc:sldChg chg="addCm">
        <pc:chgData name="ミヤモト　ショウゴ" userId="S::a71352@st.takushoku-u.ac.jp::d1b9f636-ea46-465c-ba2a-61856f725e73" providerId="AD" clId="Web-{75A583A2-CAA4-85FC-82A7-30EB61CCBD26}" dt="2019-11-15T07:58:09.239" v="186"/>
        <pc:sldMkLst>
          <pc:docMk/>
          <pc:sldMk cId="3109934044" sldId="470"/>
        </pc:sldMkLst>
      </pc:sldChg>
      <pc:sldChg chg="ord">
        <pc:chgData name="ミヤモト　ショウゴ" userId="S::a71352@st.takushoku-u.ac.jp::d1b9f636-ea46-465c-ba2a-61856f725e73" providerId="AD" clId="Web-{75A583A2-CAA4-85FC-82A7-30EB61CCBD26}" dt="2019-11-15T07:59:34.287" v="187"/>
        <pc:sldMkLst>
          <pc:docMk/>
          <pc:sldMk cId="1834461353" sldId="482"/>
        </pc:sldMkLst>
      </pc:sldChg>
      <pc:sldChg chg="modSp">
        <pc:chgData name="ミヤモト　ショウゴ" userId="S::a71352@st.takushoku-u.ac.jp::d1b9f636-ea46-465c-ba2a-61856f725e73" providerId="AD" clId="Web-{75A583A2-CAA4-85FC-82A7-30EB61CCBD26}" dt="2019-11-15T06:57:03.379" v="180" actId="20577"/>
        <pc:sldMkLst>
          <pc:docMk/>
          <pc:sldMk cId="3118460350" sldId="495"/>
        </pc:sldMkLst>
        <pc:spChg chg="mod">
          <ac:chgData name="ミヤモト　ショウゴ" userId="S::a71352@st.takushoku-u.ac.jp::d1b9f636-ea46-465c-ba2a-61856f725e73" providerId="AD" clId="Web-{75A583A2-CAA4-85FC-82A7-30EB61CCBD26}" dt="2019-11-15T06:57:03.379" v="180" actId="20577"/>
          <ac:spMkLst>
            <pc:docMk/>
            <pc:sldMk cId="3118460350" sldId="495"/>
            <ac:spMk id="3" creationId="{F9F21321-F552-4E60-8F5E-4A8262C79C86}"/>
          </ac:spMkLst>
        </pc:spChg>
      </pc:sldChg>
      <pc:sldChg chg="addSp modSp">
        <pc:chgData name="ミヤモト　ショウゴ" userId="S::a71352@st.takushoku-u.ac.jp::d1b9f636-ea46-465c-ba2a-61856f725e73" providerId="AD" clId="Web-{75A583A2-CAA4-85FC-82A7-30EB61CCBD26}" dt="2019-11-15T06:49:45.442" v="135" actId="20577"/>
        <pc:sldMkLst>
          <pc:docMk/>
          <pc:sldMk cId="388692777" sldId="512"/>
        </pc:sldMkLst>
        <pc:spChg chg="mod">
          <ac:chgData name="ミヤモト　ショウゴ" userId="S::a71352@st.takushoku-u.ac.jp::d1b9f636-ea46-465c-ba2a-61856f725e73" providerId="AD" clId="Web-{75A583A2-CAA4-85FC-82A7-30EB61CCBD26}" dt="2019-11-15T06:47:33.035" v="69" actId="1076"/>
          <ac:spMkLst>
            <pc:docMk/>
            <pc:sldMk cId="388692777" sldId="512"/>
            <ac:spMk id="4" creationId="{B5F0F766-2B26-4393-B8D9-C1B020DF68BD}"/>
          </ac:spMkLst>
        </pc:spChg>
        <pc:spChg chg="add mod">
          <ac:chgData name="ミヤモト　ショウゴ" userId="S::a71352@st.takushoku-u.ac.jp::d1b9f636-ea46-465c-ba2a-61856f725e73" providerId="AD" clId="Web-{75A583A2-CAA4-85FC-82A7-30EB61CCBD26}" dt="2019-11-15T06:49:27.301" v="113" actId="1076"/>
          <ac:spMkLst>
            <pc:docMk/>
            <pc:sldMk cId="388692777" sldId="512"/>
            <ac:spMk id="5" creationId="{979FF416-8810-41B0-BBAB-2B5B3A66F3D8}"/>
          </ac:spMkLst>
        </pc:spChg>
        <pc:spChg chg="mod">
          <ac:chgData name="ミヤモト　ショウゴ" userId="S::a71352@st.takushoku-u.ac.jp::d1b9f636-ea46-465c-ba2a-61856f725e73" providerId="AD" clId="Web-{75A583A2-CAA4-85FC-82A7-30EB61CCBD26}" dt="2019-11-15T06:49:03.113" v="109" actId="20577"/>
          <ac:spMkLst>
            <pc:docMk/>
            <pc:sldMk cId="388692777" sldId="512"/>
            <ac:spMk id="6" creationId="{42D4D66C-2DDB-4BE2-96BA-6DFE11C39DE2}"/>
          </ac:spMkLst>
        </pc:spChg>
        <pc:spChg chg="add mod">
          <ac:chgData name="ミヤモト　ショウゴ" userId="S::a71352@st.takushoku-u.ac.jp::d1b9f636-ea46-465c-ba2a-61856f725e73" providerId="AD" clId="Web-{75A583A2-CAA4-85FC-82A7-30EB61CCBD26}" dt="2019-11-15T06:49:45.442" v="135" actId="20577"/>
          <ac:spMkLst>
            <pc:docMk/>
            <pc:sldMk cId="388692777" sldId="512"/>
            <ac:spMk id="7" creationId="{3D28FAF2-953F-4DB0-B0EC-05300192C2DA}"/>
          </ac:spMkLst>
        </pc:spChg>
        <pc:picChg chg="mod">
          <ac:chgData name="ミヤモト　ショウゴ" userId="S::a71352@st.takushoku-u.ac.jp::d1b9f636-ea46-465c-ba2a-61856f725e73" providerId="AD" clId="Web-{75A583A2-CAA4-85FC-82A7-30EB61CCBD26}" dt="2019-11-15T06:47:25.723" v="68" actId="1076"/>
          <ac:picMkLst>
            <pc:docMk/>
            <pc:sldMk cId="388692777" sldId="512"/>
            <ac:picMk id="3" creationId="{9592D8AF-05E7-449A-9734-B087CE8D9AE6}"/>
          </ac:picMkLst>
        </pc:picChg>
      </pc:sldChg>
      <pc:sldChg chg="new del">
        <pc:chgData name="ミヤモト　ショウゴ" userId="S::a71352@st.takushoku-u.ac.jp::d1b9f636-ea46-465c-ba2a-61856f725e73" providerId="AD" clId="Web-{75A583A2-CAA4-85FC-82A7-30EB61CCBD26}" dt="2019-11-15T07:38:47.306" v="184"/>
        <pc:sldMkLst>
          <pc:docMk/>
          <pc:sldMk cId="232508994" sldId="513"/>
        </pc:sldMkLst>
      </pc:sldChg>
      <pc:sldChg chg="new del">
        <pc:chgData name="ミヤモト　ショウゴ" userId="S::a71352@st.takushoku-u.ac.jp::d1b9f636-ea46-465c-ba2a-61856f725e73" providerId="AD" clId="Web-{75A583A2-CAA4-85FC-82A7-30EB61CCBD26}" dt="2019-11-15T07:38:46.353" v="182"/>
        <pc:sldMkLst>
          <pc:docMk/>
          <pc:sldMk cId="2760491704" sldId="514"/>
        </pc:sldMkLst>
      </pc:sldChg>
      <pc:sldChg chg="new del">
        <pc:chgData name="ミヤモト　ショウゴ" userId="S::a71352@st.takushoku-u.ac.jp::d1b9f636-ea46-465c-ba2a-61856f725e73" providerId="AD" clId="Web-{75A583A2-CAA4-85FC-82A7-30EB61CCBD26}" dt="2019-11-15T07:38:46.993" v="183"/>
        <pc:sldMkLst>
          <pc:docMk/>
          <pc:sldMk cId="4034006764" sldId="515"/>
        </pc:sldMkLst>
      </pc:sldChg>
    </pc:docChg>
  </pc:docChgLst>
  <pc:docChgLst>
    <pc:chgData name="ヨコオ　レイ" userId="S::a71377@st.takushoku-u.ac.jp::5ef8c68c-7bdf-4008-854e-3343d3eda687" providerId="AD" clId="Web-{EC75FD27-A7BF-42D0-823C-03BC483E888F}"/>
    <pc:docChg chg="addSld delSld modSld sldOrd">
      <pc:chgData name="ヨコオ　レイ" userId="S::a71377@st.takushoku-u.ac.jp::5ef8c68c-7bdf-4008-854e-3343d3eda687" providerId="AD" clId="Web-{EC75FD27-A7BF-42D0-823C-03BC483E888F}" dt="2019-12-07T07:41:44.738" v="1477" actId="1076"/>
      <pc:docMkLst>
        <pc:docMk/>
      </pc:docMkLst>
      <pc:sldChg chg="modSp">
        <pc:chgData name="ヨコオ　レイ" userId="S::a71377@st.takushoku-u.ac.jp::5ef8c68c-7bdf-4008-854e-3343d3eda687" providerId="AD" clId="Web-{EC75FD27-A7BF-42D0-823C-03BC483E888F}" dt="2019-12-07T04:11:24.905" v="0"/>
        <pc:sldMkLst>
          <pc:docMk/>
          <pc:sldMk cId="1834461353" sldId="482"/>
        </pc:sldMkLst>
        <pc:graphicFrameChg chg="modGraphic">
          <ac:chgData name="ヨコオ　レイ" userId="S::a71377@st.takushoku-u.ac.jp::5ef8c68c-7bdf-4008-854e-3343d3eda687" providerId="AD" clId="Web-{EC75FD27-A7BF-42D0-823C-03BC483E888F}" dt="2019-12-07T04:11:24.905" v="0"/>
          <ac:graphicFrameMkLst>
            <pc:docMk/>
            <pc:sldMk cId="1834461353" sldId="482"/>
            <ac:graphicFrameMk id="21" creationId="{41168E2E-C768-447A-8E22-D6F6B3F144F7}"/>
          </ac:graphicFrameMkLst>
        </pc:graphicFrameChg>
      </pc:sldChg>
      <pc:sldChg chg="ord">
        <pc:chgData name="ヨコオ　レイ" userId="S::a71377@st.takushoku-u.ac.jp::5ef8c68c-7bdf-4008-854e-3343d3eda687" providerId="AD" clId="Web-{EC75FD27-A7BF-42D0-823C-03BC483E888F}" dt="2019-12-07T05:22:42.281" v="558"/>
        <pc:sldMkLst>
          <pc:docMk/>
          <pc:sldMk cId="1714118437" sldId="496"/>
        </pc:sldMkLst>
      </pc:sldChg>
      <pc:sldChg chg="ord">
        <pc:chgData name="ヨコオ　レイ" userId="S::a71377@st.takushoku-u.ac.jp::5ef8c68c-7bdf-4008-854e-3343d3eda687" providerId="AD" clId="Web-{EC75FD27-A7BF-42D0-823C-03BC483E888F}" dt="2019-12-07T05:22:58.468" v="559"/>
        <pc:sldMkLst>
          <pc:docMk/>
          <pc:sldMk cId="3019161920" sldId="499"/>
        </pc:sldMkLst>
      </pc:sldChg>
      <pc:sldChg chg="addSp modSp">
        <pc:chgData name="ヨコオ　レイ" userId="S::a71377@st.takushoku-u.ac.jp::5ef8c68c-7bdf-4008-854e-3343d3eda687" providerId="AD" clId="Web-{EC75FD27-A7BF-42D0-823C-03BC483E888F}" dt="2019-12-07T05:02:58.054" v="553" actId="20577"/>
        <pc:sldMkLst>
          <pc:docMk/>
          <pc:sldMk cId="2015065025" sldId="507"/>
        </pc:sldMkLst>
        <pc:spChg chg="mod">
          <ac:chgData name="ヨコオ　レイ" userId="S::a71377@st.takushoku-u.ac.jp::5ef8c68c-7bdf-4008-854e-3343d3eda687" providerId="AD" clId="Web-{EC75FD27-A7BF-42D0-823C-03BC483E888F}" dt="2019-12-07T05:02:58.054" v="553" actId="20577"/>
          <ac:spMkLst>
            <pc:docMk/>
            <pc:sldMk cId="2015065025" sldId="507"/>
            <ac:spMk id="2" creationId="{FF805367-6FDD-44C2-BD4F-B874DF4BA938}"/>
          </ac:spMkLst>
        </pc:spChg>
        <pc:spChg chg="mod">
          <ac:chgData name="ヨコオ　レイ" userId="S::a71377@st.takushoku-u.ac.jp::5ef8c68c-7bdf-4008-854e-3343d3eda687" providerId="AD" clId="Web-{EC75FD27-A7BF-42D0-823C-03BC483E888F}" dt="2019-12-07T04:38:55.461" v="459" actId="20577"/>
          <ac:spMkLst>
            <pc:docMk/>
            <pc:sldMk cId="2015065025" sldId="507"/>
            <ac:spMk id="3" creationId="{9BC81A2C-E6B3-4B5D-9D35-3A9BF06F070F}"/>
          </ac:spMkLst>
        </pc:spChg>
        <pc:spChg chg="mod">
          <ac:chgData name="ヨコオ　レイ" userId="S::a71377@st.takushoku-u.ac.jp::5ef8c68c-7bdf-4008-854e-3343d3eda687" providerId="AD" clId="Web-{EC75FD27-A7BF-42D0-823C-03BC483E888F}" dt="2019-12-07T04:46:39.085" v="493" actId="20577"/>
          <ac:spMkLst>
            <pc:docMk/>
            <pc:sldMk cId="2015065025" sldId="507"/>
            <ac:spMk id="5" creationId="{426A3AEE-F2CE-4DDC-895E-2CA41C13126D}"/>
          </ac:spMkLst>
        </pc:spChg>
        <pc:spChg chg="mod">
          <ac:chgData name="ヨコオ　レイ" userId="S::a71377@st.takushoku-u.ac.jp::5ef8c68c-7bdf-4008-854e-3343d3eda687" providerId="AD" clId="Web-{EC75FD27-A7BF-42D0-823C-03BC483E888F}" dt="2019-12-07T04:47:23.101" v="519" actId="20577"/>
          <ac:spMkLst>
            <pc:docMk/>
            <pc:sldMk cId="2015065025" sldId="507"/>
            <ac:spMk id="6" creationId="{2F906012-5DCD-4C31-9CFB-0FBE67A8720D}"/>
          </ac:spMkLst>
        </pc:spChg>
        <pc:spChg chg="mod">
          <ac:chgData name="ヨコオ　レイ" userId="S::a71377@st.takushoku-u.ac.jp::5ef8c68c-7bdf-4008-854e-3343d3eda687" providerId="AD" clId="Web-{EC75FD27-A7BF-42D0-823C-03BC483E888F}" dt="2019-12-07T05:02:38.085" v="550" actId="20577"/>
          <ac:spMkLst>
            <pc:docMk/>
            <pc:sldMk cId="2015065025" sldId="507"/>
            <ac:spMk id="7" creationId="{790CA13D-7411-4A07-94C3-98C9ECE9F1A0}"/>
          </ac:spMkLst>
        </pc:spChg>
        <pc:spChg chg="add mod">
          <ac:chgData name="ヨコオ　レイ" userId="S::a71377@st.takushoku-u.ac.jp::5ef8c68c-7bdf-4008-854e-3343d3eda687" providerId="AD" clId="Web-{EC75FD27-A7BF-42D0-823C-03BC483E888F}" dt="2019-12-07T04:47:35.366" v="539" actId="20577"/>
          <ac:spMkLst>
            <pc:docMk/>
            <pc:sldMk cId="2015065025" sldId="507"/>
            <ac:spMk id="8" creationId="{193662C9-61D9-44A8-B5B2-56F8FEA5B216}"/>
          </ac:spMkLst>
        </pc:spChg>
        <pc:spChg chg="mod">
          <ac:chgData name="ヨコオ　レイ" userId="S::a71377@st.takushoku-u.ac.jp::5ef8c68c-7bdf-4008-854e-3343d3eda687" providerId="AD" clId="Web-{EC75FD27-A7BF-42D0-823C-03BC483E888F}" dt="2019-12-07T04:33:12.739" v="371" actId="1076"/>
          <ac:spMkLst>
            <pc:docMk/>
            <pc:sldMk cId="2015065025" sldId="507"/>
            <ac:spMk id="10" creationId="{40837168-1D54-4935-A2A6-8E62CC7E43E7}"/>
          </ac:spMkLst>
        </pc:spChg>
      </pc:sldChg>
      <pc:sldChg chg="modSp">
        <pc:chgData name="ヨコオ　レイ" userId="S::a71377@st.takushoku-u.ac.jp::5ef8c68c-7bdf-4008-854e-3343d3eda687" providerId="AD" clId="Web-{EC75FD27-A7BF-42D0-823C-03BC483E888F}" dt="2019-12-07T04:32:27.302" v="359" actId="1076"/>
        <pc:sldMkLst>
          <pc:docMk/>
          <pc:sldMk cId="1662657822" sldId="509"/>
        </pc:sldMkLst>
        <pc:spChg chg="mod">
          <ac:chgData name="ヨコオ　レイ" userId="S::a71377@st.takushoku-u.ac.jp::5ef8c68c-7bdf-4008-854e-3343d3eda687" providerId="AD" clId="Web-{EC75FD27-A7BF-42D0-823C-03BC483E888F}" dt="2019-12-07T04:32:17.724" v="357" actId="1076"/>
          <ac:spMkLst>
            <pc:docMk/>
            <pc:sldMk cId="1662657822" sldId="509"/>
            <ac:spMk id="7" creationId="{69068CDB-4F1C-4950-AA65-B1F3F73B3AFA}"/>
          </ac:spMkLst>
        </pc:spChg>
        <pc:spChg chg="mod">
          <ac:chgData name="ヨコオ　レイ" userId="S::a71377@st.takushoku-u.ac.jp::5ef8c68c-7bdf-4008-854e-3343d3eda687" providerId="AD" clId="Web-{EC75FD27-A7BF-42D0-823C-03BC483E888F}" dt="2019-12-07T04:32:27.302" v="359" actId="1076"/>
          <ac:spMkLst>
            <pc:docMk/>
            <pc:sldMk cId="1662657822" sldId="509"/>
            <ac:spMk id="9" creationId="{D400900D-D8D9-408B-B018-9738DCA8FE4D}"/>
          </ac:spMkLst>
        </pc:spChg>
      </pc:sldChg>
      <pc:sldChg chg="ord">
        <pc:chgData name="ヨコオ　レイ" userId="S::a71377@st.takushoku-u.ac.jp::5ef8c68c-7bdf-4008-854e-3343d3eda687" providerId="AD" clId="Web-{EC75FD27-A7BF-42D0-823C-03BC483E888F}" dt="2019-12-07T05:10:30.332" v="557"/>
        <pc:sldMkLst>
          <pc:docMk/>
          <pc:sldMk cId="1268818122" sldId="523"/>
        </pc:sldMkLst>
      </pc:sldChg>
      <pc:sldChg chg="modSp">
        <pc:chgData name="ヨコオ　レイ" userId="S::a71377@st.takushoku-u.ac.jp::5ef8c68c-7bdf-4008-854e-3343d3eda687" providerId="AD" clId="Web-{EC75FD27-A7BF-42D0-823C-03BC483E888F}" dt="2019-12-07T04:13:10.889" v="54" actId="1076"/>
        <pc:sldMkLst>
          <pc:docMk/>
          <pc:sldMk cId="2532454296" sldId="578"/>
        </pc:sldMkLst>
        <pc:spChg chg="mod">
          <ac:chgData name="ヨコオ　レイ" userId="S::a71377@st.takushoku-u.ac.jp::5ef8c68c-7bdf-4008-854e-3343d3eda687" providerId="AD" clId="Web-{EC75FD27-A7BF-42D0-823C-03BC483E888F}" dt="2019-12-07T04:12:59.608" v="53" actId="14100"/>
          <ac:spMkLst>
            <pc:docMk/>
            <pc:sldMk cId="2532454296" sldId="578"/>
            <ac:spMk id="4" creationId="{94AF7435-1E1F-4F11-8B2F-E88C6F27A403}"/>
          </ac:spMkLst>
        </pc:spChg>
        <pc:spChg chg="mod">
          <ac:chgData name="ヨコオ　レイ" userId="S::a71377@st.takushoku-u.ac.jp::5ef8c68c-7bdf-4008-854e-3343d3eda687" providerId="AD" clId="Web-{EC75FD27-A7BF-42D0-823C-03BC483E888F}" dt="2019-12-07T04:12:46.592" v="52" actId="1076"/>
          <ac:spMkLst>
            <pc:docMk/>
            <pc:sldMk cId="2532454296" sldId="578"/>
            <ac:spMk id="5" creationId="{AFB1E839-CDF3-4C26-B4BF-B2126EFB451C}"/>
          </ac:spMkLst>
        </pc:spChg>
        <pc:spChg chg="mod">
          <ac:chgData name="ヨコオ　レイ" userId="S::a71377@st.takushoku-u.ac.jp::5ef8c68c-7bdf-4008-854e-3343d3eda687" providerId="AD" clId="Web-{EC75FD27-A7BF-42D0-823C-03BC483E888F}" dt="2019-12-07T04:12:32.827" v="49" actId="20577"/>
          <ac:spMkLst>
            <pc:docMk/>
            <pc:sldMk cId="2532454296" sldId="578"/>
            <ac:spMk id="12" creationId="{3B5B6F38-399B-4EEE-81BB-F2CE4648C856}"/>
          </ac:spMkLst>
        </pc:spChg>
        <pc:spChg chg="mod">
          <ac:chgData name="ヨコオ　レイ" userId="S::a71377@st.takushoku-u.ac.jp::5ef8c68c-7bdf-4008-854e-3343d3eda687" providerId="AD" clId="Web-{EC75FD27-A7BF-42D0-823C-03BC483E888F}" dt="2019-12-07T04:13:10.889" v="54" actId="1076"/>
          <ac:spMkLst>
            <pc:docMk/>
            <pc:sldMk cId="2532454296" sldId="578"/>
            <ac:spMk id="16" creationId="{891DA2E3-B840-45E9-B64B-234B8C4BA4BD}"/>
          </ac:spMkLst>
        </pc:spChg>
      </pc:sldChg>
      <pc:sldChg chg="delSp modSp addCm">
        <pc:chgData name="ヨコオ　レイ" userId="S::a71377@st.takushoku-u.ac.jp::5ef8c68c-7bdf-4008-854e-3343d3eda687" providerId="AD" clId="Web-{EC75FD27-A7BF-42D0-823C-03BC483E888F}" dt="2019-12-07T04:28:03.896" v="328"/>
        <pc:sldMkLst>
          <pc:docMk/>
          <pc:sldMk cId="3180613873" sldId="581"/>
        </pc:sldMkLst>
        <pc:spChg chg="del mod">
          <ac:chgData name="ヨコオ　レイ" userId="S::a71377@st.takushoku-u.ac.jp::5ef8c68c-7bdf-4008-854e-3343d3eda687" providerId="AD" clId="Web-{EC75FD27-A7BF-42D0-823C-03BC483E888F}" dt="2019-12-07T04:15:41.029" v="88"/>
          <ac:spMkLst>
            <pc:docMk/>
            <pc:sldMk cId="3180613873" sldId="581"/>
            <ac:spMk id="3" creationId="{132A9E63-B580-436D-B8C5-3CA2D0169BD0}"/>
          </ac:spMkLst>
        </pc:spChg>
        <pc:spChg chg="mod">
          <ac:chgData name="ヨコオ　レイ" userId="S::a71377@st.takushoku-u.ac.jp::5ef8c68c-7bdf-4008-854e-3343d3eda687" providerId="AD" clId="Web-{EC75FD27-A7BF-42D0-823C-03BC483E888F}" dt="2019-12-07T04:15:48.326" v="89" actId="1076"/>
          <ac:spMkLst>
            <pc:docMk/>
            <pc:sldMk cId="3180613873" sldId="581"/>
            <ac:spMk id="5" creationId="{07CCBC59-3772-41E7-AB45-92FB9147C9A7}"/>
          </ac:spMkLst>
        </pc:spChg>
        <pc:spChg chg="mod">
          <ac:chgData name="ヨコオ　レイ" userId="S::a71377@st.takushoku-u.ac.jp::5ef8c68c-7bdf-4008-854e-3343d3eda687" providerId="AD" clId="Web-{EC75FD27-A7BF-42D0-823C-03BC483E888F}" dt="2019-12-07T04:15:51.733" v="90" actId="1076"/>
          <ac:spMkLst>
            <pc:docMk/>
            <pc:sldMk cId="3180613873" sldId="581"/>
            <ac:spMk id="7" creationId="{C2CFE4A8-2F61-4E35-B652-14BF30B2FA26}"/>
          </ac:spMkLst>
        </pc:spChg>
        <pc:spChg chg="mod">
          <ac:chgData name="ヨコオ　レイ" userId="S::a71377@st.takushoku-u.ac.jp::5ef8c68c-7bdf-4008-854e-3343d3eda687" providerId="AD" clId="Web-{EC75FD27-A7BF-42D0-823C-03BC483E888F}" dt="2019-12-07T04:27:13.943" v="325" actId="20577"/>
          <ac:spMkLst>
            <pc:docMk/>
            <pc:sldMk cId="3180613873" sldId="581"/>
            <ac:spMk id="9" creationId="{BB14606B-ED52-4206-99B9-F6F8BCD33130}"/>
          </ac:spMkLst>
        </pc:spChg>
      </pc:sldChg>
      <pc:sldChg chg="new del">
        <pc:chgData name="ヨコオ　レイ" userId="S::a71377@st.takushoku-u.ac.jp::5ef8c68c-7bdf-4008-854e-3343d3eda687" providerId="AD" clId="Web-{EC75FD27-A7BF-42D0-823C-03BC483E888F}" dt="2019-12-07T04:55:21.194" v="543"/>
        <pc:sldMkLst>
          <pc:docMk/>
          <pc:sldMk cId="346130182" sldId="586"/>
        </pc:sldMkLst>
      </pc:sldChg>
      <pc:sldChg chg="modSp">
        <pc:chgData name="ヨコオ　レイ" userId="S::a71377@st.takushoku-u.ac.jp::5ef8c68c-7bdf-4008-854e-3343d3eda687" providerId="AD" clId="Web-{EC75FD27-A7BF-42D0-823C-03BC483E888F}" dt="2019-12-07T06:56:56.431" v="995" actId="20577"/>
        <pc:sldMkLst>
          <pc:docMk/>
          <pc:sldMk cId="3705187417" sldId="586"/>
        </pc:sldMkLst>
        <pc:spChg chg="mod">
          <ac:chgData name="ヨコオ　レイ" userId="S::a71377@st.takushoku-u.ac.jp::5ef8c68c-7bdf-4008-854e-3343d3eda687" providerId="AD" clId="Web-{EC75FD27-A7BF-42D0-823C-03BC483E888F}" dt="2019-12-07T06:56:56.431" v="995" actId="20577"/>
          <ac:spMkLst>
            <pc:docMk/>
            <pc:sldMk cId="3705187417" sldId="586"/>
            <ac:spMk id="2" creationId="{7A785EB9-8A31-4EE2-86C0-469386BB6456}"/>
          </ac:spMkLst>
        </pc:spChg>
        <pc:spChg chg="mod">
          <ac:chgData name="ヨコオ　レイ" userId="S::a71377@st.takushoku-u.ac.jp::5ef8c68c-7bdf-4008-854e-3343d3eda687" providerId="AD" clId="Web-{EC75FD27-A7BF-42D0-823C-03BC483E888F}" dt="2019-12-07T06:14:28.804" v="770" actId="1076"/>
          <ac:spMkLst>
            <pc:docMk/>
            <pc:sldMk cId="3705187417" sldId="586"/>
            <ac:spMk id="3" creationId="{44732610-895D-451F-AE79-8DDDCB41D513}"/>
          </ac:spMkLst>
        </pc:spChg>
        <pc:spChg chg="mod">
          <ac:chgData name="ヨコオ　レイ" userId="S::a71377@st.takushoku-u.ac.jp::5ef8c68c-7bdf-4008-854e-3343d3eda687" providerId="AD" clId="Web-{EC75FD27-A7BF-42D0-823C-03BC483E888F}" dt="2019-12-07T06:12:54.616" v="757" actId="1076"/>
          <ac:spMkLst>
            <pc:docMk/>
            <pc:sldMk cId="3705187417" sldId="586"/>
            <ac:spMk id="4" creationId="{C0A86243-D37A-4329-A4C7-5A2EB5ABEE6E}"/>
          </ac:spMkLst>
        </pc:spChg>
        <pc:spChg chg="mod">
          <ac:chgData name="ヨコオ　レイ" userId="S::a71377@st.takushoku-u.ac.jp::5ef8c68c-7bdf-4008-854e-3343d3eda687" providerId="AD" clId="Web-{EC75FD27-A7BF-42D0-823C-03BC483E888F}" dt="2019-12-07T06:34:38.605" v="866" actId="20577"/>
          <ac:spMkLst>
            <pc:docMk/>
            <pc:sldMk cId="3705187417" sldId="586"/>
            <ac:spMk id="5" creationId="{29EB6218-BFD4-4B4A-BED7-481B935056BC}"/>
          </ac:spMkLst>
        </pc:spChg>
        <pc:spChg chg="mod">
          <ac:chgData name="ヨコオ　レイ" userId="S::a71377@st.takushoku-u.ac.jp::5ef8c68c-7bdf-4008-854e-3343d3eda687" providerId="AD" clId="Web-{EC75FD27-A7BF-42D0-823C-03BC483E888F}" dt="2019-12-07T06:12:33.679" v="752" actId="1076"/>
          <ac:spMkLst>
            <pc:docMk/>
            <pc:sldMk cId="3705187417" sldId="586"/>
            <ac:spMk id="6" creationId="{5B2C48D8-2ADA-4808-BA79-71EEB6D323F6}"/>
          </ac:spMkLst>
        </pc:spChg>
      </pc:sldChg>
      <pc:sldChg chg="addSp modSp new del">
        <pc:chgData name="ヨコオ　レイ" userId="S::a71377@st.takushoku-u.ac.jp::5ef8c68c-7bdf-4008-854e-3343d3eda687" providerId="AD" clId="Web-{EC75FD27-A7BF-42D0-823C-03BC483E888F}" dt="2019-12-07T06:03:25.242" v="709"/>
        <pc:sldMkLst>
          <pc:docMk/>
          <pc:sldMk cId="1583815004" sldId="587"/>
        </pc:sldMkLst>
        <pc:spChg chg="mod">
          <ac:chgData name="ヨコオ　レイ" userId="S::a71377@st.takushoku-u.ac.jp::5ef8c68c-7bdf-4008-854e-3343d3eda687" providerId="AD" clId="Web-{EC75FD27-A7BF-42D0-823C-03BC483E888F}" dt="2019-12-07T05:54:35.130" v="691" actId="20577"/>
          <ac:spMkLst>
            <pc:docMk/>
            <pc:sldMk cId="1583815004" sldId="587"/>
            <ac:spMk id="2" creationId="{6E88F98D-A013-4DB4-8B91-69D85415D3E0}"/>
          </ac:spMkLst>
        </pc:spChg>
        <pc:spChg chg="add">
          <ac:chgData name="ヨコオ　レイ" userId="S::a71377@st.takushoku-u.ac.jp::5ef8c68c-7bdf-4008-854e-3343d3eda687" providerId="AD" clId="Web-{EC75FD27-A7BF-42D0-823C-03BC483E888F}" dt="2019-12-07T05:54:40.724" v="694"/>
          <ac:spMkLst>
            <pc:docMk/>
            <pc:sldMk cId="1583815004" sldId="587"/>
            <ac:spMk id="3" creationId="{20B4A0A1-E8EE-49E1-94BB-8F1B11A6A2E2}"/>
          </ac:spMkLst>
        </pc:spChg>
        <pc:picChg chg="add mod">
          <ac:chgData name="ヨコオ　レイ" userId="S::a71377@st.takushoku-u.ac.jp::5ef8c68c-7bdf-4008-854e-3343d3eda687" providerId="AD" clId="Web-{EC75FD27-A7BF-42D0-823C-03BC483E888F}" dt="2019-12-07T06:00:04.070" v="696" actId="1076"/>
          <ac:picMkLst>
            <pc:docMk/>
            <pc:sldMk cId="1583815004" sldId="587"/>
            <ac:picMk id="4" creationId="{9ACBDF2F-2C9E-434F-964A-FD4EE9181319}"/>
          </ac:picMkLst>
        </pc:picChg>
      </pc:sldChg>
      <pc:sldChg chg="addSp modSp">
        <pc:chgData name="ヨコオ　レイ" userId="S::a71377@st.takushoku-u.ac.jp::5ef8c68c-7bdf-4008-854e-3343d3eda687" providerId="AD" clId="Web-{EC75FD27-A7BF-42D0-823C-03BC483E888F}" dt="2019-12-07T07:31:41.001" v="1298" actId="1076"/>
        <pc:sldMkLst>
          <pc:docMk/>
          <pc:sldMk cId="3831030086" sldId="589"/>
        </pc:sldMkLst>
        <pc:spChg chg="mod">
          <ac:chgData name="ヨコオ　レイ" userId="S::a71377@st.takushoku-u.ac.jp::5ef8c68c-7bdf-4008-854e-3343d3eda687" providerId="AD" clId="Web-{EC75FD27-A7BF-42D0-823C-03BC483E888F}" dt="2019-12-07T06:58:46.290" v="997" actId="20577"/>
          <ac:spMkLst>
            <pc:docMk/>
            <pc:sldMk cId="3831030086" sldId="589"/>
            <ac:spMk id="2" creationId="{027B7D84-86FA-435A-80B2-7AC0E98A1453}"/>
          </ac:spMkLst>
        </pc:spChg>
        <pc:spChg chg="add mod">
          <ac:chgData name="ヨコオ　レイ" userId="S::a71377@st.takushoku-u.ac.jp::5ef8c68c-7bdf-4008-854e-3343d3eda687" providerId="AD" clId="Web-{EC75FD27-A7BF-42D0-823C-03BC483E888F}" dt="2019-12-07T07:31:41.001" v="1298" actId="1076"/>
          <ac:spMkLst>
            <pc:docMk/>
            <pc:sldMk cId="3831030086" sldId="589"/>
            <ac:spMk id="8" creationId="{97B55E50-4480-4D91-A8BE-34FAA565FD87}"/>
          </ac:spMkLst>
        </pc:spChg>
        <pc:spChg chg="mod">
          <ac:chgData name="ヨコオ　レイ" userId="S::a71377@st.takushoku-u.ac.jp::5ef8c68c-7bdf-4008-854e-3343d3eda687" providerId="AD" clId="Web-{EC75FD27-A7BF-42D0-823C-03BC483E888F}" dt="2019-12-07T07:30:04.266" v="1292" actId="1076"/>
          <ac:spMkLst>
            <pc:docMk/>
            <pc:sldMk cId="3831030086" sldId="589"/>
            <ac:spMk id="11" creationId="{A8F3B927-4327-474F-86F6-E3519B69910E}"/>
          </ac:spMkLst>
        </pc:spChg>
        <pc:spChg chg="mod">
          <ac:chgData name="ヨコオ　レイ" userId="S::a71377@st.takushoku-u.ac.jp::5ef8c68c-7bdf-4008-854e-3343d3eda687" providerId="AD" clId="Web-{EC75FD27-A7BF-42D0-823C-03BC483E888F}" dt="2019-12-07T07:30:18.094" v="1293" actId="1076"/>
          <ac:spMkLst>
            <pc:docMk/>
            <pc:sldMk cId="3831030086" sldId="589"/>
            <ac:spMk id="16" creationId="{46B3E70A-39C3-4BC6-90D7-AFF06A89A7B3}"/>
          </ac:spMkLst>
        </pc:spChg>
        <pc:spChg chg="mod">
          <ac:chgData name="ヨコオ　レイ" userId="S::a71377@st.takushoku-u.ac.jp::5ef8c68c-7bdf-4008-854e-3343d3eda687" providerId="AD" clId="Web-{EC75FD27-A7BF-42D0-823C-03BC483E888F}" dt="2019-12-07T07:25:46.079" v="1009" actId="1076"/>
          <ac:spMkLst>
            <pc:docMk/>
            <pc:sldMk cId="3831030086" sldId="589"/>
            <ac:spMk id="17" creationId="{4D964666-CB1F-43C9-A395-C41984BFFE48}"/>
          </ac:spMkLst>
        </pc:spChg>
        <pc:spChg chg="mod">
          <ac:chgData name="ヨコオ　レイ" userId="S::a71377@st.takushoku-u.ac.jp::5ef8c68c-7bdf-4008-854e-3343d3eda687" providerId="AD" clId="Web-{EC75FD27-A7BF-42D0-823C-03BC483E888F}" dt="2019-12-07T07:25:50.954" v="1010" actId="1076"/>
          <ac:spMkLst>
            <pc:docMk/>
            <pc:sldMk cId="3831030086" sldId="589"/>
            <ac:spMk id="18" creationId="{3EA314FC-E88E-4147-9D8A-737A8125452C}"/>
          </ac:spMkLst>
        </pc:spChg>
        <pc:picChg chg="add mod">
          <ac:chgData name="ヨコオ　レイ" userId="S::a71377@st.takushoku-u.ac.jp::5ef8c68c-7bdf-4008-854e-3343d3eda687" providerId="AD" clId="Web-{EC75FD27-A7BF-42D0-823C-03BC483E888F}" dt="2019-12-07T07:25:54.251" v="1011" actId="1076"/>
          <ac:picMkLst>
            <pc:docMk/>
            <pc:sldMk cId="3831030086" sldId="589"/>
            <ac:picMk id="3" creationId="{C082C1DB-6D88-41FD-AE7B-8C557549FC9F}"/>
          </ac:picMkLst>
        </pc:picChg>
        <pc:picChg chg="add mod">
          <ac:chgData name="ヨコオ　レイ" userId="S::a71377@st.takushoku-u.ac.jp::5ef8c68c-7bdf-4008-854e-3343d3eda687" providerId="AD" clId="Web-{EC75FD27-A7BF-42D0-823C-03BC483E888F}" dt="2019-12-07T07:29:50.454" v="1290" actId="1076"/>
          <ac:picMkLst>
            <pc:docMk/>
            <pc:sldMk cId="3831030086" sldId="589"/>
            <ac:picMk id="4" creationId="{629D2479-9B20-4D36-9BEF-0C9F9FD731F4}"/>
          </ac:picMkLst>
        </pc:picChg>
        <pc:picChg chg="mod">
          <ac:chgData name="ヨコオ　レイ" userId="S::a71377@st.takushoku-u.ac.jp::5ef8c68c-7bdf-4008-854e-3343d3eda687" providerId="AD" clId="Web-{EC75FD27-A7BF-42D0-823C-03BC483E888F}" dt="2019-12-07T07:29:59.657" v="1291" actId="1076"/>
          <ac:picMkLst>
            <pc:docMk/>
            <pc:sldMk cId="3831030086" sldId="589"/>
            <ac:picMk id="6" creationId="{3F4C5174-A50F-4ADD-AB85-C1AE97237275}"/>
          </ac:picMkLst>
        </pc:picChg>
      </pc:sldChg>
      <pc:sldChg chg="addSp delSp modSp">
        <pc:chgData name="ヨコオ　レイ" userId="S::a71377@st.takushoku-u.ac.jp::5ef8c68c-7bdf-4008-854e-3343d3eda687" providerId="AD" clId="Web-{EC75FD27-A7BF-42D0-823C-03BC483E888F}" dt="2019-12-07T07:41:44.738" v="1477" actId="1076"/>
        <pc:sldMkLst>
          <pc:docMk/>
          <pc:sldMk cId="2296231505" sldId="590"/>
        </pc:sldMkLst>
        <pc:spChg chg="mod">
          <ac:chgData name="ヨコオ　レイ" userId="S::a71377@st.takushoku-u.ac.jp::5ef8c68c-7bdf-4008-854e-3343d3eda687" providerId="AD" clId="Web-{EC75FD27-A7BF-42D0-823C-03BC483E888F}" dt="2019-12-07T06:33:24.558" v="863" actId="20577"/>
          <ac:spMkLst>
            <pc:docMk/>
            <pc:sldMk cId="2296231505" sldId="590"/>
            <ac:spMk id="2" creationId="{6BDE6DFA-D9F8-4E48-B34B-B0A094660BB4}"/>
          </ac:spMkLst>
        </pc:spChg>
        <pc:spChg chg="mod">
          <ac:chgData name="ヨコオ　レイ" userId="S::a71377@st.takushoku-u.ac.jp::5ef8c68c-7bdf-4008-854e-3343d3eda687" providerId="AD" clId="Web-{EC75FD27-A7BF-42D0-823C-03BC483E888F}" dt="2019-12-07T07:41:44.738" v="1477" actId="1076"/>
          <ac:spMkLst>
            <pc:docMk/>
            <pc:sldMk cId="2296231505" sldId="590"/>
            <ac:spMk id="3" creationId="{CCE26CE8-A80D-4373-A91F-9551ED0E26B8}"/>
          </ac:spMkLst>
        </pc:spChg>
        <pc:spChg chg="mod">
          <ac:chgData name="ヨコオ　レイ" userId="S::a71377@st.takushoku-u.ac.jp::5ef8c68c-7bdf-4008-854e-3343d3eda687" providerId="AD" clId="Web-{EC75FD27-A7BF-42D0-823C-03BC483E888F}" dt="2019-12-07T06:53:06.791" v="953" actId="1076"/>
          <ac:spMkLst>
            <pc:docMk/>
            <pc:sldMk cId="2296231505" sldId="590"/>
            <ac:spMk id="4" creationId="{C1C6F1A6-ACD6-49E4-B7D3-6BC343DC8984}"/>
          </ac:spMkLst>
        </pc:spChg>
        <pc:spChg chg="mod">
          <ac:chgData name="ヨコオ　レイ" userId="S::a71377@st.takushoku-u.ac.jp::5ef8c68c-7bdf-4008-854e-3343d3eda687" providerId="AD" clId="Web-{EC75FD27-A7BF-42D0-823C-03BC483E888F}" dt="2019-12-07T06:56:08.884" v="961" actId="1076"/>
          <ac:spMkLst>
            <pc:docMk/>
            <pc:sldMk cId="2296231505" sldId="590"/>
            <ac:spMk id="5" creationId="{AB51B717-C3B3-4E34-92F8-8C2328033EB9}"/>
          </ac:spMkLst>
        </pc:spChg>
        <pc:spChg chg="add del mod">
          <ac:chgData name="ヨコオ　レイ" userId="S::a71377@st.takushoku-u.ac.jp::5ef8c68c-7bdf-4008-854e-3343d3eda687" providerId="AD" clId="Web-{EC75FD27-A7BF-42D0-823C-03BC483E888F}" dt="2019-12-07T06:31:55.558" v="815"/>
          <ac:spMkLst>
            <pc:docMk/>
            <pc:sldMk cId="2296231505" sldId="590"/>
            <ac:spMk id="40" creationId="{3B53704A-0551-429D-A1C4-4999F79FD8F5}"/>
          </ac:spMkLst>
        </pc:spChg>
        <pc:picChg chg="add mod">
          <ac:chgData name="ヨコオ　レイ" userId="S::a71377@st.takushoku-u.ac.jp::5ef8c68c-7bdf-4008-854e-3343d3eda687" providerId="AD" clId="Web-{EC75FD27-A7BF-42D0-823C-03BC483E888F}" dt="2019-12-07T06:51:01.432" v="934" actId="1076"/>
          <ac:picMkLst>
            <pc:docMk/>
            <pc:sldMk cId="2296231505" sldId="590"/>
            <ac:picMk id="6" creationId="{E9249FF0-068E-45E3-AC32-B276B5B0765C}"/>
          </ac:picMkLst>
        </pc:picChg>
        <pc:picChg chg="add del mod">
          <ac:chgData name="ヨコオ　レイ" userId="S::a71377@st.takushoku-u.ac.jp::5ef8c68c-7bdf-4008-854e-3343d3eda687" providerId="AD" clId="Web-{EC75FD27-A7BF-42D0-823C-03BC483E888F}" dt="2019-12-07T06:31:55.574" v="831"/>
          <ac:picMkLst>
            <pc:docMk/>
            <pc:sldMk cId="2296231505" sldId="590"/>
            <ac:picMk id="8" creationId="{15BE94E0-5EF9-4ADD-9B56-4CD98454F826}"/>
          </ac:picMkLst>
        </pc:picChg>
        <pc:picChg chg="add del mod">
          <ac:chgData name="ヨコオ　レイ" userId="S::a71377@st.takushoku-u.ac.jp::5ef8c68c-7bdf-4008-854e-3343d3eda687" providerId="AD" clId="Web-{EC75FD27-A7BF-42D0-823C-03BC483E888F}" dt="2019-12-07T06:31:55.574" v="830"/>
          <ac:picMkLst>
            <pc:docMk/>
            <pc:sldMk cId="2296231505" sldId="590"/>
            <ac:picMk id="10" creationId="{0586C1D2-9633-4A19-A4C6-8A7CC9BB5C90}"/>
          </ac:picMkLst>
        </pc:picChg>
        <pc:picChg chg="add del mod">
          <ac:chgData name="ヨコオ　レイ" userId="S::a71377@st.takushoku-u.ac.jp::5ef8c68c-7bdf-4008-854e-3343d3eda687" providerId="AD" clId="Web-{EC75FD27-A7BF-42D0-823C-03BC483E888F}" dt="2019-12-07T06:31:55.574" v="829"/>
          <ac:picMkLst>
            <pc:docMk/>
            <pc:sldMk cId="2296231505" sldId="590"/>
            <ac:picMk id="12" creationId="{EA64D615-ACD2-40D0-9618-05D3BB6B328F}"/>
          </ac:picMkLst>
        </pc:picChg>
        <pc:picChg chg="add del mod">
          <ac:chgData name="ヨコオ　レイ" userId="S::a71377@st.takushoku-u.ac.jp::5ef8c68c-7bdf-4008-854e-3343d3eda687" providerId="AD" clId="Web-{EC75FD27-A7BF-42D0-823C-03BC483E888F}" dt="2019-12-07T06:31:55.574" v="828"/>
          <ac:picMkLst>
            <pc:docMk/>
            <pc:sldMk cId="2296231505" sldId="590"/>
            <ac:picMk id="14" creationId="{B63E5DBD-673E-417C-9708-604D3753432F}"/>
          </ac:picMkLst>
        </pc:picChg>
        <pc:picChg chg="add del mod">
          <ac:chgData name="ヨコオ　レイ" userId="S::a71377@st.takushoku-u.ac.jp::5ef8c68c-7bdf-4008-854e-3343d3eda687" providerId="AD" clId="Web-{EC75FD27-A7BF-42D0-823C-03BC483E888F}" dt="2019-12-07T06:31:55.574" v="827"/>
          <ac:picMkLst>
            <pc:docMk/>
            <pc:sldMk cId="2296231505" sldId="590"/>
            <ac:picMk id="16" creationId="{FDB2208E-965D-4D50-ADBA-AFACC51F0BE9}"/>
          </ac:picMkLst>
        </pc:picChg>
        <pc:picChg chg="add del mod">
          <ac:chgData name="ヨコオ　レイ" userId="S::a71377@st.takushoku-u.ac.jp::5ef8c68c-7bdf-4008-854e-3343d3eda687" providerId="AD" clId="Web-{EC75FD27-A7BF-42D0-823C-03BC483E888F}" dt="2019-12-07T06:31:55.574" v="826"/>
          <ac:picMkLst>
            <pc:docMk/>
            <pc:sldMk cId="2296231505" sldId="590"/>
            <ac:picMk id="18" creationId="{08E2AEBC-87FA-4FEE-A389-F015DECAD670}"/>
          </ac:picMkLst>
        </pc:picChg>
        <pc:picChg chg="add del mod">
          <ac:chgData name="ヨコオ　レイ" userId="S::a71377@st.takushoku-u.ac.jp::5ef8c68c-7bdf-4008-854e-3343d3eda687" providerId="AD" clId="Web-{EC75FD27-A7BF-42D0-823C-03BC483E888F}" dt="2019-12-07T06:31:55.574" v="825"/>
          <ac:picMkLst>
            <pc:docMk/>
            <pc:sldMk cId="2296231505" sldId="590"/>
            <ac:picMk id="20" creationId="{2CE3F7E2-2062-47D9-9942-93F59032C930}"/>
          </ac:picMkLst>
        </pc:picChg>
        <pc:picChg chg="add del mod">
          <ac:chgData name="ヨコオ　レイ" userId="S::a71377@st.takushoku-u.ac.jp::5ef8c68c-7bdf-4008-854e-3343d3eda687" providerId="AD" clId="Web-{EC75FD27-A7BF-42D0-823C-03BC483E888F}" dt="2019-12-07T06:31:55.574" v="824"/>
          <ac:picMkLst>
            <pc:docMk/>
            <pc:sldMk cId="2296231505" sldId="590"/>
            <ac:picMk id="22" creationId="{2FFE4C4E-7D3B-4A06-A080-179D50588F89}"/>
          </ac:picMkLst>
        </pc:picChg>
        <pc:picChg chg="add del mod">
          <ac:chgData name="ヨコオ　レイ" userId="S::a71377@st.takushoku-u.ac.jp::5ef8c68c-7bdf-4008-854e-3343d3eda687" providerId="AD" clId="Web-{EC75FD27-A7BF-42D0-823C-03BC483E888F}" dt="2019-12-07T06:31:55.574" v="823"/>
          <ac:picMkLst>
            <pc:docMk/>
            <pc:sldMk cId="2296231505" sldId="590"/>
            <ac:picMk id="24" creationId="{0466C988-11B4-4B14-91DC-F2E42ACCE049}"/>
          </ac:picMkLst>
        </pc:picChg>
        <pc:picChg chg="add del mod">
          <ac:chgData name="ヨコオ　レイ" userId="S::a71377@st.takushoku-u.ac.jp::5ef8c68c-7bdf-4008-854e-3343d3eda687" providerId="AD" clId="Web-{EC75FD27-A7BF-42D0-823C-03BC483E888F}" dt="2019-12-07T06:31:55.574" v="822"/>
          <ac:picMkLst>
            <pc:docMk/>
            <pc:sldMk cId="2296231505" sldId="590"/>
            <ac:picMk id="26" creationId="{34C42F25-4260-4D2F-9EE7-37D86BCDD8F9}"/>
          </ac:picMkLst>
        </pc:picChg>
        <pc:picChg chg="add del mod">
          <ac:chgData name="ヨコオ　レイ" userId="S::a71377@st.takushoku-u.ac.jp::5ef8c68c-7bdf-4008-854e-3343d3eda687" providerId="AD" clId="Web-{EC75FD27-A7BF-42D0-823C-03BC483E888F}" dt="2019-12-07T06:31:55.574" v="821"/>
          <ac:picMkLst>
            <pc:docMk/>
            <pc:sldMk cId="2296231505" sldId="590"/>
            <ac:picMk id="28" creationId="{3F500BF4-D9FC-4E39-ACBE-F618BAD8C271}"/>
          </ac:picMkLst>
        </pc:picChg>
        <pc:picChg chg="add del mod">
          <ac:chgData name="ヨコオ　レイ" userId="S::a71377@st.takushoku-u.ac.jp::5ef8c68c-7bdf-4008-854e-3343d3eda687" providerId="AD" clId="Web-{EC75FD27-A7BF-42D0-823C-03BC483E888F}" dt="2019-12-07T06:31:55.574" v="820"/>
          <ac:picMkLst>
            <pc:docMk/>
            <pc:sldMk cId="2296231505" sldId="590"/>
            <ac:picMk id="30" creationId="{B55CE54B-C415-498D-B476-E1F3E1976E5F}"/>
          </ac:picMkLst>
        </pc:picChg>
        <pc:picChg chg="add del mod">
          <ac:chgData name="ヨコオ　レイ" userId="S::a71377@st.takushoku-u.ac.jp::5ef8c68c-7bdf-4008-854e-3343d3eda687" providerId="AD" clId="Web-{EC75FD27-A7BF-42D0-823C-03BC483E888F}" dt="2019-12-07T06:31:55.574" v="819"/>
          <ac:picMkLst>
            <pc:docMk/>
            <pc:sldMk cId="2296231505" sldId="590"/>
            <ac:picMk id="32" creationId="{78C4D573-B368-4E12-AE38-DCE680B3CD98}"/>
          </ac:picMkLst>
        </pc:picChg>
        <pc:picChg chg="add del mod">
          <ac:chgData name="ヨコオ　レイ" userId="S::a71377@st.takushoku-u.ac.jp::5ef8c68c-7bdf-4008-854e-3343d3eda687" providerId="AD" clId="Web-{EC75FD27-A7BF-42D0-823C-03BC483E888F}" dt="2019-12-07T06:31:55.558" v="818"/>
          <ac:picMkLst>
            <pc:docMk/>
            <pc:sldMk cId="2296231505" sldId="590"/>
            <ac:picMk id="34" creationId="{D24AEB58-E1AC-4225-9E8A-9C1147E23441}"/>
          </ac:picMkLst>
        </pc:picChg>
        <pc:picChg chg="add del mod">
          <ac:chgData name="ヨコオ　レイ" userId="S::a71377@st.takushoku-u.ac.jp::5ef8c68c-7bdf-4008-854e-3343d3eda687" providerId="AD" clId="Web-{EC75FD27-A7BF-42D0-823C-03BC483E888F}" dt="2019-12-07T06:31:55.558" v="817"/>
          <ac:picMkLst>
            <pc:docMk/>
            <pc:sldMk cId="2296231505" sldId="590"/>
            <ac:picMk id="36" creationId="{F80FF7FB-321F-4D21-8028-E9163164205D}"/>
          </ac:picMkLst>
        </pc:picChg>
        <pc:picChg chg="add del mod">
          <ac:chgData name="ヨコオ　レイ" userId="S::a71377@st.takushoku-u.ac.jp::5ef8c68c-7bdf-4008-854e-3343d3eda687" providerId="AD" clId="Web-{EC75FD27-A7BF-42D0-823C-03BC483E888F}" dt="2019-12-07T06:31:55.558" v="816"/>
          <ac:picMkLst>
            <pc:docMk/>
            <pc:sldMk cId="2296231505" sldId="590"/>
            <ac:picMk id="38" creationId="{77D09E26-366D-44AE-96FA-71893C95A3D3}"/>
          </ac:picMkLst>
        </pc:picChg>
        <pc:picChg chg="add mod">
          <ac:chgData name="ヨコオ　レイ" userId="S::a71377@st.takushoku-u.ac.jp::5ef8c68c-7bdf-4008-854e-3343d3eda687" providerId="AD" clId="Web-{EC75FD27-A7BF-42D0-823C-03BC483E888F}" dt="2019-12-07T06:51:21.447" v="937" actId="14100"/>
          <ac:picMkLst>
            <pc:docMk/>
            <pc:sldMk cId="2296231505" sldId="590"/>
            <ac:picMk id="41" creationId="{E2F68013-BFF7-40CB-ACBB-FD95C993F6B2}"/>
          </ac:picMkLst>
        </pc:picChg>
      </pc:sldChg>
    </pc:docChg>
  </pc:docChgLst>
  <pc:docChgLst>
    <pc:chgData name="トゴロ　ソラ" userId="S::a71251@st.takushoku-u.ac.jp::242ed5af-d5a2-4df7-bf70-696bb3194ab2" providerId="AD" clId="Web-{172BA7BA-801D-4834-2793-2FCD627BDFDA}"/>
    <pc:docChg chg="modSld">
      <pc:chgData name="トゴロ　ソラ" userId="S::a71251@st.takushoku-u.ac.jp::242ed5af-d5a2-4df7-bf70-696bb3194ab2" providerId="AD" clId="Web-{172BA7BA-801D-4834-2793-2FCD627BDFDA}" dt="2019-12-05T06:45:41.211" v="346" actId="1076"/>
      <pc:docMkLst>
        <pc:docMk/>
      </pc:docMkLst>
      <pc:sldChg chg="modSp">
        <pc:chgData name="トゴロ　ソラ" userId="S::a71251@st.takushoku-u.ac.jp::242ed5af-d5a2-4df7-bf70-696bb3194ab2" providerId="AD" clId="Web-{172BA7BA-801D-4834-2793-2FCD627BDFDA}" dt="2019-12-05T06:13:39.901" v="335" actId="20577"/>
        <pc:sldMkLst>
          <pc:docMk/>
          <pc:sldMk cId="1868636228" sldId="256"/>
        </pc:sldMkLst>
        <pc:spChg chg="mod">
          <ac:chgData name="トゴロ　ソラ" userId="S::a71251@st.takushoku-u.ac.jp::242ed5af-d5a2-4df7-bf70-696bb3194ab2" providerId="AD" clId="Web-{172BA7BA-801D-4834-2793-2FCD627BDFDA}" dt="2019-12-05T06:13:39.901" v="335" actId="20577"/>
          <ac:spMkLst>
            <pc:docMk/>
            <pc:sldMk cId="1868636228" sldId="256"/>
            <ac:spMk id="2" creationId="{00000000-0000-0000-0000-000000000000}"/>
          </ac:spMkLst>
        </pc:spChg>
      </pc:sldChg>
      <pc:sldChg chg="modSp">
        <pc:chgData name="トゴロ　ソラ" userId="S::a71251@st.takushoku-u.ac.jp::242ed5af-d5a2-4df7-bf70-696bb3194ab2" providerId="AD" clId="Web-{172BA7BA-801D-4834-2793-2FCD627BDFDA}" dt="2019-12-05T06:29:55.650" v="345" actId="1076"/>
        <pc:sldMkLst>
          <pc:docMk/>
          <pc:sldMk cId="834940125" sldId="563"/>
        </pc:sldMkLst>
        <pc:spChg chg="mod">
          <ac:chgData name="トゴロ　ソラ" userId="S::a71251@st.takushoku-u.ac.jp::242ed5af-d5a2-4df7-bf70-696bb3194ab2" providerId="AD" clId="Web-{172BA7BA-801D-4834-2793-2FCD627BDFDA}" dt="2019-12-05T06:29:55.650" v="345" actId="1076"/>
          <ac:spMkLst>
            <pc:docMk/>
            <pc:sldMk cId="834940125" sldId="563"/>
            <ac:spMk id="4" creationId="{3829E900-CECB-4D50-8771-F4E01570C239}"/>
          </ac:spMkLst>
        </pc:spChg>
      </pc:sldChg>
      <pc:sldChg chg="modSp">
        <pc:chgData name="トゴロ　ソラ" userId="S::a71251@st.takushoku-u.ac.jp::242ed5af-d5a2-4df7-bf70-696bb3194ab2" providerId="AD" clId="Web-{172BA7BA-801D-4834-2793-2FCD627BDFDA}" dt="2019-12-05T06:45:41.211" v="346" actId="1076"/>
        <pc:sldMkLst>
          <pc:docMk/>
          <pc:sldMk cId="3525649494" sldId="567"/>
        </pc:sldMkLst>
        <pc:picChg chg="mod">
          <ac:chgData name="トゴロ　ソラ" userId="S::a71251@st.takushoku-u.ac.jp::242ed5af-d5a2-4df7-bf70-696bb3194ab2" providerId="AD" clId="Web-{172BA7BA-801D-4834-2793-2FCD627BDFDA}" dt="2019-12-05T06:45:41.211" v="346" actId="1076"/>
          <ac:picMkLst>
            <pc:docMk/>
            <pc:sldMk cId="3525649494" sldId="567"/>
            <ac:picMk id="3" creationId="{3F17D49E-78F1-472F-A74C-F3FEAE769C56}"/>
          </ac:picMkLst>
        </pc:picChg>
      </pc:sldChg>
      <pc:sldChg chg="addSp delSp modSp">
        <pc:chgData name="トゴロ　ソラ" userId="S::a71251@st.takushoku-u.ac.jp::242ed5af-d5a2-4df7-bf70-696bb3194ab2" providerId="AD" clId="Web-{172BA7BA-801D-4834-2793-2FCD627BDFDA}" dt="2019-12-05T05:49:38.680" v="329" actId="1076"/>
        <pc:sldMkLst>
          <pc:docMk/>
          <pc:sldMk cId="884836599" sldId="569"/>
        </pc:sldMkLst>
        <pc:picChg chg="mod">
          <ac:chgData name="トゴロ　ソラ" userId="S::a71251@st.takushoku-u.ac.jp::242ed5af-d5a2-4df7-bf70-696bb3194ab2" providerId="AD" clId="Web-{172BA7BA-801D-4834-2793-2FCD627BDFDA}" dt="2019-12-05T05:49:38.680" v="329" actId="1076"/>
          <ac:picMkLst>
            <pc:docMk/>
            <pc:sldMk cId="884836599" sldId="569"/>
            <ac:picMk id="2" creationId="{05CDF398-EC8E-495C-8FDE-4B510E76FC81}"/>
          </ac:picMkLst>
        </pc:picChg>
        <pc:cxnChg chg="add del mod">
          <ac:chgData name="トゴロ　ソラ" userId="S::a71251@st.takushoku-u.ac.jp::242ed5af-d5a2-4df7-bf70-696bb3194ab2" providerId="AD" clId="Web-{172BA7BA-801D-4834-2793-2FCD627BDFDA}" dt="2019-12-05T05:47:00.571" v="328"/>
          <ac:cxnSpMkLst>
            <pc:docMk/>
            <pc:sldMk cId="884836599" sldId="569"/>
            <ac:cxnSpMk id="3" creationId="{F66E8203-5722-4FAF-9137-31C88D266E36}"/>
          </ac:cxnSpMkLst>
        </pc:cxnChg>
      </pc:sldChg>
    </pc:docChg>
  </pc:docChgLst>
  <pc:docChgLst>
    <pc:chgData name="ミヤモト　ショウゴ" userId="S::a71352@st.takushoku-u.ac.jp::d1b9f636-ea46-465c-ba2a-61856f725e73" providerId="AD" clId="Web-{D85C7D0B-6DAB-1B85-8DFB-1C11F0C921E5}"/>
    <pc:docChg chg="addSld delSld modSld sldOrd">
      <pc:chgData name="ミヤモト　ショウゴ" userId="S::a71352@st.takushoku-u.ac.jp::d1b9f636-ea46-465c-ba2a-61856f725e73" providerId="AD" clId="Web-{D85C7D0B-6DAB-1B85-8DFB-1C11F0C921E5}" dt="2019-12-16T08:42:07.410" v="1013" actId="20577"/>
      <pc:docMkLst>
        <pc:docMk/>
      </pc:docMkLst>
      <pc:sldChg chg="modSp">
        <pc:chgData name="ミヤモト　ショウゴ" userId="S::a71352@st.takushoku-u.ac.jp::d1b9f636-ea46-465c-ba2a-61856f725e73" providerId="AD" clId="Web-{D85C7D0B-6DAB-1B85-8DFB-1C11F0C921E5}" dt="2019-12-16T08:06:49.324" v="724" actId="20577"/>
        <pc:sldMkLst>
          <pc:docMk/>
          <pc:sldMk cId="2785278914" sldId="401"/>
        </pc:sldMkLst>
        <pc:spChg chg="mod">
          <ac:chgData name="ミヤモト　ショウゴ" userId="S::a71352@st.takushoku-u.ac.jp::d1b9f636-ea46-465c-ba2a-61856f725e73" providerId="AD" clId="Web-{D85C7D0B-6DAB-1B85-8DFB-1C11F0C921E5}" dt="2019-12-16T06:59:44.496" v="240" actId="1076"/>
          <ac:spMkLst>
            <pc:docMk/>
            <pc:sldMk cId="2785278914" sldId="401"/>
            <ac:spMk id="4" creationId="{FA9100EA-3B10-4E64-B5AE-D00954324DA1}"/>
          </ac:spMkLst>
        </pc:spChg>
        <pc:spChg chg="mod">
          <ac:chgData name="ミヤモト　ショウゴ" userId="S::a71352@st.takushoku-u.ac.jp::d1b9f636-ea46-465c-ba2a-61856f725e73" providerId="AD" clId="Web-{D85C7D0B-6DAB-1B85-8DFB-1C11F0C921E5}" dt="2019-12-16T08:06:49.324" v="724" actId="20577"/>
          <ac:spMkLst>
            <pc:docMk/>
            <pc:sldMk cId="2785278914" sldId="401"/>
            <ac:spMk id="7" creationId="{00D615CB-CBB5-4AE1-9AC8-5CA71C4308B9}"/>
          </ac:spMkLst>
        </pc:spChg>
      </pc:sldChg>
      <pc:sldChg chg="modSp del">
        <pc:chgData name="ミヤモト　ショウゴ" userId="S::a71352@st.takushoku-u.ac.jp::d1b9f636-ea46-465c-ba2a-61856f725e73" providerId="AD" clId="Web-{D85C7D0B-6DAB-1B85-8DFB-1C11F0C921E5}" dt="2019-12-16T07:59:29.713" v="627"/>
        <pc:sldMkLst>
          <pc:docMk/>
          <pc:sldMk cId="3257236463" sldId="447"/>
        </pc:sldMkLst>
        <pc:spChg chg="mod">
          <ac:chgData name="ミヤモト　ショウゴ" userId="S::a71352@st.takushoku-u.ac.jp::d1b9f636-ea46-465c-ba2a-61856f725e73" providerId="AD" clId="Web-{D85C7D0B-6DAB-1B85-8DFB-1C11F0C921E5}" dt="2019-12-16T06:52:10.526" v="153" actId="14100"/>
          <ac:spMkLst>
            <pc:docMk/>
            <pc:sldMk cId="3257236463" sldId="447"/>
            <ac:spMk id="6" creationId="{715076A4-210A-4E09-B782-2FEB0C1CCF15}"/>
          </ac:spMkLst>
        </pc:spChg>
      </pc:sldChg>
      <pc:sldChg chg="modSp">
        <pc:chgData name="ミヤモト　ショウゴ" userId="S::a71352@st.takushoku-u.ac.jp::d1b9f636-ea46-465c-ba2a-61856f725e73" providerId="AD" clId="Web-{D85C7D0B-6DAB-1B85-8DFB-1C11F0C921E5}" dt="2019-12-16T06:36:00.725" v="37" actId="20577"/>
        <pc:sldMkLst>
          <pc:docMk/>
          <pc:sldMk cId="1876371353" sldId="448"/>
        </pc:sldMkLst>
        <pc:spChg chg="mod">
          <ac:chgData name="ミヤモト　ショウゴ" userId="S::a71352@st.takushoku-u.ac.jp::d1b9f636-ea46-465c-ba2a-61856f725e73" providerId="AD" clId="Web-{D85C7D0B-6DAB-1B85-8DFB-1C11F0C921E5}" dt="2019-12-16T06:36:00.725" v="37" actId="20577"/>
          <ac:spMkLst>
            <pc:docMk/>
            <pc:sldMk cId="1876371353" sldId="448"/>
            <ac:spMk id="11" creationId="{B70E715D-7073-498D-87CB-FD6920DA2B15}"/>
          </ac:spMkLst>
        </pc:spChg>
      </pc:sldChg>
      <pc:sldChg chg="ord">
        <pc:chgData name="ミヤモト　ショウゴ" userId="S::a71352@st.takushoku-u.ac.jp::d1b9f636-ea46-465c-ba2a-61856f725e73" providerId="AD" clId="Web-{D85C7D0B-6DAB-1B85-8DFB-1C11F0C921E5}" dt="2019-12-16T07:49:03.226" v="592"/>
        <pc:sldMkLst>
          <pc:docMk/>
          <pc:sldMk cId="834940125" sldId="563"/>
        </pc:sldMkLst>
      </pc:sldChg>
      <pc:sldChg chg="modSp">
        <pc:chgData name="ミヤモト　ショウゴ" userId="S::a71352@st.takushoku-u.ac.jp::d1b9f636-ea46-465c-ba2a-61856f725e73" providerId="AD" clId="Web-{D85C7D0B-6DAB-1B85-8DFB-1C11F0C921E5}" dt="2019-12-16T07:00:47.325" v="257" actId="20577"/>
        <pc:sldMkLst>
          <pc:docMk/>
          <pc:sldMk cId="2163442985" sldId="597"/>
        </pc:sldMkLst>
        <pc:spChg chg="mod">
          <ac:chgData name="ミヤモト　ショウゴ" userId="S::a71352@st.takushoku-u.ac.jp::d1b9f636-ea46-465c-ba2a-61856f725e73" providerId="AD" clId="Web-{D85C7D0B-6DAB-1B85-8DFB-1C11F0C921E5}" dt="2019-12-16T07:00:47.325" v="257" actId="20577"/>
          <ac:spMkLst>
            <pc:docMk/>
            <pc:sldMk cId="2163442985" sldId="597"/>
            <ac:spMk id="18" creationId="{4F4873AB-2AE5-4716-9B64-68067362EF89}"/>
          </ac:spMkLst>
        </pc:spChg>
      </pc:sldChg>
      <pc:sldChg chg="ord">
        <pc:chgData name="ミヤモト　ショウゴ" userId="S::a71352@st.takushoku-u.ac.jp::d1b9f636-ea46-465c-ba2a-61856f725e73" providerId="AD" clId="Web-{D85C7D0B-6DAB-1B85-8DFB-1C11F0C921E5}" dt="2019-12-16T08:29:13.063" v="786"/>
        <pc:sldMkLst>
          <pc:docMk/>
          <pc:sldMk cId="2671216468" sldId="605"/>
        </pc:sldMkLst>
      </pc:sldChg>
      <pc:sldChg chg="modSp">
        <pc:chgData name="ミヤモト　ショウゴ" userId="S::a71352@st.takushoku-u.ac.jp::d1b9f636-ea46-465c-ba2a-61856f725e73" providerId="AD" clId="Web-{D85C7D0B-6DAB-1B85-8DFB-1C11F0C921E5}" dt="2019-12-16T07:27:15.065" v="585" actId="20577"/>
        <pc:sldMkLst>
          <pc:docMk/>
          <pc:sldMk cId="3020461886" sldId="608"/>
        </pc:sldMkLst>
        <pc:spChg chg="mod">
          <ac:chgData name="ミヤモト　ショウゴ" userId="S::a71352@st.takushoku-u.ac.jp::d1b9f636-ea46-465c-ba2a-61856f725e73" providerId="AD" clId="Web-{D85C7D0B-6DAB-1B85-8DFB-1C11F0C921E5}" dt="2019-12-16T07:27:15.065" v="585" actId="20577"/>
          <ac:spMkLst>
            <pc:docMk/>
            <pc:sldMk cId="3020461886" sldId="608"/>
            <ac:spMk id="3" creationId="{767C5F38-C0DF-49FE-BBFC-18B42C1B64A2}"/>
          </ac:spMkLst>
        </pc:spChg>
      </pc:sldChg>
      <pc:sldChg chg="ord">
        <pc:chgData name="ミヤモト　ショウゴ" userId="S::a71352@st.takushoku-u.ac.jp::d1b9f636-ea46-465c-ba2a-61856f725e73" providerId="AD" clId="Web-{D85C7D0B-6DAB-1B85-8DFB-1C11F0C921E5}" dt="2019-12-16T08:29:29.204" v="787"/>
        <pc:sldMkLst>
          <pc:docMk/>
          <pc:sldMk cId="314726649" sldId="625"/>
        </pc:sldMkLst>
      </pc:sldChg>
      <pc:sldChg chg="ord">
        <pc:chgData name="ミヤモト　ショウゴ" userId="S::a71352@st.takushoku-u.ac.jp::d1b9f636-ea46-465c-ba2a-61856f725e73" providerId="AD" clId="Web-{D85C7D0B-6DAB-1B85-8DFB-1C11F0C921E5}" dt="2019-12-16T07:47:51.367" v="589"/>
        <pc:sldMkLst>
          <pc:docMk/>
          <pc:sldMk cId="1092068502" sldId="631"/>
        </pc:sldMkLst>
      </pc:sldChg>
      <pc:sldChg chg="del">
        <pc:chgData name="ミヤモト　ショウゴ" userId="S::a71352@st.takushoku-u.ac.jp::d1b9f636-ea46-465c-ba2a-61856f725e73" providerId="AD" clId="Web-{D85C7D0B-6DAB-1B85-8DFB-1C11F0C921E5}" dt="2019-12-16T08:19:10.764" v="765"/>
        <pc:sldMkLst>
          <pc:docMk/>
          <pc:sldMk cId="2999004999" sldId="645"/>
        </pc:sldMkLst>
      </pc:sldChg>
      <pc:sldChg chg="ord">
        <pc:chgData name="ミヤモト　ショウゴ" userId="S::a71352@st.takushoku-u.ac.jp::d1b9f636-ea46-465c-ba2a-61856f725e73" providerId="AD" clId="Web-{D85C7D0B-6DAB-1B85-8DFB-1C11F0C921E5}" dt="2019-12-16T07:47:57.351" v="590"/>
        <pc:sldMkLst>
          <pc:docMk/>
          <pc:sldMk cId="79608057" sldId="648"/>
        </pc:sldMkLst>
      </pc:sldChg>
      <pc:sldChg chg="add del">
        <pc:chgData name="ミヤモト　ショウゴ" userId="S::a71352@st.takushoku-u.ac.jp::d1b9f636-ea46-465c-ba2a-61856f725e73" providerId="AD" clId="Web-{D85C7D0B-6DAB-1B85-8DFB-1C11F0C921E5}" dt="2019-12-16T08:18:24.874" v="760"/>
        <pc:sldMkLst>
          <pc:docMk/>
          <pc:sldMk cId="1928970912" sldId="661"/>
        </pc:sldMkLst>
      </pc:sldChg>
      <pc:sldChg chg="add del">
        <pc:chgData name="ミヤモト　ショウゴ" userId="S::a71352@st.takushoku-u.ac.jp::d1b9f636-ea46-465c-ba2a-61856f725e73" providerId="AD" clId="Web-{D85C7D0B-6DAB-1B85-8DFB-1C11F0C921E5}" dt="2019-12-16T08:18:24.889" v="761"/>
        <pc:sldMkLst>
          <pc:docMk/>
          <pc:sldMk cId="611923641" sldId="662"/>
        </pc:sldMkLst>
      </pc:sldChg>
      <pc:sldChg chg="add del">
        <pc:chgData name="ミヤモト　ショウゴ" userId="S::a71352@st.takushoku-u.ac.jp::d1b9f636-ea46-465c-ba2a-61856f725e73" providerId="AD" clId="Web-{D85C7D0B-6DAB-1B85-8DFB-1C11F0C921E5}" dt="2019-12-16T08:18:24.889" v="762"/>
        <pc:sldMkLst>
          <pc:docMk/>
          <pc:sldMk cId="4053739511" sldId="663"/>
        </pc:sldMkLst>
      </pc:sldChg>
      <pc:sldChg chg="modSp add del ord">
        <pc:chgData name="ミヤモト　ショウゴ" userId="S::a71352@st.takushoku-u.ac.jp::d1b9f636-ea46-465c-ba2a-61856f725e73" providerId="AD" clId="Web-{D85C7D0B-6DAB-1B85-8DFB-1C11F0C921E5}" dt="2019-12-16T08:18:24.889" v="764"/>
        <pc:sldMkLst>
          <pc:docMk/>
          <pc:sldMk cId="2939652818" sldId="664"/>
        </pc:sldMkLst>
        <pc:spChg chg="mod">
          <ac:chgData name="ミヤモト　ショウゴ" userId="S::a71352@st.takushoku-u.ac.jp::d1b9f636-ea46-465c-ba2a-61856f725e73" providerId="AD" clId="Web-{D85C7D0B-6DAB-1B85-8DFB-1C11F0C921E5}" dt="2019-12-16T08:07:30.355" v="747" actId="20577"/>
          <ac:spMkLst>
            <pc:docMk/>
            <pc:sldMk cId="2939652818" sldId="664"/>
            <ac:spMk id="2" creationId="{E9710F8B-ED82-4005-9C11-4A1D4ECB7B88}"/>
          </ac:spMkLst>
        </pc:spChg>
      </pc:sldChg>
      <pc:sldChg chg="add del">
        <pc:chgData name="ミヤモト　ショウゴ" userId="S::a71352@st.takushoku-u.ac.jp::d1b9f636-ea46-465c-ba2a-61856f725e73" providerId="AD" clId="Web-{D85C7D0B-6DAB-1B85-8DFB-1C11F0C921E5}" dt="2019-12-16T08:18:24.889" v="763"/>
        <pc:sldMkLst>
          <pc:docMk/>
          <pc:sldMk cId="3948529601" sldId="665"/>
        </pc:sldMkLst>
      </pc:sldChg>
      <pc:sldChg chg="delSp modSp add">
        <pc:chgData name="ミヤモト　ショウゴ" userId="S::a71352@st.takushoku-u.ac.jp::d1b9f636-ea46-465c-ba2a-61856f725e73" providerId="AD" clId="Web-{D85C7D0B-6DAB-1B85-8DFB-1C11F0C921E5}" dt="2019-12-16T08:04:48.777" v="665" actId="20577"/>
        <pc:sldMkLst>
          <pc:docMk/>
          <pc:sldMk cId="2331407196" sldId="666"/>
        </pc:sldMkLst>
        <pc:spChg chg="del mod">
          <ac:chgData name="ミヤモト　ショウゴ" userId="S::a71352@st.takushoku-u.ac.jp::d1b9f636-ea46-465c-ba2a-61856f725e73" providerId="AD" clId="Web-{D85C7D0B-6DAB-1B85-8DFB-1C11F0C921E5}" dt="2019-12-16T08:04:25.183" v="661"/>
          <ac:spMkLst>
            <pc:docMk/>
            <pc:sldMk cId="2331407196" sldId="666"/>
            <ac:spMk id="5" creationId="{00000000-0000-0000-0000-000000000000}"/>
          </ac:spMkLst>
        </pc:spChg>
        <pc:spChg chg="mod">
          <ac:chgData name="ミヤモト　ショウゴ" userId="S::a71352@st.takushoku-u.ac.jp::d1b9f636-ea46-465c-ba2a-61856f725e73" providerId="AD" clId="Web-{D85C7D0B-6DAB-1B85-8DFB-1C11F0C921E5}" dt="2019-12-16T08:04:48.777" v="665" actId="20577"/>
          <ac:spMkLst>
            <pc:docMk/>
            <pc:sldMk cId="2331407196" sldId="666"/>
            <ac:spMk id="6" creationId="{00000000-0000-0000-0000-000000000000}"/>
          </ac:spMkLst>
        </pc:spChg>
        <pc:spChg chg="del">
          <ac:chgData name="ミヤモト　ショウゴ" userId="S::a71352@st.takushoku-u.ac.jp::d1b9f636-ea46-465c-ba2a-61856f725e73" providerId="AD" clId="Web-{D85C7D0B-6DAB-1B85-8DFB-1C11F0C921E5}" dt="2019-12-16T08:04:27.105" v="662"/>
          <ac:spMkLst>
            <pc:docMk/>
            <pc:sldMk cId="2331407196" sldId="666"/>
            <ac:spMk id="7" creationId="{229A4E11-2632-45A4-980F-2557B1D2D8D5}"/>
          </ac:spMkLst>
        </pc:spChg>
      </pc:sldChg>
      <pc:sldChg chg="ord">
        <pc:chgData name="ミヤモト　ショウゴ" userId="S::a71352@st.takushoku-u.ac.jp::d1b9f636-ea46-465c-ba2a-61856f725e73" providerId="AD" clId="Web-{D85C7D0B-6DAB-1B85-8DFB-1C11F0C921E5}" dt="2019-12-16T08:21:26.687" v="771"/>
        <pc:sldMkLst>
          <pc:docMk/>
          <pc:sldMk cId="3999476889" sldId="667"/>
        </pc:sldMkLst>
      </pc:sldChg>
      <pc:sldChg chg="modSp add">
        <pc:chgData name="ミヤモト　ショウゴ" userId="S::a71352@st.takushoku-u.ac.jp::d1b9f636-ea46-465c-ba2a-61856f725e73" providerId="AD" clId="Web-{D85C7D0B-6DAB-1B85-8DFB-1C11F0C921E5}" dt="2019-12-16T08:41:39.176" v="1011" actId="20577"/>
        <pc:sldMkLst>
          <pc:docMk/>
          <pc:sldMk cId="3159947626" sldId="668"/>
        </pc:sldMkLst>
        <pc:spChg chg="mod">
          <ac:chgData name="ミヤモト　ショウゴ" userId="S::a71352@st.takushoku-u.ac.jp::d1b9f636-ea46-465c-ba2a-61856f725e73" providerId="AD" clId="Web-{D85C7D0B-6DAB-1B85-8DFB-1C11F0C921E5}" dt="2019-12-16T08:27:12.454" v="778" actId="14100"/>
          <ac:spMkLst>
            <pc:docMk/>
            <pc:sldMk cId="3159947626" sldId="668"/>
            <ac:spMk id="4" creationId="{94AF7435-1E1F-4F11-8B2F-E88C6F27A403}"/>
          </ac:spMkLst>
        </pc:spChg>
        <pc:spChg chg="mod">
          <ac:chgData name="ミヤモト　ショウゴ" userId="S::a71352@st.takushoku-u.ac.jp::d1b9f636-ea46-465c-ba2a-61856f725e73" providerId="AD" clId="Web-{D85C7D0B-6DAB-1B85-8DFB-1C11F0C921E5}" dt="2019-12-16T08:28:07.391" v="784" actId="14100"/>
          <ac:spMkLst>
            <pc:docMk/>
            <pc:sldMk cId="3159947626" sldId="668"/>
            <ac:spMk id="5" creationId="{AFB1E839-CDF3-4C26-B4BF-B2126EFB451C}"/>
          </ac:spMkLst>
        </pc:spChg>
        <pc:spChg chg="mod">
          <ac:chgData name="ミヤモト　ショウゴ" userId="S::a71352@st.takushoku-u.ac.jp::d1b9f636-ea46-465c-ba2a-61856f725e73" providerId="AD" clId="Web-{D85C7D0B-6DAB-1B85-8DFB-1C11F0C921E5}" dt="2019-12-16T08:41:39.176" v="1011" actId="20577"/>
          <ac:spMkLst>
            <pc:docMk/>
            <pc:sldMk cId="3159947626" sldId="668"/>
            <ac:spMk id="6" creationId="{1CC9DA7E-15AA-47C7-A4D9-DFA9DE8D0392}"/>
          </ac:spMkLst>
        </pc:spChg>
        <pc:spChg chg="mod">
          <ac:chgData name="ミヤモト　ショウゴ" userId="S::a71352@st.takushoku-u.ac.jp::d1b9f636-ea46-465c-ba2a-61856f725e73" providerId="AD" clId="Web-{D85C7D0B-6DAB-1B85-8DFB-1C11F0C921E5}" dt="2019-12-16T08:28:17.735" v="785" actId="1076"/>
          <ac:spMkLst>
            <pc:docMk/>
            <pc:sldMk cId="3159947626" sldId="668"/>
            <ac:spMk id="12" creationId="{3B5B6F38-399B-4EEE-81BB-F2CE4648C856}"/>
          </ac:spMkLst>
        </pc:spChg>
        <pc:spChg chg="mod">
          <ac:chgData name="ミヤモト　ショウゴ" userId="S::a71352@st.takushoku-u.ac.jp::d1b9f636-ea46-465c-ba2a-61856f725e73" providerId="AD" clId="Web-{D85C7D0B-6DAB-1B85-8DFB-1C11F0C921E5}" dt="2019-12-16T08:36:12.002" v="886" actId="14100"/>
          <ac:spMkLst>
            <pc:docMk/>
            <pc:sldMk cId="3159947626" sldId="668"/>
            <ac:spMk id="15" creationId="{5C9CA505-6666-4128-AF09-49A147A8ED69}"/>
          </ac:spMkLst>
        </pc:spChg>
        <pc:spChg chg="mod">
          <ac:chgData name="ミヤモト　ショウゴ" userId="S::a71352@st.takushoku-u.ac.jp::d1b9f636-ea46-465c-ba2a-61856f725e73" providerId="AD" clId="Web-{D85C7D0B-6DAB-1B85-8DFB-1C11F0C921E5}" dt="2019-12-16T08:36:02.924" v="884" actId="688"/>
          <ac:spMkLst>
            <pc:docMk/>
            <pc:sldMk cId="3159947626" sldId="668"/>
            <ac:spMk id="18" creationId="{BCBA0A54-7B28-4789-8B2B-1984737BAD25}"/>
          </ac:spMkLst>
        </pc:spChg>
      </pc:sldChg>
      <pc:sldChg chg="add">
        <pc:chgData name="ミヤモト　ショウゴ" userId="S::a71352@st.takushoku-u.ac.jp::d1b9f636-ea46-465c-ba2a-61856f725e73" providerId="AD" clId="Web-{D85C7D0B-6DAB-1B85-8DFB-1C11F0C921E5}" dt="2019-12-16T08:19:19.139" v="767"/>
        <pc:sldMkLst>
          <pc:docMk/>
          <pc:sldMk cId="2961145321" sldId="669"/>
        </pc:sldMkLst>
      </pc:sldChg>
      <pc:sldChg chg="add">
        <pc:chgData name="ミヤモト　ショウゴ" userId="S::a71352@st.takushoku-u.ac.jp::d1b9f636-ea46-465c-ba2a-61856f725e73" providerId="AD" clId="Web-{D85C7D0B-6DAB-1B85-8DFB-1C11F0C921E5}" dt="2019-12-16T08:19:19.217" v="768"/>
        <pc:sldMkLst>
          <pc:docMk/>
          <pc:sldMk cId="1820425104" sldId="670"/>
        </pc:sldMkLst>
      </pc:sldChg>
      <pc:sldChg chg="add">
        <pc:chgData name="ミヤモト　ショウゴ" userId="S::a71352@st.takushoku-u.ac.jp::d1b9f636-ea46-465c-ba2a-61856f725e73" providerId="AD" clId="Web-{D85C7D0B-6DAB-1B85-8DFB-1C11F0C921E5}" dt="2019-12-16T08:19:19.296" v="769"/>
        <pc:sldMkLst>
          <pc:docMk/>
          <pc:sldMk cId="3629857465" sldId="671"/>
        </pc:sldMkLst>
      </pc:sldChg>
      <pc:sldChg chg="add">
        <pc:chgData name="ミヤモト　ショウゴ" userId="S::a71352@st.takushoku-u.ac.jp::d1b9f636-ea46-465c-ba2a-61856f725e73" providerId="AD" clId="Web-{D85C7D0B-6DAB-1B85-8DFB-1C11F0C921E5}" dt="2019-12-16T08:19:19.421" v="770"/>
        <pc:sldMkLst>
          <pc:docMk/>
          <pc:sldMk cId="513413425" sldId="672"/>
        </pc:sldMkLst>
      </pc:sldChg>
      <pc:sldChg chg="addSp modSp new">
        <pc:chgData name="ミヤモト　ショウゴ" userId="S::a71352@st.takushoku-u.ac.jp::d1b9f636-ea46-465c-ba2a-61856f725e73" providerId="AD" clId="Web-{D85C7D0B-6DAB-1B85-8DFB-1C11F0C921E5}" dt="2019-12-16T08:41:14.832" v="1010" actId="1076"/>
        <pc:sldMkLst>
          <pc:docMk/>
          <pc:sldMk cId="3712720280" sldId="674"/>
        </pc:sldMkLst>
        <pc:spChg chg="mod">
          <ac:chgData name="ミヤモト　ショウゴ" userId="S::a71352@st.takushoku-u.ac.jp::d1b9f636-ea46-465c-ba2a-61856f725e73" providerId="AD" clId="Web-{D85C7D0B-6DAB-1B85-8DFB-1C11F0C921E5}" dt="2019-12-16T08:38:40.956" v="894" actId="20577"/>
          <ac:spMkLst>
            <pc:docMk/>
            <pc:sldMk cId="3712720280" sldId="674"/>
            <ac:spMk id="2" creationId="{BE9C98C9-C99B-426E-8B4D-CC87887B76C7}"/>
          </ac:spMkLst>
        </pc:spChg>
        <pc:spChg chg="add mod">
          <ac:chgData name="ミヤモト　ショウゴ" userId="S::a71352@st.takushoku-u.ac.jp::d1b9f636-ea46-465c-ba2a-61856f725e73" providerId="AD" clId="Web-{D85C7D0B-6DAB-1B85-8DFB-1C11F0C921E5}" dt="2019-12-16T08:41:14.832" v="1010" actId="1076"/>
          <ac:spMkLst>
            <pc:docMk/>
            <pc:sldMk cId="3712720280" sldId="674"/>
            <ac:spMk id="3" creationId="{4709DD20-0DF8-4AFB-80DA-D5E6C4D423DC}"/>
          </ac:spMkLst>
        </pc:spChg>
      </pc:sldChg>
    </pc:docChg>
  </pc:docChgLst>
  <pc:docChgLst>
    <pc:chgData name="カトリ　ヒカル" userId="S::a71127@st.takushoku-u.ac.jp::7925d78e-1930-4a00-8eb4-81d293cf66e4" providerId="AD" clId="Web-{06727BF4-EF77-3EB9-6BFE-6952658332A4}"/>
    <pc:docChg chg="modSld sldOrd">
      <pc:chgData name="カトリ　ヒカル" userId="S::a71127@st.takushoku-u.ac.jp::7925d78e-1930-4a00-8eb4-81d293cf66e4" providerId="AD" clId="Web-{06727BF4-EF77-3EB9-6BFE-6952658332A4}" dt="2019-12-16T12:16:57.558" v="452" actId="20577"/>
      <pc:docMkLst>
        <pc:docMk/>
      </pc:docMkLst>
      <pc:sldChg chg="ord">
        <pc:chgData name="カトリ　ヒカル" userId="S::a71127@st.takushoku-u.ac.jp::7925d78e-1930-4a00-8eb4-81d293cf66e4" providerId="AD" clId="Web-{06727BF4-EF77-3EB9-6BFE-6952658332A4}" dt="2019-12-16T11:59:37.774" v="33"/>
        <pc:sldMkLst>
          <pc:docMk/>
          <pc:sldMk cId="3041815325" sldId="404"/>
        </pc:sldMkLst>
      </pc:sldChg>
      <pc:sldChg chg="modSp">
        <pc:chgData name="カトリ　ヒカル" userId="S::a71127@st.takushoku-u.ac.jp::7925d78e-1930-4a00-8eb4-81d293cf66e4" providerId="AD" clId="Web-{06727BF4-EF77-3EB9-6BFE-6952658332A4}" dt="2019-12-16T11:56:28.039" v="3" actId="1076"/>
        <pc:sldMkLst>
          <pc:docMk/>
          <pc:sldMk cId="3340114552" sldId="687"/>
        </pc:sldMkLst>
        <pc:spChg chg="mod">
          <ac:chgData name="カトリ　ヒカル" userId="S::a71127@st.takushoku-u.ac.jp::7925d78e-1930-4a00-8eb4-81d293cf66e4" providerId="AD" clId="Web-{06727BF4-EF77-3EB9-6BFE-6952658332A4}" dt="2019-12-16T11:56:28.039" v="3" actId="1076"/>
          <ac:spMkLst>
            <pc:docMk/>
            <pc:sldMk cId="3340114552" sldId="687"/>
            <ac:spMk id="4" creationId="{21DFCC0E-3A37-40EC-AC2C-06300B99A191}"/>
          </ac:spMkLst>
        </pc:spChg>
        <pc:spChg chg="mod">
          <ac:chgData name="カトリ　ヒカル" userId="S::a71127@st.takushoku-u.ac.jp::7925d78e-1930-4a00-8eb4-81d293cf66e4" providerId="AD" clId="Web-{06727BF4-EF77-3EB9-6BFE-6952658332A4}" dt="2019-12-16T11:56:15.336" v="1" actId="1076"/>
          <ac:spMkLst>
            <pc:docMk/>
            <pc:sldMk cId="3340114552" sldId="687"/>
            <ac:spMk id="5" creationId="{7E936FDA-43AF-40C6-8A22-4958D68EF84D}"/>
          </ac:spMkLst>
        </pc:spChg>
      </pc:sldChg>
      <pc:sldChg chg="modSp">
        <pc:chgData name="カトリ　ヒカル" userId="S::a71127@st.takushoku-u.ac.jp::7925d78e-1930-4a00-8eb4-81d293cf66e4" providerId="AD" clId="Web-{06727BF4-EF77-3EB9-6BFE-6952658332A4}" dt="2019-12-16T11:49:09.178" v="0" actId="1076"/>
        <pc:sldMkLst>
          <pc:docMk/>
          <pc:sldMk cId="1306710361" sldId="688"/>
        </pc:sldMkLst>
        <pc:spChg chg="mod">
          <ac:chgData name="カトリ　ヒカル" userId="S::a71127@st.takushoku-u.ac.jp::7925d78e-1930-4a00-8eb4-81d293cf66e4" providerId="AD" clId="Web-{06727BF4-EF77-3EB9-6BFE-6952658332A4}" dt="2019-12-16T11:49:09.178" v="0" actId="1076"/>
          <ac:spMkLst>
            <pc:docMk/>
            <pc:sldMk cId="1306710361" sldId="688"/>
            <ac:spMk id="3" creationId="{FD14BCDE-83A7-44DF-AEBD-560948AA155D}"/>
          </ac:spMkLst>
        </pc:spChg>
      </pc:sldChg>
      <pc:sldChg chg="addSp modSp">
        <pc:chgData name="カトリ　ヒカル" userId="S::a71127@st.takushoku-u.ac.jp::7925d78e-1930-4a00-8eb4-81d293cf66e4" providerId="AD" clId="Web-{06727BF4-EF77-3EB9-6BFE-6952658332A4}" dt="2019-12-16T12:16:55.745" v="450" actId="20577"/>
        <pc:sldMkLst>
          <pc:docMk/>
          <pc:sldMk cId="499275444" sldId="690"/>
        </pc:sldMkLst>
        <pc:spChg chg="mod">
          <ac:chgData name="カトリ　ヒカル" userId="S::a71127@st.takushoku-u.ac.jp::7925d78e-1930-4a00-8eb4-81d293cf66e4" providerId="AD" clId="Web-{06727BF4-EF77-3EB9-6BFE-6952658332A4}" dt="2019-12-16T12:16:55.745" v="450" actId="20577"/>
          <ac:spMkLst>
            <pc:docMk/>
            <pc:sldMk cId="499275444" sldId="690"/>
            <ac:spMk id="3" creationId="{360984BF-273A-442E-B199-32335D1C5B58}"/>
          </ac:spMkLst>
        </pc:spChg>
        <pc:spChg chg="add mod">
          <ac:chgData name="カトリ　ヒカル" userId="S::a71127@st.takushoku-u.ac.jp::7925d78e-1930-4a00-8eb4-81d293cf66e4" providerId="AD" clId="Web-{06727BF4-EF77-3EB9-6BFE-6952658332A4}" dt="2019-12-16T11:58:41.883" v="32"/>
          <ac:spMkLst>
            <pc:docMk/>
            <pc:sldMk cId="499275444" sldId="690"/>
            <ac:spMk id="4" creationId="{D24EA626-028A-4AC7-A71A-7183DD083754}"/>
          </ac:spMkLst>
        </pc:spChg>
      </pc:sldChg>
      <pc:sldChg chg="addSp modSp">
        <pc:chgData name="カトリ　ヒカル" userId="S::a71127@st.takushoku-u.ac.jp::7925d78e-1930-4a00-8eb4-81d293cf66e4" providerId="AD" clId="Web-{06727BF4-EF77-3EB9-6BFE-6952658332A4}" dt="2019-12-16T12:16:29.464" v="442"/>
        <pc:sldMkLst>
          <pc:docMk/>
          <pc:sldMk cId="1215873649" sldId="691"/>
        </pc:sldMkLst>
        <pc:spChg chg="mod">
          <ac:chgData name="カトリ　ヒカル" userId="S::a71127@st.takushoku-u.ac.jp::7925d78e-1930-4a00-8eb4-81d293cf66e4" providerId="AD" clId="Web-{06727BF4-EF77-3EB9-6BFE-6952658332A4}" dt="2019-12-16T12:15:44.386" v="436" actId="1076"/>
          <ac:spMkLst>
            <pc:docMk/>
            <pc:sldMk cId="1215873649" sldId="691"/>
            <ac:spMk id="3" creationId="{7CF84C3A-DDC3-4AB3-A354-54C89356467F}"/>
          </ac:spMkLst>
        </pc:spChg>
        <pc:spChg chg="add mod">
          <ac:chgData name="カトリ　ヒカル" userId="S::a71127@st.takushoku-u.ac.jp::7925d78e-1930-4a00-8eb4-81d293cf66e4" providerId="AD" clId="Web-{06727BF4-EF77-3EB9-6BFE-6952658332A4}" dt="2019-12-16T12:16:29.464" v="442"/>
          <ac:spMkLst>
            <pc:docMk/>
            <pc:sldMk cId="1215873649" sldId="691"/>
            <ac:spMk id="4" creationId="{9D263F59-C538-4EB8-AB2F-1D204311E691}"/>
          </ac:spMkLst>
        </pc:spChg>
      </pc:sldChg>
    </pc:docChg>
  </pc:docChgLst>
  <pc:docChgLst>
    <pc:chgData name="マルヤマ　トモヤ" userId="S::a71342@st.takushoku-u.ac.jp::8751789b-8222-4e0f-9d90-34a07a3554a6" providerId="AD" clId="Web-{702AA407-ECFB-E5B4-CAC0-6CA986B591B5}"/>
    <pc:docChg chg="addSld modSld">
      <pc:chgData name="マルヤマ　トモヤ" userId="S::a71342@st.takushoku-u.ac.jp::8751789b-8222-4e0f-9d90-34a07a3554a6" providerId="AD" clId="Web-{702AA407-ECFB-E5B4-CAC0-6CA986B591B5}" dt="2019-12-13T12:00:38.999" v="87" actId="20577"/>
      <pc:docMkLst>
        <pc:docMk/>
      </pc:docMkLst>
      <pc:sldChg chg="addSp">
        <pc:chgData name="マルヤマ　トモヤ" userId="S::a71342@st.takushoku-u.ac.jp::8751789b-8222-4e0f-9d90-34a07a3554a6" providerId="AD" clId="Web-{702AA407-ECFB-E5B4-CAC0-6CA986B591B5}" dt="2019-12-13T11:55:44.666" v="0"/>
        <pc:sldMkLst>
          <pc:docMk/>
          <pc:sldMk cId="3121102538" sldId="624"/>
        </pc:sldMkLst>
        <pc:spChg chg="add">
          <ac:chgData name="マルヤマ　トモヤ" userId="S::a71342@st.takushoku-u.ac.jp::8751789b-8222-4e0f-9d90-34a07a3554a6" providerId="AD" clId="Web-{702AA407-ECFB-E5B4-CAC0-6CA986B591B5}" dt="2019-12-13T11:55:44.666" v="0"/>
          <ac:spMkLst>
            <pc:docMk/>
            <pc:sldMk cId="3121102538" sldId="624"/>
            <ac:spMk id="3" creationId="{06FB3AF9-931C-4C7E-826F-277F54A9CF14}"/>
          </ac:spMkLst>
        </pc:spChg>
      </pc:sldChg>
      <pc:sldChg chg="addSp modSp new">
        <pc:chgData name="マルヤマ　トモヤ" userId="S::a71342@st.takushoku-u.ac.jp::8751789b-8222-4e0f-9d90-34a07a3554a6" providerId="AD" clId="Web-{702AA407-ECFB-E5B4-CAC0-6CA986B591B5}" dt="2019-12-13T12:00:38.999" v="86" actId="20577"/>
        <pc:sldMkLst>
          <pc:docMk/>
          <pc:sldMk cId="2382086193" sldId="626"/>
        </pc:sldMkLst>
        <pc:spChg chg="add mod">
          <ac:chgData name="マルヤマ　トモヤ" userId="S::a71342@st.takushoku-u.ac.jp::8751789b-8222-4e0f-9d90-34a07a3554a6" providerId="AD" clId="Web-{702AA407-ECFB-E5B4-CAC0-6CA986B591B5}" dt="2019-12-13T12:00:38.999" v="86" actId="20577"/>
          <ac:spMkLst>
            <pc:docMk/>
            <pc:sldMk cId="2382086193" sldId="626"/>
            <ac:spMk id="3" creationId="{4A28B796-E4BC-414E-890D-8DD858648209}"/>
          </ac:spMkLst>
        </pc:spChg>
      </pc:sldChg>
    </pc:docChg>
  </pc:docChgLst>
  <pc:docChgLst>
    <pc:chgData name="ミヤモト　ショウゴ" userId="S::a71352@st.takushoku-u.ac.jp::d1b9f636-ea46-465c-ba2a-61856f725e73" providerId="AD" clId="Web-{A02A9D8B-E3B2-0F19-DA3C-1046222F8570}"/>
    <pc:docChg chg="modSld sldOrd">
      <pc:chgData name="ミヤモト　ショウゴ" userId="S::a71352@st.takushoku-u.ac.jp::d1b9f636-ea46-465c-ba2a-61856f725e73" providerId="AD" clId="Web-{A02A9D8B-E3B2-0F19-DA3C-1046222F8570}" dt="2019-12-07T05:37:38.559" v="356" actId="20577"/>
      <pc:docMkLst>
        <pc:docMk/>
      </pc:docMkLst>
      <pc:sldChg chg="delSp modSp">
        <pc:chgData name="ミヤモト　ショウゴ" userId="S::a71352@st.takushoku-u.ac.jp::d1b9f636-ea46-465c-ba2a-61856f725e73" providerId="AD" clId="Web-{A02A9D8B-E3B2-0F19-DA3C-1046222F8570}" dt="2019-12-07T04:49:54.511" v="320"/>
        <pc:sldMkLst>
          <pc:docMk/>
          <pc:sldMk cId="2015065025" sldId="507"/>
        </pc:sldMkLst>
        <pc:spChg chg="mod">
          <ac:chgData name="ミヤモト　ショウゴ" userId="S::a71352@st.takushoku-u.ac.jp::d1b9f636-ea46-465c-ba2a-61856f725e73" providerId="AD" clId="Web-{A02A9D8B-E3B2-0F19-DA3C-1046222F8570}" dt="2019-12-07T04:49:39.027" v="314" actId="20577"/>
          <ac:spMkLst>
            <pc:docMk/>
            <pc:sldMk cId="2015065025" sldId="507"/>
            <ac:spMk id="3" creationId="{9BC81A2C-E6B3-4B5D-9D35-3A9BF06F070F}"/>
          </ac:spMkLst>
        </pc:spChg>
        <pc:spChg chg="del mod">
          <ac:chgData name="ミヤモト　ショウゴ" userId="S::a71352@st.takushoku-u.ac.jp::d1b9f636-ea46-465c-ba2a-61856f725e73" providerId="AD" clId="Web-{A02A9D8B-E3B2-0F19-DA3C-1046222F8570}" dt="2019-12-07T04:49:54.511" v="320"/>
          <ac:spMkLst>
            <pc:docMk/>
            <pc:sldMk cId="2015065025" sldId="507"/>
            <ac:spMk id="10" creationId="{40837168-1D54-4935-A2A6-8E62CC7E43E7}"/>
          </ac:spMkLst>
        </pc:spChg>
      </pc:sldChg>
      <pc:sldChg chg="modSp">
        <pc:chgData name="ミヤモト　ショウゴ" userId="S::a71352@st.takushoku-u.ac.jp::d1b9f636-ea46-465c-ba2a-61856f725e73" providerId="AD" clId="Web-{A02A9D8B-E3B2-0F19-DA3C-1046222F8570}" dt="2019-12-07T04:50:24.730" v="329" actId="20577"/>
        <pc:sldMkLst>
          <pc:docMk/>
          <pc:sldMk cId="1416322713" sldId="508"/>
        </pc:sldMkLst>
        <pc:spChg chg="mod">
          <ac:chgData name="ミヤモト　ショウゴ" userId="S::a71352@st.takushoku-u.ac.jp::d1b9f636-ea46-465c-ba2a-61856f725e73" providerId="AD" clId="Web-{A02A9D8B-E3B2-0F19-DA3C-1046222F8570}" dt="2019-12-07T04:50:24.730" v="329" actId="20577"/>
          <ac:spMkLst>
            <pc:docMk/>
            <pc:sldMk cId="1416322713" sldId="508"/>
            <ac:spMk id="2" creationId="{49950B5C-F040-4F0E-B917-F2E8C239BC6A}"/>
          </ac:spMkLst>
        </pc:spChg>
      </pc:sldChg>
      <pc:sldChg chg="ord">
        <pc:chgData name="ミヤモト　ショウゴ" userId="S::a71352@st.takushoku-u.ac.jp::d1b9f636-ea46-465c-ba2a-61856f725e73" providerId="AD" clId="Web-{A02A9D8B-E3B2-0F19-DA3C-1046222F8570}" dt="2019-12-07T04:47:11.464" v="259"/>
        <pc:sldMkLst>
          <pc:docMk/>
          <pc:sldMk cId="1662657822" sldId="509"/>
        </pc:sldMkLst>
      </pc:sldChg>
      <pc:sldChg chg="modSp">
        <pc:chgData name="ミヤモト　ショウゴ" userId="S::a71352@st.takushoku-u.ac.jp::d1b9f636-ea46-465c-ba2a-61856f725e73" providerId="AD" clId="Web-{A02A9D8B-E3B2-0F19-DA3C-1046222F8570}" dt="2019-12-07T05:37:37.871" v="354" actId="20577"/>
        <pc:sldMkLst>
          <pc:docMk/>
          <pc:sldMk cId="3148932838" sldId="549"/>
        </pc:sldMkLst>
        <pc:spChg chg="mod">
          <ac:chgData name="ミヤモト　ショウゴ" userId="S::a71352@st.takushoku-u.ac.jp::d1b9f636-ea46-465c-ba2a-61856f725e73" providerId="AD" clId="Web-{A02A9D8B-E3B2-0F19-DA3C-1046222F8570}" dt="2019-12-07T05:37:37.871" v="354" actId="20577"/>
          <ac:spMkLst>
            <pc:docMk/>
            <pc:sldMk cId="3148932838" sldId="549"/>
            <ac:spMk id="4" creationId="{E98AEEC5-6E7D-4573-919F-D75B090FE91C}"/>
          </ac:spMkLst>
        </pc:spChg>
      </pc:sldChg>
      <pc:sldChg chg="modSp">
        <pc:chgData name="ミヤモト　ショウゴ" userId="S::a71352@st.takushoku-u.ac.jp::d1b9f636-ea46-465c-ba2a-61856f725e73" providerId="AD" clId="Web-{A02A9D8B-E3B2-0F19-DA3C-1046222F8570}" dt="2019-12-07T05:13:50.051" v="338" actId="1076"/>
        <pc:sldMkLst>
          <pc:docMk/>
          <pc:sldMk cId="930015930" sldId="561"/>
        </pc:sldMkLst>
        <pc:spChg chg="mod">
          <ac:chgData name="ミヤモト　ショウゴ" userId="S::a71352@st.takushoku-u.ac.jp::d1b9f636-ea46-465c-ba2a-61856f725e73" providerId="AD" clId="Web-{A02A9D8B-E3B2-0F19-DA3C-1046222F8570}" dt="2019-12-07T05:13:50.051" v="338" actId="1076"/>
          <ac:spMkLst>
            <pc:docMk/>
            <pc:sldMk cId="930015930" sldId="561"/>
            <ac:spMk id="10" creationId="{5F259C5E-4138-4672-9D9F-0CBD08DE7C5E}"/>
          </ac:spMkLst>
        </pc:spChg>
        <pc:spChg chg="mod">
          <ac:chgData name="ミヤモト　ショウゴ" userId="S::a71352@st.takushoku-u.ac.jp::d1b9f636-ea46-465c-ba2a-61856f725e73" providerId="AD" clId="Web-{A02A9D8B-E3B2-0F19-DA3C-1046222F8570}" dt="2019-12-07T05:13:36.989" v="332" actId="20577"/>
          <ac:spMkLst>
            <pc:docMk/>
            <pc:sldMk cId="930015930" sldId="561"/>
            <ac:spMk id="11" creationId="{A18B8055-BD41-4400-B3C9-C7A213FE937D}"/>
          </ac:spMkLst>
        </pc:spChg>
      </pc:sldChg>
      <pc:sldChg chg="modSp">
        <pc:chgData name="ミヤモト　ショウゴ" userId="S::a71352@st.takushoku-u.ac.jp::d1b9f636-ea46-465c-ba2a-61856f725e73" providerId="AD" clId="Web-{A02A9D8B-E3B2-0F19-DA3C-1046222F8570}" dt="2019-12-07T04:33:25.365" v="166" actId="20577"/>
        <pc:sldMkLst>
          <pc:docMk/>
          <pc:sldMk cId="2532454296" sldId="578"/>
        </pc:sldMkLst>
        <pc:spChg chg="mod">
          <ac:chgData name="ミヤモト　ショウゴ" userId="S::a71352@st.takushoku-u.ac.jp::d1b9f636-ea46-465c-ba2a-61856f725e73" providerId="AD" clId="Web-{A02A9D8B-E3B2-0F19-DA3C-1046222F8570}" dt="2019-12-07T04:33:25.365" v="166" actId="20577"/>
          <ac:spMkLst>
            <pc:docMk/>
            <pc:sldMk cId="2532454296" sldId="578"/>
            <ac:spMk id="2" creationId="{94E7FAA2-437E-46DD-A882-48C5BC582E1B}"/>
          </ac:spMkLst>
        </pc:spChg>
        <pc:spChg chg="mod">
          <ac:chgData name="ミヤモト　ショウゴ" userId="S::a71352@st.takushoku-u.ac.jp::d1b9f636-ea46-465c-ba2a-61856f725e73" providerId="AD" clId="Web-{A02A9D8B-E3B2-0F19-DA3C-1046222F8570}" dt="2019-12-07T04:16:32.091" v="118" actId="20577"/>
          <ac:spMkLst>
            <pc:docMk/>
            <pc:sldMk cId="2532454296" sldId="578"/>
            <ac:spMk id="14" creationId="{F5B62B9B-2874-4B3D-A577-6AD219FE584C}"/>
          </ac:spMkLst>
        </pc:spChg>
        <pc:picChg chg="mod">
          <ac:chgData name="ミヤモト　ショウゴ" userId="S::a71352@st.takushoku-u.ac.jp::d1b9f636-ea46-465c-ba2a-61856f725e73" providerId="AD" clId="Web-{A02A9D8B-E3B2-0F19-DA3C-1046222F8570}" dt="2019-12-07T04:16:43.607" v="121" actId="1076"/>
          <ac:picMkLst>
            <pc:docMk/>
            <pc:sldMk cId="2532454296" sldId="578"/>
            <ac:picMk id="19" creationId="{2C048EDB-D982-4876-88C1-B74E150E3045}"/>
          </ac:picMkLst>
        </pc:picChg>
      </pc:sldChg>
      <pc:sldChg chg="addSp modSp">
        <pc:chgData name="ミヤモト　ショウゴ" userId="S::a71352@st.takushoku-u.ac.jp::d1b9f636-ea46-465c-ba2a-61856f725e73" providerId="AD" clId="Web-{A02A9D8B-E3B2-0F19-DA3C-1046222F8570}" dt="2019-12-07T04:48:35.949" v="277" actId="1076"/>
        <pc:sldMkLst>
          <pc:docMk/>
          <pc:sldMk cId="3180613873" sldId="581"/>
        </pc:sldMkLst>
        <pc:spChg chg="add mod">
          <ac:chgData name="ミヤモト　ショウゴ" userId="S::a71352@st.takushoku-u.ac.jp::d1b9f636-ea46-465c-ba2a-61856f725e73" providerId="AD" clId="Web-{A02A9D8B-E3B2-0F19-DA3C-1046222F8570}" dt="2019-12-07T04:48:30.152" v="276"/>
          <ac:spMkLst>
            <pc:docMk/>
            <pc:sldMk cId="3180613873" sldId="581"/>
            <ac:spMk id="4" creationId="{7B6EE971-E555-43C4-BFD0-FA8083523986}"/>
          </ac:spMkLst>
        </pc:spChg>
        <pc:spChg chg="mod">
          <ac:chgData name="ミヤモト　ショウゴ" userId="S::a71352@st.takushoku-u.ac.jp::d1b9f636-ea46-465c-ba2a-61856f725e73" providerId="AD" clId="Web-{A02A9D8B-E3B2-0F19-DA3C-1046222F8570}" dt="2019-12-07T04:37:24.741" v="241" actId="20577"/>
          <ac:spMkLst>
            <pc:docMk/>
            <pc:sldMk cId="3180613873" sldId="581"/>
            <ac:spMk id="5" creationId="{07CCBC59-3772-41E7-AB45-92FB9147C9A7}"/>
          </ac:spMkLst>
        </pc:spChg>
        <pc:spChg chg="add mod">
          <ac:chgData name="ミヤモト　ショウゴ" userId="S::a71352@st.takushoku-u.ac.jp::d1b9f636-ea46-465c-ba2a-61856f725e73" providerId="AD" clId="Web-{A02A9D8B-E3B2-0F19-DA3C-1046222F8570}" dt="2019-12-07T04:48:19.886" v="275" actId="1076"/>
          <ac:spMkLst>
            <pc:docMk/>
            <pc:sldMk cId="3180613873" sldId="581"/>
            <ac:spMk id="6" creationId="{D02241E3-78FD-42D6-8E65-FE2B8F6F03FA}"/>
          </ac:spMkLst>
        </pc:spChg>
        <pc:spChg chg="mod">
          <ac:chgData name="ミヤモト　ショウゴ" userId="S::a71352@st.takushoku-u.ac.jp::d1b9f636-ea46-465c-ba2a-61856f725e73" providerId="AD" clId="Web-{A02A9D8B-E3B2-0F19-DA3C-1046222F8570}" dt="2019-12-07T04:48:35.949" v="277" actId="1076"/>
          <ac:spMkLst>
            <pc:docMk/>
            <pc:sldMk cId="3180613873" sldId="581"/>
            <ac:spMk id="7" creationId="{C2CFE4A8-2F61-4E35-B652-14BF30B2FA26}"/>
          </ac:spMkLst>
        </pc:spChg>
        <pc:spChg chg="mod">
          <ac:chgData name="ミヤモト　ショウゴ" userId="S::a71352@st.takushoku-u.ac.jp::d1b9f636-ea46-465c-ba2a-61856f725e73" providerId="AD" clId="Web-{A02A9D8B-E3B2-0F19-DA3C-1046222F8570}" dt="2019-12-07T04:38:52.401" v="255" actId="1076"/>
          <ac:spMkLst>
            <pc:docMk/>
            <pc:sldMk cId="3180613873" sldId="581"/>
            <ac:spMk id="9" creationId="{BB14606B-ED52-4206-99B9-F6F8BCD33130}"/>
          </ac:spMkLst>
        </pc:spChg>
      </pc:sldChg>
    </pc:docChg>
  </pc:docChgLst>
  <pc:docChgLst>
    <pc:chgData name="ヨコオ　レイ" userId="S::a71377@st.takushoku-u.ac.jp::5ef8c68c-7bdf-4008-854e-3343d3eda687" providerId="AD" clId="Web-{7C55C8A1-3922-7ED0-2E41-72793BCF3653}"/>
    <pc:docChg chg="modSld">
      <pc:chgData name="ヨコオ　レイ" userId="S::a71377@st.takushoku-u.ac.jp::5ef8c68c-7bdf-4008-854e-3343d3eda687" providerId="AD" clId="Web-{7C55C8A1-3922-7ED0-2E41-72793BCF3653}" dt="2019-11-21T12:18:06.292" v="494" actId="20577"/>
      <pc:docMkLst>
        <pc:docMk/>
      </pc:docMkLst>
      <pc:sldChg chg="addSp delSp modSp">
        <pc:chgData name="ヨコオ　レイ" userId="S::a71377@st.takushoku-u.ac.jp::5ef8c68c-7bdf-4008-854e-3343d3eda687" providerId="AD" clId="Web-{7C55C8A1-3922-7ED0-2E41-72793BCF3653}" dt="2019-11-21T12:17:23.729" v="492" actId="20577"/>
        <pc:sldMkLst>
          <pc:docMk/>
          <pc:sldMk cId="3041815325" sldId="404"/>
        </pc:sldMkLst>
        <pc:spChg chg="mod">
          <ac:chgData name="ヨコオ　レイ" userId="S::a71377@st.takushoku-u.ac.jp::5ef8c68c-7bdf-4008-854e-3343d3eda687" providerId="AD" clId="Web-{7C55C8A1-3922-7ED0-2E41-72793BCF3653}" dt="2019-11-21T12:17:23.729" v="492" actId="20577"/>
          <ac:spMkLst>
            <pc:docMk/>
            <pc:sldMk cId="3041815325" sldId="404"/>
            <ac:spMk id="5" creationId="{00000000-0000-0000-0000-000000000000}"/>
          </ac:spMkLst>
        </pc:spChg>
        <pc:spChg chg="add del mod">
          <ac:chgData name="ヨコオ　レイ" userId="S::a71377@st.takushoku-u.ac.jp::5ef8c68c-7bdf-4008-854e-3343d3eda687" providerId="AD" clId="Web-{7C55C8A1-3922-7ED0-2E41-72793BCF3653}" dt="2019-11-21T12:04:16.584" v="234" actId="1076"/>
          <ac:spMkLst>
            <pc:docMk/>
            <pc:sldMk cId="3041815325" sldId="404"/>
            <ac:spMk id="7" creationId="{39D8EBA5-D776-4733-A4FE-199DC4543ADC}"/>
          </ac:spMkLst>
        </pc:spChg>
      </pc:sldChg>
      <pc:sldChg chg="addSp delSp modSp">
        <pc:chgData name="ヨコオ　レイ" userId="S::a71377@st.takushoku-u.ac.jp::5ef8c68c-7bdf-4008-854e-3343d3eda687" providerId="AD" clId="Web-{7C55C8A1-3922-7ED0-2E41-72793BCF3653}" dt="2019-11-21T10:35:00.298" v="218" actId="1076"/>
        <pc:sldMkLst>
          <pc:docMk/>
          <pc:sldMk cId="3180461395" sldId="465"/>
        </pc:sldMkLst>
        <pc:spChg chg="add del mod">
          <ac:chgData name="ヨコオ　レイ" userId="S::a71377@st.takushoku-u.ac.jp::5ef8c68c-7bdf-4008-854e-3343d3eda687" providerId="AD" clId="Web-{7C55C8A1-3922-7ED0-2E41-72793BCF3653}" dt="2019-11-21T10:06:02.780" v="5"/>
          <ac:spMkLst>
            <pc:docMk/>
            <pc:sldMk cId="3180461395" sldId="465"/>
            <ac:spMk id="5" creationId="{6A2D5344-6D5C-475E-BDC6-F7FB8873613E}"/>
          </ac:spMkLst>
        </pc:spChg>
        <pc:spChg chg="add mod">
          <ac:chgData name="ヨコオ　レイ" userId="S::a71377@st.takushoku-u.ac.jp::5ef8c68c-7bdf-4008-854e-3343d3eda687" providerId="AD" clId="Web-{7C55C8A1-3922-7ED0-2E41-72793BCF3653}" dt="2019-11-21T10:35:00.298" v="218" actId="1076"/>
          <ac:spMkLst>
            <pc:docMk/>
            <pc:sldMk cId="3180461395" sldId="465"/>
            <ac:spMk id="6" creationId="{06DE8107-FCDB-4FDE-95B7-A8501F92CEC3}"/>
          </ac:spMkLst>
        </pc:spChg>
      </pc:sldChg>
    </pc:docChg>
  </pc:docChgLst>
  <pc:docChgLst>
    <pc:chgData name="トゴロ　ソラ" userId="S::a71251@st.takushoku-u.ac.jp::242ed5af-d5a2-4df7-bf70-696bb3194ab2" providerId="AD" clId="Web-{30A11C7C-5081-4A73-A259-0CFA3D61AABA}"/>
    <pc:docChg chg="addSld delSld modSld sldOrd">
      <pc:chgData name="トゴロ　ソラ" userId="S::a71251@st.takushoku-u.ac.jp::242ed5af-d5a2-4df7-bf70-696bb3194ab2" providerId="AD" clId="Web-{30A11C7C-5081-4A73-A259-0CFA3D61AABA}" dt="2019-12-18T07:04:06.888" v="48"/>
      <pc:docMkLst>
        <pc:docMk/>
      </pc:docMkLst>
      <pc:sldChg chg="ord">
        <pc:chgData name="トゴロ　ソラ" userId="S::a71251@st.takushoku-u.ac.jp::242ed5af-d5a2-4df7-bf70-696bb3194ab2" providerId="AD" clId="Web-{30A11C7C-5081-4A73-A259-0CFA3D61AABA}" dt="2019-12-18T06:58:31.136" v="44"/>
        <pc:sldMkLst>
          <pc:docMk/>
          <pc:sldMk cId="1237807544" sldId="617"/>
        </pc:sldMkLst>
      </pc:sldChg>
      <pc:sldChg chg="addSp delSp modSp add del">
        <pc:chgData name="トゴロ　ソラ" userId="S::a71251@st.takushoku-u.ac.jp::242ed5af-d5a2-4df7-bf70-696bb3194ab2" providerId="AD" clId="Web-{30A11C7C-5081-4A73-A259-0CFA3D61AABA}" dt="2019-12-18T06:49:36.491" v="3"/>
        <pc:sldMkLst>
          <pc:docMk/>
          <pc:sldMk cId="2791123990" sldId="702"/>
        </pc:sldMkLst>
        <pc:picChg chg="add del mod">
          <ac:chgData name="トゴロ　ソラ" userId="S::a71251@st.takushoku-u.ac.jp::242ed5af-d5a2-4df7-bf70-696bb3194ab2" providerId="AD" clId="Web-{30A11C7C-5081-4A73-A259-0CFA3D61AABA}" dt="2019-12-18T06:49:36.491" v="3"/>
          <ac:picMkLst>
            <pc:docMk/>
            <pc:sldMk cId="2791123990" sldId="702"/>
            <ac:picMk id="11" creationId="{F3FD0674-F13C-47FA-B0A8-9B8193B62981}"/>
          </ac:picMkLst>
        </pc:picChg>
      </pc:sldChg>
      <pc:sldChg chg="ord">
        <pc:chgData name="トゴロ　ソラ" userId="S::a71251@st.takushoku-u.ac.jp::242ed5af-d5a2-4df7-bf70-696bb3194ab2" providerId="AD" clId="Web-{30A11C7C-5081-4A73-A259-0CFA3D61AABA}" dt="2019-12-18T06:57:46.182" v="43"/>
        <pc:sldMkLst>
          <pc:docMk/>
          <pc:sldMk cId="3097137977" sldId="704"/>
        </pc:sldMkLst>
      </pc:sldChg>
      <pc:sldChg chg="addSp delSp modSp">
        <pc:chgData name="トゴロ　ソラ" userId="S::a71251@st.takushoku-u.ac.jp::242ed5af-d5a2-4df7-bf70-696bb3194ab2" providerId="AD" clId="Web-{30A11C7C-5081-4A73-A259-0CFA3D61AABA}" dt="2019-12-18T07:04:06.888" v="48"/>
        <pc:sldMkLst>
          <pc:docMk/>
          <pc:sldMk cId="213857497" sldId="709"/>
        </pc:sldMkLst>
        <pc:spChg chg="mod">
          <ac:chgData name="トゴロ　ソラ" userId="S::a71251@st.takushoku-u.ac.jp::242ed5af-d5a2-4df7-bf70-696bb3194ab2" providerId="AD" clId="Web-{30A11C7C-5081-4A73-A259-0CFA3D61AABA}" dt="2019-12-18T06:54:25.868" v="21" actId="1076"/>
          <ac:spMkLst>
            <pc:docMk/>
            <pc:sldMk cId="213857497" sldId="709"/>
            <ac:spMk id="2" creationId="{C28802B6-9B42-4B7B-B6EB-6E024BD2F94D}"/>
          </ac:spMkLst>
        </pc:spChg>
        <pc:spChg chg="mod">
          <ac:chgData name="トゴロ　ソラ" userId="S::a71251@st.takushoku-u.ac.jp::242ed5af-d5a2-4df7-bf70-696bb3194ab2" providerId="AD" clId="Web-{30A11C7C-5081-4A73-A259-0CFA3D61AABA}" dt="2019-12-18T07:04:06.888" v="48"/>
          <ac:spMkLst>
            <pc:docMk/>
            <pc:sldMk cId="213857497" sldId="709"/>
            <ac:spMk id="9" creationId="{6D7158D6-BCA5-4A12-8C17-4ED08FAE4C62}"/>
          </ac:spMkLst>
        </pc:spChg>
        <pc:picChg chg="add mod">
          <ac:chgData name="トゴロ　ソラ" userId="S::a71251@st.takushoku-u.ac.jp::242ed5af-d5a2-4df7-bf70-696bb3194ab2" providerId="AD" clId="Web-{30A11C7C-5081-4A73-A259-0CFA3D61AABA}" dt="2019-12-18T06:55:34.009" v="35"/>
          <ac:picMkLst>
            <pc:docMk/>
            <pc:sldMk cId="213857497" sldId="709"/>
            <ac:picMk id="5" creationId="{75FCA227-BE4D-4F98-BBDC-AF7F1C6B719B}"/>
          </ac:picMkLst>
        </pc:picChg>
        <pc:picChg chg="add mod">
          <ac:chgData name="トゴロ　ソラ" userId="S::a71251@st.takushoku-u.ac.jp::242ed5af-d5a2-4df7-bf70-696bb3194ab2" providerId="AD" clId="Web-{30A11C7C-5081-4A73-A259-0CFA3D61AABA}" dt="2019-12-18T06:55:56.541" v="39"/>
          <ac:picMkLst>
            <pc:docMk/>
            <pc:sldMk cId="213857497" sldId="709"/>
            <ac:picMk id="6" creationId="{EDC8506B-3584-4327-9172-917EF4D77AD4}"/>
          </ac:picMkLst>
        </pc:picChg>
        <pc:picChg chg="add mod">
          <ac:chgData name="トゴロ　ソラ" userId="S::a71251@st.takushoku-u.ac.jp::242ed5af-d5a2-4df7-bf70-696bb3194ab2" providerId="AD" clId="Web-{30A11C7C-5081-4A73-A259-0CFA3D61AABA}" dt="2019-12-18T06:55:40.400" v="36"/>
          <ac:picMkLst>
            <pc:docMk/>
            <pc:sldMk cId="213857497" sldId="709"/>
            <ac:picMk id="7" creationId="{9562EA8F-A198-488D-8C26-5C89CCD85510}"/>
          </ac:picMkLst>
        </pc:picChg>
        <pc:picChg chg="add mod modCrop">
          <ac:chgData name="トゴロ　ソラ" userId="S::a71251@st.takushoku-u.ac.jp::242ed5af-d5a2-4df7-bf70-696bb3194ab2" providerId="AD" clId="Web-{30A11C7C-5081-4A73-A259-0CFA3D61AABA}" dt="2019-12-18T06:55:53.072" v="38"/>
          <ac:picMkLst>
            <pc:docMk/>
            <pc:sldMk cId="213857497" sldId="709"/>
            <ac:picMk id="8" creationId="{2857065E-3DB1-4A03-8D98-2230FFC8DEFE}"/>
          </ac:picMkLst>
        </pc:picChg>
        <pc:picChg chg="add del mod">
          <ac:chgData name="トゴロ　ソラ" userId="S::a71251@st.takushoku-u.ac.jp::242ed5af-d5a2-4df7-bf70-696bb3194ab2" providerId="AD" clId="Web-{30A11C7C-5081-4A73-A259-0CFA3D61AABA}" dt="2019-12-18T06:51:34.273" v="11"/>
          <ac:picMkLst>
            <pc:docMk/>
            <pc:sldMk cId="213857497" sldId="709"/>
            <ac:picMk id="8" creationId="{958D848B-66D5-4F96-AD3C-CEF201E26AAE}"/>
          </ac:picMkLst>
        </pc:picChg>
        <pc:picChg chg="add mod">
          <ac:chgData name="トゴロ　ソラ" userId="S::a71251@st.takushoku-u.ac.jp::242ed5af-d5a2-4df7-bf70-696bb3194ab2" providerId="AD" clId="Web-{30A11C7C-5081-4A73-A259-0CFA3D61AABA}" dt="2019-12-18T06:55:19.228" v="34"/>
          <ac:picMkLst>
            <pc:docMk/>
            <pc:sldMk cId="213857497" sldId="709"/>
            <ac:picMk id="10" creationId="{D03D302E-6005-43BD-92B9-6DF0A8517E7C}"/>
          </ac:picMkLst>
        </pc:picChg>
        <pc:picChg chg="add mod">
          <ac:chgData name="トゴロ　ソラ" userId="S::a71251@st.takushoku-u.ac.jp::242ed5af-d5a2-4df7-bf70-696bb3194ab2" providerId="AD" clId="Web-{30A11C7C-5081-4A73-A259-0CFA3D61AABA}" dt="2019-12-18T06:55:44.994" v="37"/>
          <ac:picMkLst>
            <pc:docMk/>
            <pc:sldMk cId="213857497" sldId="709"/>
            <ac:picMk id="12" creationId="{64167C0D-0250-43F1-8670-497F8E6276F7}"/>
          </ac:picMkLst>
        </pc:picChg>
      </pc:sldChg>
    </pc:docChg>
  </pc:docChgLst>
  <pc:docChgLst>
    <pc:chgData name="トゴロ　ソラ" userId="S::a71251@st.takushoku-u.ac.jp::242ed5af-d5a2-4df7-bf70-696bb3194ab2" providerId="AD" clId="Web-{1894D9CE-7942-4FDB-A7DA-40DA69FFCF1D}"/>
    <pc:docChg chg="modSld sldOrd">
      <pc:chgData name="トゴロ　ソラ" userId="S::a71251@st.takushoku-u.ac.jp::242ed5af-d5a2-4df7-bf70-696bb3194ab2" providerId="AD" clId="Web-{1894D9CE-7942-4FDB-A7DA-40DA69FFCF1D}" dt="2019-11-01T10:14:51.901" v="511" actId="14100"/>
      <pc:docMkLst>
        <pc:docMk/>
      </pc:docMkLst>
      <pc:sldChg chg="ord">
        <pc:chgData name="トゴロ　ソラ" userId="S::a71251@st.takushoku-u.ac.jp::242ed5af-d5a2-4df7-bf70-696bb3194ab2" providerId="AD" clId="Web-{1894D9CE-7942-4FDB-A7DA-40DA69FFCF1D}" dt="2019-11-01T08:22:05.084" v="60"/>
        <pc:sldMkLst>
          <pc:docMk/>
          <pc:sldMk cId="2966803453" sldId="372"/>
        </pc:sldMkLst>
      </pc:sldChg>
      <pc:sldChg chg="modSp">
        <pc:chgData name="トゴロ　ソラ" userId="S::a71251@st.takushoku-u.ac.jp::242ed5af-d5a2-4df7-bf70-696bb3194ab2" providerId="AD" clId="Web-{1894D9CE-7942-4FDB-A7DA-40DA69FFCF1D}" dt="2019-11-01T09:42:47.659" v="292" actId="1076"/>
        <pc:sldMkLst>
          <pc:docMk/>
          <pc:sldMk cId="2785278914" sldId="401"/>
        </pc:sldMkLst>
        <pc:spChg chg="mod">
          <ac:chgData name="トゴロ　ソラ" userId="S::a71251@st.takushoku-u.ac.jp::242ed5af-d5a2-4df7-bf70-696bb3194ab2" providerId="AD" clId="Web-{1894D9CE-7942-4FDB-A7DA-40DA69FFCF1D}" dt="2019-11-01T09:42:30.191" v="289" actId="1076"/>
          <ac:spMkLst>
            <pc:docMk/>
            <pc:sldMk cId="2785278914" sldId="401"/>
            <ac:spMk id="4" creationId="{FA9100EA-3B10-4E64-B5AE-D00954324DA1}"/>
          </ac:spMkLst>
        </pc:spChg>
        <pc:spChg chg="mod">
          <ac:chgData name="トゴロ　ソラ" userId="S::a71251@st.takushoku-u.ac.jp::242ed5af-d5a2-4df7-bf70-696bb3194ab2" providerId="AD" clId="Web-{1894D9CE-7942-4FDB-A7DA-40DA69FFCF1D}" dt="2019-11-01T07:46:13.377" v="52" actId="20577"/>
          <ac:spMkLst>
            <pc:docMk/>
            <pc:sldMk cId="2785278914" sldId="401"/>
            <ac:spMk id="5" creationId="{212CA961-89AA-47C6-AB6B-8585783E5BA5}"/>
          </ac:spMkLst>
        </pc:spChg>
        <pc:spChg chg="mod">
          <ac:chgData name="トゴロ　ソラ" userId="S::a71251@st.takushoku-u.ac.jp::242ed5af-d5a2-4df7-bf70-696bb3194ab2" providerId="AD" clId="Web-{1894D9CE-7942-4FDB-A7DA-40DA69FFCF1D}" dt="2019-11-01T09:42:47.659" v="292" actId="1076"/>
          <ac:spMkLst>
            <pc:docMk/>
            <pc:sldMk cId="2785278914" sldId="401"/>
            <ac:spMk id="6" creationId="{74EBFE53-8847-49E2-97A5-0027B11695D9}"/>
          </ac:spMkLst>
        </pc:spChg>
        <pc:spChg chg="mod">
          <ac:chgData name="トゴロ　ソラ" userId="S::a71251@st.takushoku-u.ac.jp::242ed5af-d5a2-4df7-bf70-696bb3194ab2" providerId="AD" clId="Web-{1894D9CE-7942-4FDB-A7DA-40DA69FFCF1D}" dt="2019-11-01T08:45:50.544" v="273" actId="20577"/>
          <ac:spMkLst>
            <pc:docMk/>
            <pc:sldMk cId="2785278914" sldId="401"/>
            <ac:spMk id="7" creationId="{00D615CB-CBB5-4AE1-9AC8-5CA71C4308B9}"/>
          </ac:spMkLst>
        </pc:spChg>
      </pc:sldChg>
      <pc:sldChg chg="ord">
        <pc:chgData name="トゴロ　ソラ" userId="S::a71251@st.takushoku-u.ac.jp::242ed5af-d5a2-4df7-bf70-696bb3194ab2" providerId="AD" clId="Web-{1894D9CE-7942-4FDB-A7DA-40DA69FFCF1D}" dt="2019-11-01T08:23:26.428" v="61"/>
        <pc:sldMkLst>
          <pc:docMk/>
          <pc:sldMk cId="655137428" sldId="413"/>
        </pc:sldMkLst>
      </pc:sldChg>
      <pc:sldChg chg="modSp">
        <pc:chgData name="トゴロ　ソラ" userId="S::a71251@st.takushoku-u.ac.jp::242ed5af-d5a2-4df7-bf70-696bb3194ab2" providerId="AD" clId="Web-{1894D9CE-7942-4FDB-A7DA-40DA69FFCF1D}" dt="2019-11-01T09:48:26.723" v="429" actId="20577"/>
        <pc:sldMkLst>
          <pc:docMk/>
          <pc:sldMk cId="1935270770" sldId="415"/>
        </pc:sldMkLst>
        <pc:spChg chg="mod">
          <ac:chgData name="トゴロ　ソラ" userId="S::a71251@st.takushoku-u.ac.jp::242ed5af-d5a2-4df7-bf70-696bb3194ab2" providerId="AD" clId="Web-{1894D9CE-7942-4FDB-A7DA-40DA69FFCF1D}" dt="2019-11-01T08:29:59.507" v="150" actId="20577"/>
          <ac:spMkLst>
            <pc:docMk/>
            <pc:sldMk cId="1935270770" sldId="415"/>
            <ac:spMk id="2" creationId="{00000000-0000-0000-0000-000000000000}"/>
          </ac:spMkLst>
        </pc:spChg>
        <pc:spChg chg="mod">
          <ac:chgData name="トゴロ　ソラ" userId="S::a71251@st.takushoku-u.ac.jp::242ed5af-d5a2-4df7-bf70-696bb3194ab2" providerId="AD" clId="Web-{1894D9CE-7942-4FDB-A7DA-40DA69FFCF1D}" dt="2019-11-01T09:48:26.723" v="429" actId="20577"/>
          <ac:spMkLst>
            <pc:docMk/>
            <pc:sldMk cId="1935270770" sldId="415"/>
            <ac:spMk id="5" creationId="{00000000-0000-0000-0000-000000000000}"/>
          </ac:spMkLst>
        </pc:spChg>
        <pc:spChg chg="mod">
          <ac:chgData name="トゴロ　ソラ" userId="S::a71251@st.takushoku-u.ac.jp::242ed5af-d5a2-4df7-bf70-696bb3194ab2" providerId="AD" clId="Web-{1894D9CE-7942-4FDB-A7DA-40DA69FFCF1D}" dt="2019-11-01T08:28:42.632" v="116" actId="20577"/>
          <ac:spMkLst>
            <pc:docMk/>
            <pc:sldMk cId="1935270770" sldId="415"/>
            <ac:spMk id="6" creationId="{00000000-0000-0000-0000-000000000000}"/>
          </ac:spMkLst>
        </pc:spChg>
      </pc:sldChg>
      <pc:sldChg chg="modSp">
        <pc:chgData name="トゴロ　ソラ" userId="S::a71251@st.takushoku-u.ac.jp::242ed5af-d5a2-4df7-bf70-696bb3194ab2" providerId="AD" clId="Web-{1894D9CE-7942-4FDB-A7DA-40DA69FFCF1D}" dt="2019-11-01T09:58:34.071" v="503"/>
        <pc:sldMkLst>
          <pc:docMk/>
          <pc:sldMk cId="3257236463" sldId="447"/>
        </pc:sldMkLst>
        <pc:graphicFrameChg chg="mod modGraphic">
          <ac:chgData name="トゴロ　ソラ" userId="S::a71251@st.takushoku-u.ac.jp::242ed5af-d5a2-4df7-bf70-696bb3194ab2" providerId="AD" clId="Web-{1894D9CE-7942-4FDB-A7DA-40DA69FFCF1D}" dt="2019-11-01T09:58:34.071" v="503"/>
          <ac:graphicFrameMkLst>
            <pc:docMk/>
            <pc:sldMk cId="3257236463" sldId="447"/>
            <ac:graphicFrameMk id="4" creationId="{00000000-0000-0000-0000-000000000000}"/>
          </ac:graphicFrameMkLst>
        </pc:graphicFrameChg>
      </pc:sldChg>
      <pc:sldChg chg="modSp">
        <pc:chgData name="トゴロ　ソラ" userId="S::a71251@st.takushoku-u.ac.jp::242ed5af-d5a2-4df7-bf70-696bb3194ab2" providerId="AD" clId="Web-{1894D9CE-7942-4FDB-A7DA-40DA69FFCF1D}" dt="2019-11-01T10:03:17.259" v="510" actId="1076"/>
        <pc:sldMkLst>
          <pc:docMk/>
          <pc:sldMk cId="1876371353" sldId="448"/>
        </pc:sldMkLst>
        <pc:spChg chg="mod">
          <ac:chgData name="トゴロ　ソラ" userId="S::a71251@st.takushoku-u.ac.jp::242ed5af-d5a2-4df7-bf70-696bb3194ab2" providerId="AD" clId="Web-{1894D9CE-7942-4FDB-A7DA-40DA69FFCF1D}" dt="2019-11-01T10:03:17.259" v="510" actId="1076"/>
          <ac:spMkLst>
            <pc:docMk/>
            <pc:sldMk cId="1876371353" sldId="448"/>
            <ac:spMk id="6" creationId="{EB7CDF99-EF41-4F4C-8017-6EB732BAF4BF}"/>
          </ac:spMkLst>
        </pc:spChg>
        <pc:spChg chg="mod">
          <ac:chgData name="トゴロ　ソラ" userId="S::a71251@st.takushoku-u.ac.jp::242ed5af-d5a2-4df7-bf70-696bb3194ab2" providerId="AD" clId="Web-{1894D9CE-7942-4FDB-A7DA-40DA69FFCF1D}" dt="2019-11-01T10:03:11.853" v="509" actId="1076"/>
          <ac:spMkLst>
            <pc:docMk/>
            <pc:sldMk cId="1876371353" sldId="448"/>
            <ac:spMk id="8" creationId="{C32CD9D2-DF9D-414C-84C5-68F1890F2063}"/>
          </ac:spMkLst>
        </pc:spChg>
        <pc:spChg chg="mod">
          <ac:chgData name="トゴロ　ソラ" userId="S::a71251@st.takushoku-u.ac.jp::242ed5af-d5a2-4df7-bf70-696bb3194ab2" providerId="AD" clId="Web-{1894D9CE-7942-4FDB-A7DA-40DA69FFCF1D}" dt="2019-11-01T10:03:03.869" v="508" actId="1076"/>
          <ac:spMkLst>
            <pc:docMk/>
            <pc:sldMk cId="1876371353" sldId="448"/>
            <ac:spMk id="11" creationId="{B70E715D-7073-498D-87CB-FD6920DA2B15}"/>
          </ac:spMkLst>
        </pc:spChg>
      </pc:sldChg>
      <pc:sldChg chg="modSp">
        <pc:chgData name="トゴロ　ソラ" userId="S::a71251@st.takushoku-u.ac.jp::242ed5af-d5a2-4df7-bf70-696bb3194ab2" providerId="AD" clId="Web-{1894D9CE-7942-4FDB-A7DA-40DA69FFCF1D}" dt="2019-11-01T06:08:17.828" v="36" actId="20577"/>
        <pc:sldMkLst>
          <pc:docMk/>
          <pc:sldMk cId="330394571" sldId="452"/>
        </pc:sldMkLst>
        <pc:spChg chg="mod">
          <ac:chgData name="トゴロ　ソラ" userId="S::a71251@st.takushoku-u.ac.jp::242ed5af-d5a2-4df7-bf70-696bb3194ab2" providerId="AD" clId="Web-{1894D9CE-7942-4FDB-A7DA-40DA69FFCF1D}" dt="2019-11-01T06:08:17.828" v="36" actId="20577"/>
          <ac:spMkLst>
            <pc:docMk/>
            <pc:sldMk cId="330394571" sldId="452"/>
            <ac:spMk id="4" creationId="{2DED48F0-2020-413F-8E58-0F3150188426}"/>
          </ac:spMkLst>
        </pc:spChg>
      </pc:sldChg>
      <pc:sldChg chg="modSp">
        <pc:chgData name="トゴロ　ソラ" userId="S::a71251@st.takushoku-u.ac.jp::242ed5af-d5a2-4df7-bf70-696bb3194ab2" providerId="AD" clId="Web-{1894D9CE-7942-4FDB-A7DA-40DA69FFCF1D}" dt="2019-11-01T08:30:47.398" v="193" actId="20577"/>
        <pc:sldMkLst>
          <pc:docMk/>
          <pc:sldMk cId="1353367702" sldId="457"/>
        </pc:sldMkLst>
        <pc:spChg chg="mod">
          <ac:chgData name="トゴロ　ソラ" userId="S::a71251@st.takushoku-u.ac.jp::242ed5af-d5a2-4df7-bf70-696bb3194ab2" providerId="AD" clId="Web-{1894D9CE-7942-4FDB-A7DA-40DA69FFCF1D}" dt="2019-11-01T08:30:47.398" v="193" actId="20577"/>
          <ac:spMkLst>
            <pc:docMk/>
            <pc:sldMk cId="1353367702" sldId="457"/>
            <ac:spMk id="4" creationId="{00000000-0000-0000-0000-000000000000}"/>
          </ac:spMkLst>
        </pc:spChg>
      </pc:sldChg>
      <pc:sldChg chg="ord">
        <pc:chgData name="トゴロ　ソラ" userId="S::a71251@st.takushoku-u.ac.jp::242ed5af-d5a2-4df7-bf70-696bb3194ab2" providerId="AD" clId="Web-{1894D9CE-7942-4FDB-A7DA-40DA69FFCF1D}" dt="2019-11-01T08:29:34.194" v="119"/>
        <pc:sldMkLst>
          <pc:docMk/>
          <pc:sldMk cId="1258427085" sldId="458"/>
        </pc:sldMkLst>
      </pc:sldChg>
      <pc:sldChg chg="modSp">
        <pc:chgData name="トゴロ　ソラ" userId="S::a71251@st.takushoku-u.ac.jp::242ed5af-d5a2-4df7-bf70-696bb3194ab2" providerId="AD" clId="Web-{1894D9CE-7942-4FDB-A7DA-40DA69FFCF1D}" dt="2019-11-01T08:45:59.388" v="286" actId="20577"/>
        <pc:sldMkLst>
          <pc:docMk/>
          <pc:sldMk cId="3109934044" sldId="470"/>
        </pc:sldMkLst>
        <pc:spChg chg="mod">
          <ac:chgData name="トゴロ　ソラ" userId="S::a71251@st.takushoku-u.ac.jp::242ed5af-d5a2-4df7-bf70-696bb3194ab2" providerId="AD" clId="Web-{1894D9CE-7942-4FDB-A7DA-40DA69FFCF1D}" dt="2019-11-01T08:45:59.388" v="286" actId="20577"/>
          <ac:spMkLst>
            <pc:docMk/>
            <pc:sldMk cId="3109934044" sldId="470"/>
            <ac:spMk id="11" creationId="{7E9F53C7-455B-4FA2-A952-9F5CA9E59B6A}"/>
          </ac:spMkLst>
        </pc:spChg>
      </pc:sldChg>
      <pc:sldChg chg="modSp">
        <pc:chgData name="トゴロ　ソラ" userId="S::a71251@st.takushoku-u.ac.jp::242ed5af-d5a2-4df7-bf70-696bb3194ab2" providerId="AD" clId="Web-{1894D9CE-7942-4FDB-A7DA-40DA69FFCF1D}" dt="2019-11-01T03:18:40.637" v="29" actId="20577"/>
        <pc:sldMkLst>
          <pc:docMk/>
          <pc:sldMk cId="1187733159" sldId="474"/>
        </pc:sldMkLst>
        <pc:spChg chg="mod">
          <ac:chgData name="トゴロ　ソラ" userId="S::a71251@st.takushoku-u.ac.jp::242ed5af-d5a2-4df7-bf70-696bb3194ab2" providerId="AD" clId="Web-{1894D9CE-7942-4FDB-A7DA-40DA69FFCF1D}" dt="2019-11-01T03:18:40.637" v="29" actId="20577"/>
          <ac:spMkLst>
            <pc:docMk/>
            <pc:sldMk cId="1187733159" sldId="474"/>
            <ac:spMk id="2" creationId="{1386B632-1854-438C-A9E3-64A7E44805EE}"/>
          </ac:spMkLst>
        </pc:spChg>
      </pc:sldChg>
      <pc:sldChg chg="modSp">
        <pc:chgData name="トゴロ　ソラ" userId="S::a71251@st.takushoku-u.ac.jp::242ed5af-d5a2-4df7-bf70-696bb3194ab2" providerId="AD" clId="Web-{1894D9CE-7942-4FDB-A7DA-40DA69FFCF1D}" dt="2019-11-01T10:14:51.901" v="511" actId="14100"/>
        <pc:sldMkLst>
          <pc:docMk/>
          <pc:sldMk cId="3446415859" sldId="475"/>
        </pc:sldMkLst>
        <pc:spChg chg="mod">
          <ac:chgData name="トゴロ　ソラ" userId="S::a71251@st.takushoku-u.ac.jp::242ed5af-d5a2-4df7-bf70-696bb3194ab2" providerId="AD" clId="Web-{1894D9CE-7942-4FDB-A7DA-40DA69FFCF1D}" dt="2019-11-01T10:14:51.901" v="511" actId="14100"/>
          <ac:spMkLst>
            <pc:docMk/>
            <pc:sldMk cId="3446415859" sldId="475"/>
            <ac:spMk id="6" creationId="{28FB144C-F4EA-4031-ADC1-8863776314C2}"/>
          </ac:spMkLst>
        </pc:spChg>
      </pc:sldChg>
      <pc:sldChg chg="modSp">
        <pc:chgData name="トゴロ　ソラ" userId="S::a71251@st.takushoku-u.ac.jp::242ed5af-d5a2-4df7-bf70-696bb3194ab2" providerId="AD" clId="Web-{1894D9CE-7942-4FDB-A7DA-40DA69FFCF1D}" dt="2019-11-01T08:02:11.176" v="57" actId="20577"/>
        <pc:sldMkLst>
          <pc:docMk/>
          <pc:sldMk cId="3855246299" sldId="483"/>
        </pc:sldMkLst>
        <pc:spChg chg="mod">
          <ac:chgData name="トゴロ　ソラ" userId="S::a71251@st.takushoku-u.ac.jp::242ed5af-d5a2-4df7-bf70-696bb3194ab2" providerId="AD" clId="Web-{1894D9CE-7942-4FDB-A7DA-40DA69FFCF1D}" dt="2019-11-01T08:02:11.176" v="57" actId="20577"/>
          <ac:spMkLst>
            <pc:docMk/>
            <pc:sldMk cId="3855246299" sldId="483"/>
            <ac:spMk id="4" creationId="{AC0F506A-D460-40AA-BA2C-458305ABF64A}"/>
          </ac:spMkLst>
        </pc:spChg>
      </pc:sldChg>
    </pc:docChg>
  </pc:docChgLst>
  <pc:docChgLst>
    <pc:chgData name="マルヤマ　トモヤ" userId="S::a71342@st.takushoku-u.ac.jp::8751789b-8222-4e0f-9d90-34a07a3554a6" providerId="AD" clId="Web-{FDE886F8-6A8C-416D-86ED-2A11020EF04F}"/>
    <pc:docChg chg="modSld">
      <pc:chgData name="マルヤマ　トモヤ" userId="S::a71342@st.takushoku-u.ac.jp::8751789b-8222-4e0f-9d90-34a07a3554a6" providerId="AD" clId="Web-{FDE886F8-6A8C-416D-86ED-2A11020EF04F}" dt="2019-10-15T10:24:11.317" v="1" actId="1076"/>
      <pc:docMkLst>
        <pc:docMk/>
      </pc:docMkLst>
      <pc:sldChg chg="modSp">
        <pc:chgData name="マルヤマ　トモヤ" userId="S::a71342@st.takushoku-u.ac.jp::8751789b-8222-4e0f-9d90-34a07a3554a6" providerId="AD" clId="Web-{FDE886F8-6A8C-416D-86ED-2A11020EF04F}" dt="2019-10-15T10:24:11.317" v="1" actId="1076"/>
        <pc:sldMkLst>
          <pc:docMk/>
          <pc:sldMk cId="447018997" sldId="462"/>
        </pc:sldMkLst>
        <pc:picChg chg="mod">
          <ac:chgData name="マルヤマ　トモヤ" userId="S::a71342@st.takushoku-u.ac.jp::8751789b-8222-4e0f-9d90-34a07a3554a6" providerId="AD" clId="Web-{FDE886F8-6A8C-416D-86ED-2A11020EF04F}" dt="2019-10-15T10:24:11.317" v="1" actId="1076"/>
          <ac:picMkLst>
            <pc:docMk/>
            <pc:sldMk cId="447018997" sldId="462"/>
            <ac:picMk id="4" creationId="{AC117AB6-BEE8-4546-8DAF-5D617A363790}"/>
          </ac:picMkLst>
        </pc:picChg>
        <pc:cxnChg chg="mod">
          <ac:chgData name="マルヤマ　トモヤ" userId="S::a71342@st.takushoku-u.ac.jp::8751789b-8222-4e0f-9d90-34a07a3554a6" providerId="AD" clId="Web-{FDE886F8-6A8C-416D-86ED-2A11020EF04F}" dt="2019-10-15T10:24:05.692" v="0" actId="1076"/>
          <ac:cxnSpMkLst>
            <pc:docMk/>
            <pc:sldMk cId="447018997" sldId="462"/>
            <ac:cxnSpMk id="8" creationId="{A533510E-6C14-468A-AB00-E582DDF0DFD1}"/>
          </ac:cxnSpMkLst>
        </pc:cxnChg>
      </pc:sldChg>
    </pc:docChg>
  </pc:docChgLst>
  <pc:docChgLst>
    <pc:chgData name="カトリ　ヒカル" userId="S::a71127@st.takushoku-u.ac.jp::7925d78e-1930-4a00-8eb4-81d293cf66e4" providerId="AD" clId="Web-{50C51101-CA26-456E-B245-7E2DFF465A44}"/>
    <pc:docChg chg="addSld delSld modSld sldOrd">
      <pc:chgData name="カトリ　ヒカル" userId="S::a71127@st.takushoku-u.ac.jp::7925d78e-1930-4a00-8eb4-81d293cf66e4" providerId="AD" clId="Web-{50C51101-CA26-456E-B245-7E2DFF465A44}" dt="2019-11-25T06:34:58.819" v="1735" actId="1076"/>
      <pc:docMkLst>
        <pc:docMk/>
      </pc:docMkLst>
      <pc:sldChg chg="addSp modSp ord">
        <pc:chgData name="カトリ　ヒカル" userId="S::a71127@st.takushoku-u.ac.jp::7925d78e-1930-4a00-8eb4-81d293cf66e4" providerId="AD" clId="Web-{50C51101-CA26-456E-B245-7E2DFF465A44}" dt="2019-11-25T06:01:47.811" v="1451"/>
        <pc:sldMkLst>
          <pc:docMk/>
          <pc:sldMk cId="4273837264" sldId="357"/>
        </pc:sldMkLst>
        <pc:spChg chg="mod">
          <ac:chgData name="カトリ　ヒカル" userId="S::a71127@st.takushoku-u.ac.jp::7925d78e-1930-4a00-8eb4-81d293cf66e4" providerId="AD" clId="Web-{50C51101-CA26-456E-B245-7E2DFF465A44}" dt="2019-11-25T04:45:19.849" v="934" actId="20577"/>
          <ac:spMkLst>
            <pc:docMk/>
            <pc:sldMk cId="4273837264" sldId="357"/>
            <ac:spMk id="2" creationId="{00000000-0000-0000-0000-000000000000}"/>
          </ac:spMkLst>
        </pc:spChg>
        <pc:spChg chg="mod">
          <ac:chgData name="カトリ　ヒカル" userId="S::a71127@st.takushoku-u.ac.jp::7925d78e-1930-4a00-8eb4-81d293cf66e4" providerId="AD" clId="Web-{50C51101-CA26-456E-B245-7E2DFF465A44}" dt="2019-11-25T05:53:09.641" v="1222" actId="14100"/>
          <ac:spMkLst>
            <pc:docMk/>
            <pc:sldMk cId="4273837264" sldId="357"/>
            <ac:spMk id="3" creationId="{00000000-0000-0000-0000-000000000000}"/>
          </ac:spMkLst>
        </pc:spChg>
        <pc:spChg chg="mod">
          <ac:chgData name="カトリ　ヒカル" userId="S::a71127@st.takushoku-u.ac.jp::7925d78e-1930-4a00-8eb4-81d293cf66e4" providerId="AD" clId="Web-{50C51101-CA26-456E-B245-7E2DFF465A44}" dt="2019-11-25T05:48:42.548" v="1183" actId="1076"/>
          <ac:spMkLst>
            <pc:docMk/>
            <pc:sldMk cId="4273837264" sldId="357"/>
            <ac:spMk id="5" creationId="{00000000-0000-0000-0000-000000000000}"/>
          </ac:spMkLst>
        </pc:spChg>
        <pc:spChg chg="add mod">
          <ac:chgData name="カトリ　ヒカル" userId="S::a71127@st.takushoku-u.ac.jp::7925d78e-1930-4a00-8eb4-81d293cf66e4" providerId="AD" clId="Web-{50C51101-CA26-456E-B245-7E2DFF465A44}" dt="2019-11-25T05:56:42.968" v="1309" actId="1076"/>
          <ac:spMkLst>
            <pc:docMk/>
            <pc:sldMk cId="4273837264" sldId="357"/>
            <ac:spMk id="7" creationId="{AB5F4A1C-96DD-4581-BC41-625B3225731D}"/>
          </ac:spMkLst>
        </pc:spChg>
        <pc:spChg chg="add mod">
          <ac:chgData name="カトリ　ヒカル" userId="S::a71127@st.takushoku-u.ac.jp::7925d78e-1930-4a00-8eb4-81d293cf66e4" providerId="AD" clId="Web-{50C51101-CA26-456E-B245-7E2DFF465A44}" dt="2019-11-25T05:56:16.218" v="1297" actId="1076"/>
          <ac:spMkLst>
            <pc:docMk/>
            <pc:sldMk cId="4273837264" sldId="357"/>
            <ac:spMk id="8" creationId="{8CBFA0B6-F9FD-4F76-A628-4D4B71109EED}"/>
          </ac:spMkLst>
        </pc:spChg>
        <pc:spChg chg="add mod">
          <ac:chgData name="カトリ　ヒカル" userId="S::a71127@st.takushoku-u.ac.jp::7925d78e-1930-4a00-8eb4-81d293cf66e4" providerId="AD" clId="Web-{50C51101-CA26-456E-B245-7E2DFF465A44}" dt="2019-11-25T06:01:36.280" v="1447" actId="1076"/>
          <ac:spMkLst>
            <pc:docMk/>
            <pc:sldMk cId="4273837264" sldId="357"/>
            <ac:spMk id="9" creationId="{1C5FA94A-D37B-4C19-AEF9-C88E60BD19EA}"/>
          </ac:spMkLst>
        </pc:spChg>
        <pc:spChg chg="add mod">
          <ac:chgData name="カトリ　ヒカル" userId="S::a71127@st.takushoku-u.ac.jp::7925d78e-1930-4a00-8eb4-81d293cf66e4" providerId="AD" clId="Web-{50C51101-CA26-456E-B245-7E2DFF465A44}" dt="2019-11-25T06:01:47.811" v="1451"/>
          <ac:spMkLst>
            <pc:docMk/>
            <pc:sldMk cId="4273837264" sldId="357"/>
            <ac:spMk id="10" creationId="{F49E0F6A-DAC8-4A87-B334-8B8E93A545B2}"/>
          </ac:spMkLst>
        </pc:spChg>
      </pc:sldChg>
      <pc:sldChg chg="addSp modSp">
        <pc:chgData name="カトリ　ヒカル" userId="S::a71127@st.takushoku-u.ac.jp::7925d78e-1930-4a00-8eb4-81d293cf66e4" providerId="AD" clId="Web-{50C51101-CA26-456E-B245-7E2DFF465A44}" dt="2019-11-25T06:34:58.819" v="1735" actId="1076"/>
        <pc:sldMkLst>
          <pc:docMk/>
          <pc:sldMk cId="1075380613" sldId="459"/>
        </pc:sldMkLst>
        <pc:spChg chg="mod">
          <ac:chgData name="カトリ　ヒカル" userId="S::a71127@st.takushoku-u.ac.jp::7925d78e-1930-4a00-8eb4-81d293cf66e4" providerId="AD" clId="Web-{50C51101-CA26-456E-B245-7E2DFF465A44}" dt="2019-11-25T06:34:58.819" v="1735" actId="1076"/>
          <ac:spMkLst>
            <pc:docMk/>
            <pc:sldMk cId="1075380613" sldId="459"/>
            <ac:spMk id="4" creationId="{00000000-0000-0000-0000-000000000000}"/>
          </ac:spMkLst>
        </pc:spChg>
        <pc:picChg chg="mod modCrop">
          <ac:chgData name="カトリ　ヒカル" userId="S::a71127@st.takushoku-u.ac.jp::7925d78e-1930-4a00-8eb4-81d293cf66e4" providerId="AD" clId="Web-{50C51101-CA26-456E-B245-7E2DFF465A44}" dt="2019-11-25T05:58:39.874" v="1347" actId="1076"/>
          <ac:picMkLst>
            <pc:docMk/>
            <pc:sldMk cId="1075380613" sldId="459"/>
            <ac:picMk id="11" creationId="{F663763D-926E-4798-AA0E-95EBE3B09CA8}"/>
          </ac:picMkLst>
        </pc:picChg>
        <pc:cxnChg chg="add mod">
          <ac:chgData name="カトリ　ヒカル" userId="S::a71127@st.takushoku-u.ac.jp::7925d78e-1930-4a00-8eb4-81d293cf66e4" providerId="AD" clId="Web-{50C51101-CA26-456E-B245-7E2DFF465A44}" dt="2019-11-25T04:23:34.064" v="307"/>
          <ac:cxnSpMkLst>
            <pc:docMk/>
            <pc:sldMk cId="1075380613" sldId="459"/>
            <ac:cxnSpMk id="6" creationId="{E8BFBF57-E0A5-419D-8E77-501922D3DB6D}"/>
          </ac:cxnSpMkLst>
        </pc:cxnChg>
        <pc:cxnChg chg="add mod">
          <ac:chgData name="カトリ　ヒカル" userId="S::a71127@st.takushoku-u.ac.jp::7925d78e-1930-4a00-8eb4-81d293cf66e4" providerId="AD" clId="Web-{50C51101-CA26-456E-B245-7E2DFF465A44}" dt="2019-11-25T04:25:24.721" v="320" actId="1076"/>
          <ac:cxnSpMkLst>
            <pc:docMk/>
            <pc:sldMk cId="1075380613" sldId="459"/>
            <ac:cxnSpMk id="8" creationId="{2B4649BE-966E-4123-ADF9-63ED337F0118}"/>
          </ac:cxnSpMkLst>
        </pc:cxnChg>
        <pc:cxnChg chg="add mod">
          <ac:chgData name="カトリ　ヒカル" userId="S::a71127@st.takushoku-u.ac.jp::7925d78e-1930-4a00-8eb4-81d293cf66e4" providerId="AD" clId="Web-{50C51101-CA26-456E-B245-7E2DFF465A44}" dt="2019-11-25T04:25:14.002" v="319" actId="1076"/>
          <ac:cxnSpMkLst>
            <pc:docMk/>
            <pc:sldMk cId="1075380613" sldId="459"/>
            <ac:cxnSpMk id="13" creationId="{894BC4E4-6D5C-4344-B8CA-4DDA02C4F229}"/>
          </ac:cxnSpMkLst>
        </pc:cxnChg>
      </pc:sldChg>
      <pc:sldChg chg="addSp delSp modSp">
        <pc:chgData name="カトリ　ヒカル" userId="S::a71127@st.takushoku-u.ac.jp::7925d78e-1930-4a00-8eb4-81d293cf66e4" providerId="AD" clId="Web-{50C51101-CA26-456E-B245-7E2DFF465A44}" dt="2019-11-25T04:31:48.768" v="407" actId="20577"/>
        <pc:sldMkLst>
          <pc:docMk/>
          <pc:sldMk cId="1187733159" sldId="474"/>
        </pc:sldMkLst>
        <pc:spChg chg="del">
          <ac:chgData name="カトリ　ヒカル" userId="S::a71127@st.takushoku-u.ac.jp::7925d78e-1930-4a00-8eb4-81d293cf66e4" providerId="AD" clId="Web-{50C51101-CA26-456E-B245-7E2DFF465A44}" dt="2019-11-25T04:29:48.534" v="334"/>
          <ac:spMkLst>
            <pc:docMk/>
            <pc:sldMk cId="1187733159" sldId="474"/>
            <ac:spMk id="4" creationId="{74DBDE80-B1CA-497E-A997-E109F2FE4217}"/>
          </ac:spMkLst>
        </pc:spChg>
        <pc:spChg chg="add mod">
          <ac:chgData name="カトリ　ヒカル" userId="S::a71127@st.takushoku-u.ac.jp::7925d78e-1930-4a00-8eb4-81d293cf66e4" providerId="AD" clId="Web-{50C51101-CA26-456E-B245-7E2DFF465A44}" dt="2019-11-25T04:28:41.893" v="333"/>
          <ac:spMkLst>
            <pc:docMk/>
            <pc:sldMk cId="1187733159" sldId="474"/>
            <ac:spMk id="5" creationId="{74B5FEC9-B79C-49F6-AA70-22F00284A29F}"/>
          </ac:spMkLst>
        </pc:spChg>
        <pc:spChg chg="mod">
          <ac:chgData name="カトリ　ヒカル" userId="S::a71127@st.takushoku-u.ac.jp::7925d78e-1930-4a00-8eb4-81d293cf66e4" providerId="AD" clId="Web-{50C51101-CA26-456E-B245-7E2DFF465A44}" dt="2019-11-25T04:31:48.768" v="407" actId="20577"/>
          <ac:spMkLst>
            <pc:docMk/>
            <pc:sldMk cId="1187733159" sldId="474"/>
            <ac:spMk id="9" creationId="{D639B280-2B94-44A6-AF7E-229632831E4C}"/>
          </ac:spMkLst>
        </pc:spChg>
        <pc:spChg chg="mod">
          <ac:chgData name="カトリ　ヒカル" userId="S::a71127@st.takushoku-u.ac.jp::7925d78e-1930-4a00-8eb4-81d293cf66e4" providerId="AD" clId="Web-{50C51101-CA26-456E-B245-7E2DFF465A44}" dt="2019-11-25T04:31:29.737" v="403" actId="1076"/>
          <ac:spMkLst>
            <pc:docMk/>
            <pc:sldMk cId="1187733159" sldId="474"/>
            <ac:spMk id="12" creationId="{B384067D-650C-41B3-99D5-14564B44A61F}"/>
          </ac:spMkLst>
        </pc:spChg>
      </pc:sldChg>
      <pc:sldChg chg="addSp modSp">
        <pc:chgData name="カトリ　ヒカル" userId="S::a71127@st.takushoku-u.ac.jp::7925d78e-1930-4a00-8eb4-81d293cf66e4" providerId="AD" clId="Web-{50C51101-CA26-456E-B245-7E2DFF465A44}" dt="2019-11-25T03:53:04.645" v="296" actId="1076"/>
        <pc:sldMkLst>
          <pc:docMk/>
          <pc:sldMk cId="1908263854" sldId="540"/>
        </pc:sldMkLst>
        <pc:spChg chg="mod">
          <ac:chgData name="カトリ　ヒカル" userId="S::a71127@st.takushoku-u.ac.jp::7925d78e-1930-4a00-8eb4-81d293cf66e4" providerId="AD" clId="Web-{50C51101-CA26-456E-B245-7E2DFF465A44}" dt="2019-11-25T03:52:48.489" v="291" actId="20577"/>
          <ac:spMkLst>
            <pc:docMk/>
            <pc:sldMk cId="1908263854" sldId="540"/>
            <ac:spMk id="5" creationId="{E0ADE8DD-D5D5-4927-AE40-E5A2559BD2EB}"/>
          </ac:spMkLst>
        </pc:spChg>
        <pc:spChg chg="mod">
          <ac:chgData name="カトリ　ヒカル" userId="S::a71127@st.takushoku-u.ac.jp::7925d78e-1930-4a00-8eb4-81d293cf66e4" providerId="AD" clId="Web-{50C51101-CA26-456E-B245-7E2DFF465A44}" dt="2019-11-25T03:36:33.606" v="9" actId="688"/>
          <ac:spMkLst>
            <pc:docMk/>
            <pc:sldMk cId="1908263854" sldId="540"/>
            <ac:spMk id="7" creationId="{0EF55953-304C-4F16-983D-52C219451716}"/>
          </ac:spMkLst>
        </pc:spChg>
        <pc:picChg chg="add mod">
          <ac:chgData name="カトリ　ヒカル" userId="S::a71127@st.takushoku-u.ac.jp::7925d78e-1930-4a00-8eb4-81d293cf66e4" providerId="AD" clId="Web-{50C51101-CA26-456E-B245-7E2DFF465A44}" dt="2019-11-25T03:53:00.473" v="295" actId="1076"/>
          <ac:picMkLst>
            <pc:docMk/>
            <pc:sldMk cId="1908263854" sldId="540"/>
            <ac:picMk id="3" creationId="{F9649742-5928-4A85-8457-0108DCE113FA}"/>
          </ac:picMkLst>
        </pc:picChg>
        <pc:picChg chg="add mod">
          <ac:chgData name="カトリ　ヒカル" userId="S::a71127@st.takushoku-u.ac.jp::7925d78e-1930-4a00-8eb4-81d293cf66e4" providerId="AD" clId="Web-{50C51101-CA26-456E-B245-7E2DFF465A44}" dt="2019-11-25T03:52:57.473" v="294" actId="1076"/>
          <ac:picMkLst>
            <pc:docMk/>
            <pc:sldMk cId="1908263854" sldId="540"/>
            <ac:picMk id="8" creationId="{2D3FFC57-F078-4639-AD7B-56C25DFE4BFD}"/>
          </ac:picMkLst>
        </pc:picChg>
        <pc:picChg chg="add mod">
          <ac:chgData name="カトリ　ヒカル" userId="S::a71127@st.takushoku-u.ac.jp::7925d78e-1930-4a00-8eb4-81d293cf66e4" providerId="AD" clId="Web-{50C51101-CA26-456E-B245-7E2DFF465A44}" dt="2019-11-25T03:53:04.645" v="296" actId="1076"/>
          <ac:picMkLst>
            <pc:docMk/>
            <pc:sldMk cId="1908263854" sldId="540"/>
            <ac:picMk id="10" creationId="{976C5AB5-EE41-4A57-942D-5131614C6732}"/>
          </ac:picMkLst>
        </pc:picChg>
      </pc:sldChg>
      <pc:sldChg chg="addSp modSp new ord">
        <pc:chgData name="カトリ　ヒカル" userId="S::a71127@st.takushoku-u.ac.jp::7925d78e-1930-4a00-8eb4-81d293cf66e4" providerId="AD" clId="Web-{50C51101-CA26-456E-B245-7E2DFF465A44}" dt="2019-11-25T06:20:11.525" v="1728" actId="20577"/>
        <pc:sldMkLst>
          <pc:docMk/>
          <pc:sldMk cId="1575434405" sldId="543"/>
        </pc:sldMkLst>
        <pc:spChg chg="mod">
          <ac:chgData name="カトリ　ヒカル" userId="S::a71127@st.takushoku-u.ac.jp::7925d78e-1930-4a00-8eb4-81d293cf66e4" providerId="AD" clId="Web-{50C51101-CA26-456E-B245-7E2DFF465A44}" dt="2019-11-25T04:38:19.051" v="743" actId="20577"/>
          <ac:spMkLst>
            <pc:docMk/>
            <pc:sldMk cId="1575434405" sldId="543"/>
            <ac:spMk id="2" creationId="{439487FE-87CA-4809-A164-C8F512AF3401}"/>
          </ac:spMkLst>
        </pc:spChg>
        <pc:spChg chg="add mod">
          <ac:chgData name="カトリ　ヒカル" userId="S::a71127@st.takushoku-u.ac.jp::7925d78e-1930-4a00-8eb4-81d293cf66e4" providerId="AD" clId="Web-{50C51101-CA26-456E-B245-7E2DFF465A44}" dt="2019-11-25T06:19:40.369" v="1723" actId="20577"/>
          <ac:spMkLst>
            <pc:docMk/>
            <pc:sldMk cId="1575434405" sldId="543"/>
            <ac:spMk id="3" creationId="{8B3038C7-D47B-4F5E-86C6-3CAFBF41CD69}"/>
          </ac:spMkLst>
        </pc:spChg>
        <pc:spChg chg="add mod">
          <ac:chgData name="カトリ　ヒカル" userId="S::a71127@st.takushoku-u.ac.jp::7925d78e-1930-4a00-8eb4-81d293cf66e4" providerId="AD" clId="Web-{50C51101-CA26-456E-B245-7E2DFF465A44}" dt="2019-11-25T04:39:21.926" v="747" actId="1076"/>
          <ac:spMkLst>
            <pc:docMk/>
            <pc:sldMk cId="1575434405" sldId="543"/>
            <ac:spMk id="4" creationId="{8EED984A-4DA7-4F48-8E3A-B8289A8E6BFB}"/>
          </ac:spMkLst>
        </pc:spChg>
        <pc:spChg chg="add mod">
          <ac:chgData name="カトリ　ヒカル" userId="S::a71127@st.takushoku-u.ac.jp::7925d78e-1930-4a00-8eb4-81d293cf66e4" providerId="AD" clId="Web-{50C51101-CA26-456E-B245-7E2DFF465A44}" dt="2019-11-25T04:39:07.894" v="746" actId="1076"/>
          <ac:spMkLst>
            <pc:docMk/>
            <pc:sldMk cId="1575434405" sldId="543"/>
            <ac:spMk id="5" creationId="{6FCFBF7A-1D96-456B-A600-730D341F06DD}"/>
          </ac:spMkLst>
        </pc:spChg>
        <pc:spChg chg="add mod">
          <ac:chgData name="カトリ　ヒカル" userId="S::a71127@st.takushoku-u.ac.jp::7925d78e-1930-4a00-8eb4-81d293cf66e4" providerId="AD" clId="Web-{50C51101-CA26-456E-B245-7E2DFF465A44}" dt="2019-11-25T04:41:56.067" v="845" actId="1076"/>
          <ac:spMkLst>
            <pc:docMk/>
            <pc:sldMk cId="1575434405" sldId="543"/>
            <ac:spMk id="6" creationId="{E950F013-B79A-4152-9A20-74BA1962D819}"/>
          </ac:spMkLst>
        </pc:spChg>
        <pc:spChg chg="add mod">
          <ac:chgData name="カトリ　ヒカル" userId="S::a71127@st.takushoku-u.ac.jp::7925d78e-1930-4a00-8eb4-81d293cf66e4" providerId="AD" clId="Web-{50C51101-CA26-456E-B245-7E2DFF465A44}" dt="2019-11-25T06:20:11.525" v="1728" actId="20577"/>
          <ac:spMkLst>
            <pc:docMk/>
            <pc:sldMk cId="1575434405" sldId="543"/>
            <ac:spMk id="7" creationId="{912A220F-FBAE-48D4-9EB0-3050BF319C5E}"/>
          </ac:spMkLst>
        </pc:spChg>
        <pc:spChg chg="add mod">
          <ac:chgData name="カトリ　ヒカル" userId="S::a71127@st.takushoku-u.ac.jp::7925d78e-1930-4a00-8eb4-81d293cf66e4" providerId="AD" clId="Web-{50C51101-CA26-456E-B245-7E2DFF465A44}" dt="2019-11-25T06:19:51.572" v="1727" actId="1076"/>
          <ac:spMkLst>
            <pc:docMk/>
            <pc:sldMk cId="1575434405" sldId="543"/>
            <ac:spMk id="8" creationId="{4766BB20-CC39-47D1-96BB-A93C002CC478}"/>
          </ac:spMkLst>
        </pc:spChg>
      </pc:sldChg>
      <pc:sldChg chg="addSp modSp new ord">
        <pc:chgData name="カトリ　ヒカル" userId="S::a71127@st.takushoku-u.ac.jp::7925d78e-1930-4a00-8eb4-81d293cf66e4" providerId="AD" clId="Web-{50C51101-CA26-456E-B245-7E2DFF465A44}" dt="2019-11-25T05:04:41.633" v="1133"/>
        <pc:sldMkLst>
          <pc:docMk/>
          <pc:sldMk cId="523236251" sldId="546"/>
        </pc:sldMkLst>
        <pc:spChg chg="add mod">
          <ac:chgData name="カトリ　ヒカル" userId="S::a71127@st.takushoku-u.ac.jp::7925d78e-1930-4a00-8eb4-81d293cf66e4" providerId="AD" clId="Web-{50C51101-CA26-456E-B245-7E2DFF465A44}" dt="2019-11-25T04:55:25.413" v="1016" actId="1076"/>
          <ac:spMkLst>
            <pc:docMk/>
            <pc:sldMk cId="523236251" sldId="546"/>
            <ac:spMk id="2" creationId="{DCB9E45C-636B-4DDD-9B14-CFED47D1A17E}"/>
          </ac:spMkLst>
        </pc:spChg>
        <pc:spChg chg="add mod">
          <ac:chgData name="カトリ　ヒカル" userId="S::a71127@st.takushoku-u.ac.jp::7925d78e-1930-4a00-8eb4-81d293cf66e4" providerId="AD" clId="Web-{50C51101-CA26-456E-B245-7E2DFF465A44}" dt="2019-11-25T05:03:38.117" v="1124" actId="1076"/>
          <ac:spMkLst>
            <pc:docMk/>
            <pc:sldMk cId="523236251" sldId="546"/>
            <ac:spMk id="5" creationId="{09C15772-19B6-4EBD-98F7-0A3CC3FB93F7}"/>
          </ac:spMkLst>
        </pc:spChg>
        <pc:spChg chg="add mod">
          <ac:chgData name="カトリ　ヒカル" userId="S::a71127@st.takushoku-u.ac.jp::7925d78e-1930-4a00-8eb4-81d293cf66e4" providerId="AD" clId="Web-{50C51101-CA26-456E-B245-7E2DFF465A44}" dt="2019-11-25T05:03:45.414" v="1126" actId="1076"/>
          <ac:spMkLst>
            <pc:docMk/>
            <pc:sldMk cId="523236251" sldId="546"/>
            <ac:spMk id="8" creationId="{8A88F64E-B472-4600-88AC-C6EBEA68677E}"/>
          </ac:spMkLst>
        </pc:spChg>
        <pc:spChg chg="add mod">
          <ac:chgData name="カトリ　ヒカル" userId="S::a71127@st.takushoku-u.ac.jp::7925d78e-1930-4a00-8eb4-81d293cf66e4" providerId="AD" clId="Web-{50C51101-CA26-456E-B245-7E2DFF465A44}" dt="2019-11-25T05:04:05.039" v="1131"/>
          <ac:spMkLst>
            <pc:docMk/>
            <pc:sldMk cId="523236251" sldId="546"/>
            <ac:spMk id="13" creationId="{C07DDA2A-DA50-4D19-9126-B619D473C82C}"/>
          </ac:spMkLst>
        </pc:spChg>
        <pc:picChg chg="add mod">
          <ac:chgData name="カトリ　ヒカル" userId="S::a71127@st.takushoku-u.ac.jp::7925d78e-1930-4a00-8eb4-81d293cf66e4" providerId="AD" clId="Web-{50C51101-CA26-456E-B245-7E2DFF465A44}" dt="2019-11-25T05:03:35.165" v="1123" actId="1076"/>
          <ac:picMkLst>
            <pc:docMk/>
            <pc:sldMk cId="523236251" sldId="546"/>
            <ac:picMk id="3" creationId="{26AC0D23-2D7C-4EB6-8881-C9941CAFA061}"/>
          </ac:picMkLst>
        </pc:picChg>
        <pc:picChg chg="add mod">
          <ac:chgData name="カトリ　ヒカル" userId="S::a71127@st.takushoku-u.ac.jp::7925d78e-1930-4a00-8eb4-81d293cf66e4" providerId="AD" clId="Web-{50C51101-CA26-456E-B245-7E2DFF465A44}" dt="2019-11-25T05:03:41.367" v="1125" actId="1076"/>
          <ac:picMkLst>
            <pc:docMk/>
            <pc:sldMk cId="523236251" sldId="546"/>
            <ac:picMk id="6" creationId="{C18F1B79-C3E3-420C-9F14-526EBAC2353E}"/>
          </ac:picMkLst>
        </pc:picChg>
        <pc:picChg chg="add mod">
          <ac:chgData name="カトリ　ヒカル" userId="S::a71127@st.takushoku-u.ac.jp::7925d78e-1930-4a00-8eb4-81d293cf66e4" providerId="AD" clId="Web-{50C51101-CA26-456E-B245-7E2DFF465A44}" dt="2019-11-25T05:03:47.851" v="1127" actId="1076"/>
          <ac:picMkLst>
            <pc:docMk/>
            <pc:sldMk cId="523236251" sldId="546"/>
            <ac:picMk id="9" creationId="{D1E70F95-1C46-451E-9C62-794B142748B3}"/>
          </ac:picMkLst>
        </pc:picChg>
        <pc:picChg chg="add mod">
          <ac:chgData name="カトリ　ヒカル" userId="S::a71127@st.takushoku-u.ac.jp::7925d78e-1930-4a00-8eb4-81d293cf66e4" providerId="AD" clId="Web-{50C51101-CA26-456E-B245-7E2DFF465A44}" dt="2019-11-25T05:03:53.742" v="1128" actId="1076"/>
          <ac:picMkLst>
            <pc:docMk/>
            <pc:sldMk cId="523236251" sldId="546"/>
            <ac:picMk id="11" creationId="{6511E241-42E2-4425-99DC-C599DF56E421}"/>
          </ac:picMkLst>
        </pc:picChg>
      </pc:sldChg>
      <pc:sldChg chg="modSp add ord replId">
        <pc:chgData name="カトリ　ヒカル" userId="S::a71127@st.takushoku-u.ac.jp::7925d78e-1930-4a00-8eb4-81d293cf66e4" providerId="AD" clId="Web-{50C51101-CA26-456E-B245-7E2DFF465A44}" dt="2019-11-25T06:10:20.465" v="1704" actId="1076"/>
        <pc:sldMkLst>
          <pc:docMk/>
          <pc:sldMk cId="1097970331" sldId="547"/>
        </pc:sldMkLst>
        <pc:spChg chg="mod">
          <ac:chgData name="カトリ　ヒカル" userId="S::a71127@st.takushoku-u.ac.jp::7925d78e-1930-4a00-8eb4-81d293cf66e4" providerId="AD" clId="Web-{50C51101-CA26-456E-B245-7E2DFF465A44}" dt="2019-11-25T06:02:41.373" v="1452" actId="1076"/>
          <ac:spMkLst>
            <pc:docMk/>
            <pc:sldMk cId="1097970331" sldId="547"/>
            <ac:spMk id="5" creationId="{74B5FEC9-B79C-49F6-AA70-22F00284A29F}"/>
          </ac:spMkLst>
        </pc:spChg>
        <pc:spChg chg="mod">
          <ac:chgData name="カトリ　ヒカル" userId="S::a71127@st.takushoku-u.ac.jp::7925d78e-1930-4a00-8eb4-81d293cf66e4" providerId="AD" clId="Web-{50C51101-CA26-456E-B245-7E2DFF465A44}" dt="2019-11-25T06:10:15.387" v="1703" actId="1076"/>
          <ac:spMkLst>
            <pc:docMk/>
            <pc:sldMk cId="1097970331" sldId="547"/>
            <ac:spMk id="9" creationId="{D639B280-2B94-44A6-AF7E-229632831E4C}"/>
          </ac:spMkLst>
        </pc:spChg>
        <pc:spChg chg="mod">
          <ac:chgData name="カトリ　ヒカル" userId="S::a71127@st.takushoku-u.ac.jp::7925d78e-1930-4a00-8eb4-81d293cf66e4" providerId="AD" clId="Web-{50C51101-CA26-456E-B245-7E2DFF465A44}" dt="2019-11-25T06:10:20.465" v="1704" actId="1076"/>
          <ac:spMkLst>
            <pc:docMk/>
            <pc:sldMk cId="1097970331" sldId="547"/>
            <ac:spMk id="12" creationId="{B384067D-650C-41B3-99D5-14564B44A61F}"/>
          </ac:spMkLst>
        </pc:spChg>
      </pc:sldChg>
      <pc:sldChg chg="addSp modSp new del">
        <pc:chgData name="カトリ　ヒカル" userId="S::a71127@st.takushoku-u.ac.jp::7925d78e-1930-4a00-8eb4-81d293cf66e4" providerId="AD" clId="Web-{50C51101-CA26-456E-B245-7E2DFF465A44}" dt="2019-11-25T05:59:04.483" v="1348"/>
        <pc:sldMkLst>
          <pc:docMk/>
          <pc:sldMk cId="3395441437" sldId="547"/>
        </pc:sldMkLst>
        <pc:spChg chg="mod">
          <ac:chgData name="カトリ　ヒカル" userId="S::a71127@st.takushoku-u.ac.jp::7925d78e-1930-4a00-8eb4-81d293cf66e4" providerId="AD" clId="Web-{50C51101-CA26-456E-B245-7E2DFF465A44}" dt="2019-11-25T05:05:24.070" v="1151" actId="20577"/>
          <ac:spMkLst>
            <pc:docMk/>
            <pc:sldMk cId="3395441437" sldId="547"/>
            <ac:spMk id="2" creationId="{D5EB7DFD-D268-407A-9A6B-7D0A5BE32A65}"/>
          </ac:spMkLst>
        </pc:spChg>
        <pc:spChg chg="add mod">
          <ac:chgData name="カトリ　ヒカル" userId="S::a71127@st.takushoku-u.ac.jp::7925d78e-1930-4a00-8eb4-81d293cf66e4" providerId="AD" clId="Web-{50C51101-CA26-456E-B245-7E2DFF465A44}" dt="2019-11-25T05:47:37.595" v="1159"/>
          <ac:spMkLst>
            <pc:docMk/>
            <pc:sldMk cId="3395441437" sldId="547"/>
            <ac:spMk id="3" creationId="{36342E48-24DD-4F20-B45B-7FDEBD7FF80F}"/>
          </ac:spMkLst>
        </pc:spChg>
        <pc:spChg chg="add mod">
          <ac:chgData name="カトリ　ヒカル" userId="S::a71127@st.takushoku-u.ac.jp::7925d78e-1930-4a00-8eb4-81d293cf66e4" providerId="AD" clId="Web-{50C51101-CA26-456E-B245-7E2DFF465A44}" dt="2019-11-25T05:48:14.845" v="1180" actId="1076"/>
          <ac:spMkLst>
            <pc:docMk/>
            <pc:sldMk cId="3395441437" sldId="547"/>
            <ac:spMk id="4" creationId="{F63F5D37-294D-423C-B3B4-B39F7248110C}"/>
          </ac:spMkLst>
        </pc:spChg>
      </pc:sldChg>
    </pc:docChg>
  </pc:docChgLst>
  <pc:docChgLst>
    <pc:chgData name="ミヤモト　ショウゴ" userId="S::a71352@st.takushoku-u.ac.jp::d1b9f636-ea46-465c-ba2a-61856f725e73" providerId="AD" clId="Web-{331D50C4-4695-028D-4B15-2E643FE4E891}"/>
    <pc:docChg chg="sldOrd">
      <pc:chgData name="ミヤモト　ショウゴ" userId="S::a71352@st.takushoku-u.ac.jp::d1b9f636-ea46-465c-ba2a-61856f725e73" providerId="AD" clId="Web-{331D50C4-4695-028D-4B15-2E643FE4E891}" dt="2019-10-29T11:43:15.256" v="0"/>
      <pc:docMkLst>
        <pc:docMk/>
      </pc:docMkLst>
      <pc:sldChg chg="ord">
        <pc:chgData name="ミヤモト　ショウゴ" userId="S::a71352@st.takushoku-u.ac.jp::d1b9f636-ea46-465c-ba2a-61856f725e73" providerId="AD" clId="Web-{331D50C4-4695-028D-4B15-2E643FE4E891}" dt="2019-10-29T11:43:15.256" v="0"/>
        <pc:sldMkLst>
          <pc:docMk/>
          <pc:sldMk cId="276058890" sldId="432"/>
        </pc:sldMkLst>
      </pc:sldChg>
    </pc:docChg>
  </pc:docChgLst>
  <pc:docChgLst>
    <pc:chgData name="トゴロ　ソラ" userId="S::a71251@st.takushoku-u.ac.jp::242ed5af-d5a2-4df7-bf70-696bb3194ab2" providerId="AD" clId="Web-{F5ABD30E-9AE4-4D37-894A-44664EDB0AD0}"/>
    <pc:docChg chg="modSld sldOrd">
      <pc:chgData name="トゴロ　ソラ" userId="S::a71251@st.takushoku-u.ac.jp::242ed5af-d5a2-4df7-bf70-696bb3194ab2" providerId="AD" clId="Web-{F5ABD30E-9AE4-4D37-894A-44664EDB0AD0}" dt="2019-12-06T12:11:22.595" v="469" actId="1076"/>
      <pc:docMkLst>
        <pc:docMk/>
      </pc:docMkLst>
      <pc:sldChg chg="modSp">
        <pc:chgData name="トゴロ　ソラ" userId="S::a71251@st.takushoku-u.ac.jp::242ed5af-d5a2-4df7-bf70-696bb3194ab2" providerId="AD" clId="Web-{F5ABD30E-9AE4-4D37-894A-44664EDB0AD0}" dt="2019-12-06T10:57:41.602" v="195"/>
        <pc:sldMkLst>
          <pc:docMk/>
          <pc:sldMk cId="1834461353" sldId="482"/>
        </pc:sldMkLst>
        <pc:graphicFrameChg chg="mod modGraphic">
          <ac:chgData name="トゴロ　ソラ" userId="S::a71251@st.takushoku-u.ac.jp::242ed5af-d5a2-4df7-bf70-696bb3194ab2" providerId="AD" clId="Web-{F5ABD30E-9AE4-4D37-894A-44664EDB0AD0}" dt="2019-12-06T10:57:41.602" v="195"/>
          <ac:graphicFrameMkLst>
            <pc:docMk/>
            <pc:sldMk cId="1834461353" sldId="482"/>
            <ac:graphicFrameMk id="21" creationId="{41168E2E-C768-447A-8E22-D6F6B3F144F7}"/>
          </ac:graphicFrameMkLst>
        </pc:graphicFrameChg>
      </pc:sldChg>
      <pc:sldChg chg="modSp">
        <pc:chgData name="トゴロ　ソラ" userId="S::a71251@st.takushoku-u.ac.jp::242ed5af-d5a2-4df7-bf70-696bb3194ab2" providerId="AD" clId="Web-{F5ABD30E-9AE4-4D37-894A-44664EDB0AD0}" dt="2019-12-06T10:22:16.483" v="86" actId="1076"/>
        <pc:sldMkLst>
          <pc:docMk/>
          <pc:sldMk cId="3118460350" sldId="495"/>
        </pc:sldMkLst>
        <pc:spChg chg="mod">
          <ac:chgData name="トゴロ　ソラ" userId="S::a71251@st.takushoku-u.ac.jp::242ed5af-d5a2-4df7-bf70-696bb3194ab2" providerId="AD" clId="Web-{F5ABD30E-9AE4-4D37-894A-44664EDB0AD0}" dt="2019-12-06T10:22:16.483" v="86" actId="1076"/>
          <ac:spMkLst>
            <pc:docMk/>
            <pc:sldMk cId="3118460350" sldId="495"/>
            <ac:spMk id="3" creationId="{F9F21321-F552-4E60-8F5E-4A8262C79C86}"/>
          </ac:spMkLst>
        </pc:spChg>
      </pc:sldChg>
      <pc:sldChg chg="modSp">
        <pc:chgData name="トゴロ　ソラ" userId="S::a71251@st.takushoku-u.ac.jp::242ed5af-d5a2-4df7-bf70-696bb3194ab2" providerId="AD" clId="Web-{F5ABD30E-9AE4-4D37-894A-44664EDB0AD0}" dt="2019-12-06T10:28:12.766" v="97" actId="20577"/>
        <pc:sldMkLst>
          <pc:docMk/>
          <pc:sldMk cId="1494822361" sldId="505"/>
        </pc:sldMkLst>
        <pc:spChg chg="mod">
          <ac:chgData name="トゴロ　ソラ" userId="S::a71251@st.takushoku-u.ac.jp::242ed5af-d5a2-4df7-bf70-696bb3194ab2" providerId="AD" clId="Web-{F5ABD30E-9AE4-4D37-894A-44664EDB0AD0}" dt="2019-12-06T10:28:12.766" v="97" actId="20577"/>
          <ac:spMkLst>
            <pc:docMk/>
            <pc:sldMk cId="1494822361" sldId="505"/>
            <ac:spMk id="7" creationId="{0CC1E270-576F-482C-8B35-A371F11F21DD}"/>
          </ac:spMkLst>
        </pc:spChg>
      </pc:sldChg>
      <pc:sldChg chg="modSp">
        <pc:chgData name="トゴロ　ソラ" userId="S::a71251@st.takushoku-u.ac.jp::242ed5af-d5a2-4df7-bf70-696bb3194ab2" providerId="AD" clId="Web-{F5ABD30E-9AE4-4D37-894A-44664EDB0AD0}" dt="2019-12-06T10:21:04.343" v="4" actId="1076"/>
        <pc:sldMkLst>
          <pc:docMk/>
          <pc:sldMk cId="3215337082" sldId="556"/>
        </pc:sldMkLst>
        <pc:spChg chg="mod">
          <ac:chgData name="トゴロ　ソラ" userId="S::a71251@st.takushoku-u.ac.jp::242ed5af-d5a2-4df7-bf70-696bb3194ab2" providerId="AD" clId="Web-{F5ABD30E-9AE4-4D37-894A-44664EDB0AD0}" dt="2019-12-06T10:20:43.906" v="2" actId="14100"/>
          <ac:spMkLst>
            <pc:docMk/>
            <pc:sldMk cId="3215337082" sldId="556"/>
            <ac:spMk id="3" creationId="{8F3C5617-CD08-4AA3-9C20-86DACC4BA5DD}"/>
          </ac:spMkLst>
        </pc:spChg>
        <pc:spChg chg="mod">
          <ac:chgData name="トゴロ　ソラ" userId="S::a71251@st.takushoku-u.ac.jp::242ed5af-d5a2-4df7-bf70-696bb3194ab2" providerId="AD" clId="Web-{F5ABD30E-9AE4-4D37-894A-44664EDB0AD0}" dt="2019-12-06T10:21:04.343" v="4" actId="1076"/>
          <ac:spMkLst>
            <pc:docMk/>
            <pc:sldMk cId="3215337082" sldId="556"/>
            <ac:spMk id="4" creationId="{E8126451-F2C2-473D-A4FB-870FFC92FA18}"/>
          </ac:spMkLst>
        </pc:spChg>
        <pc:spChg chg="mod">
          <ac:chgData name="トゴロ　ソラ" userId="S::a71251@st.takushoku-u.ac.jp::242ed5af-d5a2-4df7-bf70-696bb3194ab2" providerId="AD" clId="Web-{F5ABD30E-9AE4-4D37-894A-44664EDB0AD0}" dt="2019-12-06T10:20:56.250" v="3" actId="1076"/>
          <ac:spMkLst>
            <pc:docMk/>
            <pc:sldMk cId="3215337082" sldId="556"/>
            <ac:spMk id="8" creationId="{B734E3AF-B7E2-49ED-BF17-C61D10A3D85B}"/>
          </ac:spMkLst>
        </pc:spChg>
      </pc:sldChg>
      <pc:sldChg chg="addSp delSp modSp ord">
        <pc:chgData name="トゴロ　ソラ" userId="S::a71251@st.takushoku-u.ac.jp::242ed5af-d5a2-4df7-bf70-696bb3194ab2" providerId="AD" clId="Web-{F5ABD30E-9AE4-4D37-894A-44664EDB0AD0}" dt="2019-12-06T12:00:23.612" v="467" actId="14100"/>
        <pc:sldMkLst>
          <pc:docMk/>
          <pc:sldMk cId="630267791" sldId="573"/>
        </pc:sldMkLst>
        <pc:spChg chg="del">
          <ac:chgData name="トゴロ　ソラ" userId="S::a71251@st.takushoku-u.ac.jp::242ed5af-d5a2-4df7-bf70-696bb3194ab2" providerId="AD" clId="Web-{F5ABD30E-9AE4-4D37-894A-44664EDB0AD0}" dt="2019-12-06T11:21:13.802" v="213"/>
          <ac:spMkLst>
            <pc:docMk/>
            <pc:sldMk cId="630267791" sldId="573"/>
            <ac:spMk id="2" creationId="{A16CC4BE-0D31-46E3-BEAB-FB557AF5E980}"/>
          </ac:spMkLst>
        </pc:spChg>
        <pc:spChg chg="add del mod">
          <ac:chgData name="トゴロ　ソラ" userId="S::a71251@st.takushoku-u.ac.jp::242ed5af-d5a2-4df7-bf70-696bb3194ab2" providerId="AD" clId="Web-{F5ABD30E-9AE4-4D37-894A-44664EDB0AD0}" dt="2019-12-06T11:21:16.678" v="214"/>
          <ac:spMkLst>
            <pc:docMk/>
            <pc:sldMk cId="630267791" sldId="573"/>
            <ac:spMk id="17" creationId="{DCC178F9-8037-482A-93BC-863495F41816}"/>
          </ac:spMkLst>
        </pc:spChg>
        <pc:spChg chg="add mod">
          <ac:chgData name="トゴロ　ソラ" userId="S::a71251@st.takushoku-u.ac.jp::242ed5af-d5a2-4df7-bf70-696bb3194ab2" providerId="AD" clId="Web-{F5ABD30E-9AE4-4D37-894A-44664EDB0AD0}" dt="2019-12-06T11:34:24.519" v="385" actId="1076"/>
          <ac:spMkLst>
            <pc:docMk/>
            <pc:sldMk cId="630267791" sldId="573"/>
            <ac:spMk id="1837" creationId="{BB78EB43-F8F8-4F89-8FB6-E8292D372EBD}"/>
          </ac:spMkLst>
        </pc:spChg>
        <pc:spChg chg="add del mod">
          <ac:chgData name="トゴロ　ソラ" userId="S::a71251@st.takushoku-u.ac.jp::242ed5af-d5a2-4df7-bf70-696bb3194ab2" providerId="AD" clId="Web-{F5ABD30E-9AE4-4D37-894A-44664EDB0AD0}" dt="2019-12-06T11:36:00.472" v="396" actId="1076"/>
          <ac:spMkLst>
            <pc:docMk/>
            <pc:sldMk cId="630267791" sldId="573"/>
            <ac:spMk id="1838" creationId="{13ABD4C7-3C20-4994-968D-3096F778B13A}"/>
          </ac:spMkLst>
        </pc:spChg>
        <pc:spChg chg="add del mod">
          <ac:chgData name="トゴロ　ソラ" userId="S::a71251@st.takushoku-u.ac.jp::242ed5af-d5a2-4df7-bf70-696bb3194ab2" providerId="AD" clId="Web-{F5ABD30E-9AE4-4D37-894A-44664EDB0AD0}" dt="2019-12-06T11:37:05.425" v="403"/>
          <ac:spMkLst>
            <pc:docMk/>
            <pc:sldMk cId="630267791" sldId="573"/>
            <ac:spMk id="1855" creationId="{C920D6E2-0292-44E6-82FB-154378389845}"/>
          </ac:spMkLst>
        </pc:spChg>
        <pc:spChg chg="add mod">
          <ac:chgData name="トゴロ　ソラ" userId="S::a71251@st.takushoku-u.ac.jp::242ed5af-d5a2-4df7-bf70-696bb3194ab2" providerId="AD" clId="Web-{F5ABD30E-9AE4-4D37-894A-44664EDB0AD0}" dt="2019-12-06T11:41:57.409" v="415" actId="1076"/>
          <ac:spMkLst>
            <pc:docMk/>
            <pc:sldMk cId="630267791" sldId="573"/>
            <ac:spMk id="1856" creationId="{BF6B4CA0-3C17-4839-ABAF-0A85EA0E3DEB}"/>
          </ac:spMkLst>
        </pc:spChg>
        <pc:spChg chg="add mod">
          <ac:chgData name="トゴロ　ソラ" userId="S::a71251@st.takushoku-u.ac.jp::242ed5af-d5a2-4df7-bf70-696bb3194ab2" providerId="AD" clId="Web-{F5ABD30E-9AE4-4D37-894A-44664EDB0AD0}" dt="2019-12-06T11:43:40.052" v="432" actId="1076"/>
          <ac:spMkLst>
            <pc:docMk/>
            <pc:sldMk cId="630267791" sldId="573"/>
            <ac:spMk id="1857" creationId="{B8B6E87A-4ED9-4E60-A477-43DD19010288}"/>
          </ac:spMkLst>
        </pc:spChg>
        <pc:spChg chg="add mod">
          <ac:chgData name="トゴロ　ソラ" userId="S::a71251@st.takushoku-u.ac.jp::242ed5af-d5a2-4df7-bf70-696bb3194ab2" providerId="AD" clId="Web-{F5ABD30E-9AE4-4D37-894A-44664EDB0AD0}" dt="2019-12-06T11:45:54.396" v="446" actId="1076"/>
          <ac:spMkLst>
            <pc:docMk/>
            <pc:sldMk cId="630267791" sldId="573"/>
            <ac:spMk id="1858" creationId="{9BEBB073-AA5C-4474-8AD2-27B3DC22193D}"/>
          </ac:spMkLst>
        </pc:spChg>
        <pc:spChg chg="add mod">
          <ac:chgData name="トゴロ　ソラ" userId="S::a71251@st.takushoku-u.ac.jp::242ed5af-d5a2-4df7-bf70-696bb3194ab2" providerId="AD" clId="Web-{F5ABD30E-9AE4-4D37-894A-44664EDB0AD0}" dt="2019-12-06T11:47:10.880" v="455" actId="1076"/>
          <ac:spMkLst>
            <pc:docMk/>
            <pc:sldMk cId="630267791" sldId="573"/>
            <ac:spMk id="1891" creationId="{1CA1E53A-84B9-4F33-9DEF-F5C2A098CAA1}"/>
          </ac:spMkLst>
        </pc:spChg>
        <pc:graphicFrameChg chg="del">
          <ac:chgData name="トゴロ　ソラ" userId="S::a71251@st.takushoku-u.ac.jp::242ed5af-d5a2-4df7-bf70-696bb3194ab2" providerId="AD" clId="Web-{F5ABD30E-9AE4-4D37-894A-44664EDB0AD0}" dt="2019-12-06T11:21:06.177" v="211"/>
          <ac:graphicFrameMkLst>
            <pc:docMk/>
            <pc:sldMk cId="630267791" sldId="573"/>
            <ac:graphicFrameMk id="3" creationId="{1ACD537D-E151-42D2-AA75-63559278433E}"/>
          </ac:graphicFrameMkLst>
        </pc:graphicFrameChg>
        <pc:graphicFrameChg chg="add del mod modGraphic">
          <ac:chgData name="トゴロ　ソラ" userId="S::a71251@st.takushoku-u.ac.jp::242ed5af-d5a2-4df7-bf70-696bb3194ab2" providerId="AD" clId="Web-{F5ABD30E-9AE4-4D37-894A-44664EDB0AD0}" dt="2019-12-06T11:23:08.193" v="231"/>
          <ac:graphicFrameMkLst>
            <pc:docMk/>
            <pc:sldMk cId="630267791" sldId="573"/>
            <ac:graphicFrameMk id="18" creationId="{11CBFD3C-45BC-46BD-8B73-C37068233EDD}"/>
          </ac:graphicFrameMkLst>
        </pc:graphicFrameChg>
        <pc:graphicFrameChg chg="del">
          <ac:chgData name="トゴロ　ソラ" userId="S::a71251@st.takushoku-u.ac.jp::242ed5af-d5a2-4df7-bf70-696bb3194ab2" providerId="AD" clId="Web-{F5ABD30E-9AE4-4D37-894A-44664EDB0AD0}" dt="2019-12-06T11:21:07.599" v="212"/>
          <ac:graphicFrameMkLst>
            <pc:docMk/>
            <pc:sldMk cId="630267791" sldId="573"/>
            <ac:graphicFrameMk id="614" creationId="{3527497B-9878-4034-B7E4-3D06C729F98A}"/>
          </ac:graphicFrameMkLst>
        </pc:graphicFrameChg>
        <pc:graphicFrameChg chg="add del mod modGraphic">
          <ac:chgData name="トゴロ　ソラ" userId="S::a71251@st.takushoku-u.ac.jp::242ed5af-d5a2-4df7-bf70-696bb3194ab2" providerId="AD" clId="Web-{F5ABD30E-9AE4-4D37-894A-44664EDB0AD0}" dt="2019-12-06T11:23:43.646" v="233"/>
          <ac:graphicFrameMkLst>
            <pc:docMk/>
            <pc:sldMk cId="630267791" sldId="573"/>
            <ac:graphicFrameMk id="803" creationId="{0E8444D8-BBCE-4AA5-85C1-94DEB0B84A0E}"/>
          </ac:graphicFrameMkLst>
        </pc:graphicFrameChg>
        <pc:graphicFrameChg chg="add del mod modGraphic">
          <ac:chgData name="トゴロ　ソラ" userId="S::a71251@st.takushoku-u.ac.jp::242ed5af-d5a2-4df7-bf70-696bb3194ab2" providerId="AD" clId="Web-{F5ABD30E-9AE4-4D37-894A-44664EDB0AD0}" dt="2019-12-06T11:26:11.817" v="315"/>
          <ac:graphicFrameMkLst>
            <pc:docMk/>
            <pc:sldMk cId="630267791" sldId="573"/>
            <ac:graphicFrameMk id="823" creationId="{DB70CF02-99B2-4B83-BD24-554910ADD1E7}"/>
          </ac:graphicFrameMkLst>
        </pc:graphicFrameChg>
        <pc:graphicFrameChg chg="add mod modGraphic">
          <ac:chgData name="トゴロ　ソラ" userId="S::a71251@st.takushoku-u.ac.jp::242ed5af-d5a2-4df7-bf70-696bb3194ab2" providerId="AD" clId="Web-{F5ABD30E-9AE4-4D37-894A-44664EDB0AD0}" dt="2019-12-06T11:59:28.878" v="464" actId="20577"/>
          <ac:graphicFrameMkLst>
            <pc:docMk/>
            <pc:sldMk cId="630267791" sldId="573"/>
            <ac:graphicFrameMk id="1375" creationId="{C7D8687C-2F0C-40C8-9679-BBFA46FD98ED}"/>
          </ac:graphicFrameMkLst>
        </pc:graphicFrameChg>
        <pc:graphicFrameChg chg="add mod modGraphic">
          <ac:chgData name="トゴロ　ソラ" userId="S::a71251@st.takushoku-u.ac.jp::242ed5af-d5a2-4df7-bf70-696bb3194ab2" providerId="AD" clId="Web-{F5ABD30E-9AE4-4D37-894A-44664EDB0AD0}" dt="2019-12-06T12:00:23.612" v="467" actId="14100"/>
          <ac:graphicFrameMkLst>
            <pc:docMk/>
            <pc:sldMk cId="630267791" sldId="573"/>
            <ac:graphicFrameMk id="1685" creationId="{0C02E41B-1ED6-4C40-8673-765968F329D1}"/>
          </ac:graphicFrameMkLst>
        </pc:graphicFrameChg>
      </pc:sldChg>
      <pc:sldChg chg="addSp delSp modSp">
        <pc:chgData name="トゴロ　ソラ" userId="S::a71251@st.takushoku-u.ac.jp::242ed5af-d5a2-4df7-bf70-696bb3194ab2" providerId="AD" clId="Web-{F5ABD30E-9AE4-4D37-894A-44664EDB0AD0}" dt="2019-12-06T11:08:07.553" v="210"/>
        <pc:sldMkLst>
          <pc:docMk/>
          <pc:sldMk cId="3771110346" sldId="574"/>
        </pc:sldMkLst>
        <pc:spChg chg="mod">
          <ac:chgData name="トゴロ　ソラ" userId="S::a71251@st.takushoku-u.ac.jp::242ed5af-d5a2-4df7-bf70-696bb3194ab2" providerId="AD" clId="Web-{F5ABD30E-9AE4-4D37-894A-44664EDB0AD0}" dt="2019-12-06T11:06:50.241" v="201" actId="1076"/>
          <ac:spMkLst>
            <pc:docMk/>
            <pc:sldMk cId="3771110346" sldId="574"/>
            <ac:spMk id="1253" creationId="{5757346B-85EB-4F18-BEA3-C7B804391066}"/>
          </ac:spMkLst>
        </pc:spChg>
        <pc:spChg chg="add del mod">
          <ac:chgData name="トゴロ　ソラ" userId="S::a71251@st.takushoku-u.ac.jp::242ed5af-d5a2-4df7-bf70-696bb3194ab2" providerId="AD" clId="Web-{F5ABD30E-9AE4-4D37-894A-44664EDB0AD0}" dt="2019-12-06T11:08:07.553" v="210"/>
          <ac:spMkLst>
            <pc:docMk/>
            <pc:sldMk cId="3771110346" sldId="574"/>
            <ac:spMk id="4959" creationId="{56CAEC4A-CE9E-4A23-BD45-F3CEF0DFFF2B}"/>
          </ac:spMkLst>
        </pc:spChg>
        <pc:graphicFrameChg chg="mod">
          <ac:chgData name="トゴロ　ソラ" userId="S::a71251@st.takushoku-u.ac.jp::242ed5af-d5a2-4df7-bf70-696bb3194ab2" providerId="AD" clId="Web-{F5ABD30E-9AE4-4D37-894A-44664EDB0AD0}" dt="2019-12-06T11:06:55.757" v="202" actId="14100"/>
          <ac:graphicFrameMkLst>
            <pc:docMk/>
            <pc:sldMk cId="3771110346" sldId="574"/>
            <ac:graphicFrameMk id="3" creationId="{1ACD537D-E151-42D2-AA75-63559278433E}"/>
          </ac:graphicFrameMkLst>
        </pc:graphicFrameChg>
        <pc:cxnChg chg="mod">
          <ac:chgData name="トゴロ　ソラ" userId="S::a71251@st.takushoku-u.ac.jp::242ed5af-d5a2-4df7-bf70-696bb3194ab2" providerId="AD" clId="Web-{F5ABD30E-9AE4-4D37-894A-44664EDB0AD0}" dt="2019-12-06T11:07:00.116" v="203" actId="1076"/>
          <ac:cxnSpMkLst>
            <pc:docMk/>
            <pc:sldMk cId="3771110346" sldId="574"/>
            <ac:cxnSpMk id="4871" creationId="{E5962745-7094-4FB8-A491-4D613D1A1456}"/>
          </ac:cxnSpMkLst>
        </pc:cxnChg>
        <pc:cxnChg chg="mod">
          <ac:chgData name="トゴロ　ソラ" userId="S::a71251@st.takushoku-u.ac.jp::242ed5af-d5a2-4df7-bf70-696bb3194ab2" providerId="AD" clId="Web-{F5ABD30E-9AE4-4D37-894A-44664EDB0AD0}" dt="2019-12-06T11:07:02.522" v="204" actId="1076"/>
          <ac:cxnSpMkLst>
            <pc:docMk/>
            <pc:sldMk cId="3771110346" sldId="574"/>
            <ac:cxnSpMk id="4872" creationId="{DF1C1042-D57F-4683-A405-A897BB5D5CF7}"/>
          </ac:cxnSpMkLst>
        </pc:cxnChg>
      </pc:sldChg>
      <pc:sldChg chg="modSp">
        <pc:chgData name="トゴロ　ソラ" userId="S::a71251@st.takushoku-u.ac.jp::242ed5af-d5a2-4df7-bf70-696bb3194ab2" providerId="AD" clId="Web-{F5ABD30E-9AE4-4D37-894A-44664EDB0AD0}" dt="2019-12-06T10:34:24.273" v="187" actId="20577"/>
        <pc:sldMkLst>
          <pc:docMk/>
          <pc:sldMk cId="3180613873" sldId="581"/>
        </pc:sldMkLst>
        <pc:spChg chg="mod">
          <ac:chgData name="トゴロ　ソラ" userId="S::a71251@st.takushoku-u.ac.jp::242ed5af-d5a2-4df7-bf70-696bb3194ab2" providerId="AD" clId="Web-{F5ABD30E-9AE4-4D37-894A-44664EDB0AD0}" dt="2019-12-06T10:34:24.273" v="187" actId="20577"/>
          <ac:spMkLst>
            <pc:docMk/>
            <pc:sldMk cId="3180613873" sldId="581"/>
            <ac:spMk id="2" creationId="{34BD7B2F-FE80-4125-8E94-B3CF32146E32}"/>
          </ac:spMkLst>
        </pc:spChg>
      </pc:sldChg>
      <pc:sldChg chg="modSp">
        <pc:chgData name="トゴロ　ソラ" userId="S::a71251@st.takushoku-u.ac.jp::242ed5af-d5a2-4df7-bf70-696bb3194ab2" providerId="AD" clId="Web-{F5ABD30E-9AE4-4D37-894A-44664EDB0AD0}" dt="2019-12-06T12:11:22.595" v="469" actId="1076"/>
        <pc:sldMkLst>
          <pc:docMk/>
          <pc:sldMk cId="1005787789" sldId="583"/>
        </pc:sldMkLst>
        <pc:picChg chg="mod">
          <ac:chgData name="トゴロ　ソラ" userId="S::a71251@st.takushoku-u.ac.jp::242ed5af-d5a2-4df7-bf70-696bb3194ab2" providerId="AD" clId="Web-{F5ABD30E-9AE4-4D37-894A-44664EDB0AD0}" dt="2019-12-06T12:11:22.595" v="469" actId="1076"/>
          <ac:picMkLst>
            <pc:docMk/>
            <pc:sldMk cId="1005787789" sldId="583"/>
            <ac:picMk id="15" creationId="{D4657972-A7B6-4109-AE03-98EC950EA0FF}"/>
          </ac:picMkLst>
        </pc:picChg>
      </pc:sldChg>
    </pc:docChg>
  </pc:docChgLst>
  <pc:docChgLst>
    <pc:chgData name="ミヤモト　ショウゴ" userId="S::a71352@st.takushoku-u.ac.jp::d1b9f636-ea46-465c-ba2a-61856f725e73" providerId="AD" clId="Web-{DC9297F5-8237-98ED-C822-CFD505D99F9E}"/>
    <pc:docChg chg="modSld sldOrd">
      <pc:chgData name="ミヤモト　ショウゴ" userId="S::a71352@st.takushoku-u.ac.jp::d1b9f636-ea46-465c-ba2a-61856f725e73" providerId="AD" clId="Web-{DC9297F5-8237-98ED-C822-CFD505D99F9E}" dt="2019-12-13T10:35:33.343" v="294" actId="20577"/>
      <pc:docMkLst>
        <pc:docMk/>
      </pc:docMkLst>
      <pc:sldChg chg="modSp ord">
        <pc:chgData name="ミヤモト　ショウゴ" userId="S::a71352@st.takushoku-u.ac.jp::d1b9f636-ea46-465c-ba2a-61856f725e73" providerId="AD" clId="Web-{DC9297F5-8237-98ED-C822-CFD505D99F9E}" dt="2019-12-13T10:28:05.280" v="245"/>
        <pc:sldMkLst>
          <pc:docMk/>
          <pc:sldMk cId="2671216468" sldId="605"/>
        </pc:sldMkLst>
        <pc:spChg chg="mod">
          <ac:chgData name="ミヤモト　ショウゴ" userId="S::a71352@st.takushoku-u.ac.jp::d1b9f636-ea46-465c-ba2a-61856f725e73" providerId="AD" clId="Web-{DC9297F5-8237-98ED-C822-CFD505D99F9E}" dt="2019-12-13T09:51:55.412" v="243" actId="20577"/>
          <ac:spMkLst>
            <pc:docMk/>
            <pc:sldMk cId="2671216468" sldId="605"/>
            <ac:spMk id="4" creationId="{DDB58B02-3EC3-4FE0-BAD1-2C2BEB88F2F5}"/>
          </ac:spMkLst>
        </pc:spChg>
      </pc:sldChg>
      <pc:sldChg chg="modSp">
        <pc:chgData name="ミヤモト　ショウゴ" userId="S::a71352@st.takushoku-u.ac.jp::d1b9f636-ea46-465c-ba2a-61856f725e73" providerId="AD" clId="Web-{DC9297F5-8237-98ED-C822-CFD505D99F9E}" dt="2019-12-13T09:14:03.743" v="1" actId="1076"/>
        <pc:sldMkLst>
          <pc:docMk/>
          <pc:sldMk cId="353258392" sldId="613"/>
        </pc:sldMkLst>
        <pc:picChg chg="mod">
          <ac:chgData name="ミヤモト　ショウゴ" userId="S::a71352@st.takushoku-u.ac.jp::d1b9f636-ea46-465c-ba2a-61856f725e73" providerId="AD" clId="Web-{DC9297F5-8237-98ED-C822-CFD505D99F9E}" dt="2019-12-13T09:14:03.743" v="1" actId="1076"/>
          <ac:picMkLst>
            <pc:docMk/>
            <pc:sldMk cId="353258392" sldId="613"/>
            <ac:picMk id="3" creationId="{AC5776A8-E067-4F02-B4EB-D5D815BBCD4D}"/>
          </ac:picMkLst>
        </pc:picChg>
      </pc:sldChg>
      <pc:sldChg chg="modSp">
        <pc:chgData name="ミヤモト　ショウゴ" userId="S::a71352@st.takushoku-u.ac.jp::d1b9f636-ea46-465c-ba2a-61856f725e73" providerId="AD" clId="Web-{DC9297F5-8237-98ED-C822-CFD505D99F9E}" dt="2019-12-13T09:14:09.477" v="3" actId="1076"/>
        <pc:sldMkLst>
          <pc:docMk/>
          <pc:sldMk cId="2145553988" sldId="615"/>
        </pc:sldMkLst>
        <pc:picChg chg="mod">
          <ac:chgData name="ミヤモト　ショウゴ" userId="S::a71352@st.takushoku-u.ac.jp::d1b9f636-ea46-465c-ba2a-61856f725e73" providerId="AD" clId="Web-{DC9297F5-8237-98ED-C822-CFD505D99F9E}" dt="2019-12-13T09:14:09.477" v="3" actId="1076"/>
          <ac:picMkLst>
            <pc:docMk/>
            <pc:sldMk cId="2145553988" sldId="615"/>
            <ac:picMk id="3" creationId="{160899C0-49A8-496B-A0BB-3634C7630A40}"/>
          </ac:picMkLst>
        </pc:picChg>
      </pc:sldChg>
      <pc:sldChg chg="addSp modSp">
        <pc:chgData name="ミヤモト　ショウゴ" userId="S::a71352@st.takushoku-u.ac.jp::d1b9f636-ea46-465c-ba2a-61856f725e73" providerId="AD" clId="Web-{DC9297F5-8237-98ED-C822-CFD505D99F9E}" dt="2019-12-13T10:35:30.593" v="292" actId="20577"/>
        <pc:sldMkLst>
          <pc:docMk/>
          <pc:sldMk cId="3811435799" sldId="618"/>
        </pc:sldMkLst>
        <pc:spChg chg="mod">
          <ac:chgData name="ミヤモト　ショウゴ" userId="S::a71352@st.takushoku-u.ac.jp::d1b9f636-ea46-465c-ba2a-61856f725e73" providerId="AD" clId="Web-{DC9297F5-8237-98ED-C822-CFD505D99F9E}" dt="2019-12-13T10:35:30.593" v="292" actId="20577"/>
          <ac:spMkLst>
            <pc:docMk/>
            <pc:sldMk cId="3811435799" sldId="618"/>
            <ac:spMk id="3" creationId="{93B6CE0F-3DF0-4D08-937C-D79E79EA60E4}"/>
          </ac:spMkLst>
        </pc:spChg>
        <pc:spChg chg="add mod">
          <ac:chgData name="ミヤモト　ショウゴ" userId="S::a71352@st.takushoku-u.ac.jp::d1b9f636-ea46-465c-ba2a-61856f725e73" providerId="AD" clId="Web-{DC9297F5-8237-98ED-C822-CFD505D99F9E}" dt="2019-12-13T10:32:48.780" v="277" actId="1076"/>
          <ac:spMkLst>
            <pc:docMk/>
            <pc:sldMk cId="3811435799" sldId="618"/>
            <ac:spMk id="4" creationId="{D297A579-ADCE-4225-BDF8-D49B2060A259}"/>
          </ac:spMkLst>
        </pc:spChg>
      </pc:sldChg>
    </pc:docChg>
  </pc:docChgLst>
  <pc:docChgLst>
    <pc:chgData name="カトリ　ヒカル" userId="S::a71127@st.takushoku-u.ac.jp::7925d78e-1930-4a00-8eb4-81d293cf66e4" providerId="AD" clId="Web-{55FBF8F3-E249-C74F-799E-5299DE202B42}"/>
    <pc:docChg chg="modSld sldOrd">
      <pc:chgData name="カトリ　ヒカル" userId="S::a71127@st.takushoku-u.ac.jp::7925d78e-1930-4a00-8eb4-81d293cf66e4" providerId="AD" clId="Web-{55FBF8F3-E249-C74F-799E-5299DE202B42}" dt="2019-10-11T08:28:48.069" v="68" actId="1076"/>
      <pc:docMkLst>
        <pc:docMk/>
      </pc:docMkLst>
      <pc:sldChg chg="modSp">
        <pc:chgData name="カトリ　ヒカル" userId="S::a71127@st.takushoku-u.ac.jp::7925d78e-1930-4a00-8eb4-81d293cf66e4" providerId="AD" clId="Web-{55FBF8F3-E249-C74F-799E-5299DE202B42}" dt="2019-10-11T08:25:17.507" v="41" actId="14100"/>
        <pc:sldMkLst>
          <pc:docMk/>
          <pc:sldMk cId="3003657421" sldId="433"/>
        </pc:sldMkLst>
        <pc:spChg chg="mod">
          <ac:chgData name="カトリ　ヒカル" userId="S::a71127@st.takushoku-u.ac.jp::7925d78e-1930-4a00-8eb4-81d293cf66e4" providerId="AD" clId="Web-{55FBF8F3-E249-C74F-799E-5299DE202B42}" dt="2019-10-11T08:25:17.507" v="41" actId="14100"/>
          <ac:spMkLst>
            <pc:docMk/>
            <pc:sldMk cId="3003657421" sldId="433"/>
            <ac:spMk id="4" creationId="{00000000-0000-0000-0000-000000000000}"/>
          </ac:spMkLst>
        </pc:spChg>
      </pc:sldChg>
      <pc:sldChg chg="addSp modSp ord">
        <pc:chgData name="カトリ　ヒカル" userId="S::a71127@st.takushoku-u.ac.jp::7925d78e-1930-4a00-8eb4-81d293cf66e4" providerId="AD" clId="Web-{55FBF8F3-E249-C74F-799E-5299DE202B42}" dt="2019-10-11T08:28:48.069" v="68" actId="1076"/>
        <pc:sldMkLst>
          <pc:docMk/>
          <pc:sldMk cId="1223396340" sldId="449"/>
        </pc:sldMkLst>
        <pc:spChg chg="add mod">
          <ac:chgData name="カトリ　ヒカル" userId="S::a71127@st.takushoku-u.ac.jp::7925d78e-1930-4a00-8eb4-81d293cf66e4" providerId="AD" clId="Web-{55FBF8F3-E249-C74F-799E-5299DE202B42}" dt="2019-10-11T08:28:48.069" v="68" actId="1076"/>
          <ac:spMkLst>
            <pc:docMk/>
            <pc:sldMk cId="1223396340" sldId="449"/>
            <ac:spMk id="4" creationId="{04958BFF-881A-493F-9933-A22CDA54A471}"/>
          </ac:spMkLst>
        </pc:spChg>
      </pc:sldChg>
    </pc:docChg>
  </pc:docChgLst>
  <pc:docChgLst>
    <pc:chgData name="マルヤマ　トモヤ" userId="S::a71342@st.takushoku-u.ac.jp::8751789b-8222-4e0f-9d90-34a07a3554a6" providerId="AD" clId="Web-{9F1A7E98-BB52-8C9C-14EB-E7D8164CC9E3}"/>
    <pc:docChg chg="addSld delSld modSld sldOrd">
      <pc:chgData name="マルヤマ　トモヤ" userId="S::a71342@st.takushoku-u.ac.jp::8751789b-8222-4e0f-9d90-34a07a3554a6" providerId="AD" clId="Web-{9F1A7E98-BB52-8C9C-14EB-E7D8164CC9E3}" dt="2019-12-06T12:29:28.345" v="1209" actId="1076"/>
      <pc:docMkLst>
        <pc:docMk/>
      </pc:docMkLst>
      <pc:sldChg chg="modSp">
        <pc:chgData name="マルヤマ　トモヤ" userId="S::a71342@st.takushoku-u.ac.jp::8751789b-8222-4e0f-9d90-34a07a3554a6" providerId="AD" clId="Web-{9F1A7E98-BB52-8C9C-14EB-E7D8164CC9E3}" dt="2019-12-06T10:54:21.358" v="709" actId="20577"/>
        <pc:sldMkLst>
          <pc:docMk/>
          <pc:sldMk cId="535192712" sldId="388"/>
        </pc:sldMkLst>
        <pc:spChg chg="mod">
          <ac:chgData name="マルヤマ　トモヤ" userId="S::a71342@st.takushoku-u.ac.jp::8751789b-8222-4e0f-9d90-34a07a3554a6" providerId="AD" clId="Web-{9F1A7E98-BB52-8C9C-14EB-E7D8164CC9E3}" dt="2019-12-06T10:54:21.358" v="709" actId="20577"/>
          <ac:spMkLst>
            <pc:docMk/>
            <pc:sldMk cId="535192712" sldId="388"/>
            <ac:spMk id="3" creationId="{00000000-0000-0000-0000-000000000000}"/>
          </ac:spMkLst>
        </pc:spChg>
      </pc:sldChg>
      <pc:sldChg chg="modSp">
        <pc:chgData name="マルヤマ　トモヤ" userId="S::a71342@st.takushoku-u.ac.jp::8751789b-8222-4e0f-9d90-34a07a3554a6" providerId="AD" clId="Web-{9F1A7E98-BB52-8C9C-14EB-E7D8164CC9E3}" dt="2019-12-06T10:59:00.655" v="745" actId="20577"/>
        <pc:sldMkLst>
          <pc:docMk/>
          <pc:sldMk cId="2785278914" sldId="401"/>
        </pc:sldMkLst>
        <pc:spChg chg="mod">
          <ac:chgData name="マルヤマ　トモヤ" userId="S::a71342@st.takushoku-u.ac.jp::8751789b-8222-4e0f-9d90-34a07a3554a6" providerId="AD" clId="Web-{9F1A7E98-BB52-8C9C-14EB-E7D8164CC9E3}" dt="2019-12-06T10:51:50.201" v="702" actId="1076"/>
          <ac:spMkLst>
            <pc:docMk/>
            <pc:sldMk cId="2785278914" sldId="401"/>
            <ac:spMk id="6" creationId="{74EBFE53-8847-49E2-97A5-0027B11695D9}"/>
          </ac:spMkLst>
        </pc:spChg>
        <pc:spChg chg="mod">
          <ac:chgData name="マルヤマ　トモヤ" userId="S::a71342@st.takushoku-u.ac.jp::8751789b-8222-4e0f-9d90-34a07a3554a6" providerId="AD" clId="Web-{9F1A7E98-BB52-8C9C-14EB-E7D8164CC9E3}" dt="2019-12-06T10:51:45.467" v="701" actId="1076"/>
          <ac:spMkLst>
            <pc:docMk/>
            <pc:sldMk cId="2785278914" sldId="401"/>
            <ac:spMk id="7" creationId="{00D615CB-CBB5-4AE1-9AC8-5CA71C4308B9}"/>
          </ac:spMkLst>
        </pc:spChg>
        <pc:spChg chg="mod">
          <ac:chgData name="マルヤマ　トモヤ" userId="S::a71342@st.takushoku-u.ac.jp::8751789b-8222-4e0f-9d90-34a07a3554a6" providerId="AD" clId="Web-{9F1A7E98-BB52-8C9C-14EB-E7D8164CC9E3}" dt="2019-12-06T10:59:00.655" v="745" actId="20577"/>
          <ac:spMkLst>
            <pc:docMk/>
            <pc:sldMk cId="2785278914" sldId="401"/>
            <ac:spMk id="10" creationId="{3D83E61E-7762-4F19-96F5-4800EC2C17A3}"/>
          </ac:spMkLst>
        </pc:spChg>
      </pc:sldChg>
      <pc:sldChg chg="modSp">
        <pc:chgData name="マルヤマ　トモヤ" userId="S::a71342@st.takushoku-u.ac.jp::8751789b-8222-4e0f-9d90-34a07a3554a6" providerId="AD" clId="Web-{9F1A7E98-BB52-8C9C-14EB-E7D8164CC9E3}" dt="2019-12-06T10:54:59.983" v="725" actId="20577"/>
        <pc:sldMkLst>
          <pc:docMk/>
          <pc:sldMk cId="1353367702" sldId="457"/>
        </pc:sldMkLst>
        <pc:spChg chg="mod">
          <ac:chgData name="マルヤマ　トモヤ" userId="S::a71342@st.takushoku-u.ac.jp::8751789b-8222-4e0f-9d90-34a07a3554a6" providerId="AD" clId="Web-{9F1A7E98-BB52-8C9C-14EB-E7D8164CC9E3}" dt="2019-12-06T10:54:59.983" v="725" actId="20577"/>
          <ac:spMkLst>
            <pc:docMk/>
            <pc:sldMk cId="1353367702" sldId="457"/>
            <ac:spMk id="4" creationId="{00000000-0000-0000-0000-000000000000}"/>
          </ac:spMkLst>
        </pc:spChg>
      </pc:sldChg>
      <pc:sldChg chg="modSp">
        <pc:chgData name="マルヤマ　トモヤ" userId="S::a71342@st.takushoku-u.ac.jp::8751789b-8222-4e0f-9d90-34a07a3554a6" providerId="AD" clId="Web-{9F1A7E98-BB52-8C9C-14EB-E7D8164CC9E3}" dt="2019-12-06T11:02:01.283" v="805" actId="1076"/>
        <pc:sldMkLst>
          <pc:docMk/>
          <pc:sldMk cId="1834461353" sldId="482"/>
        </pc:sldMkLst>
        <pc:spChg chg="mod">
          <ac:chgData name="マルヤマ　トモヤ" userId="S::a71342@st.takushoku-u.ac.jp::8751789b-8222-4e0f-9d90-34a07a3554a6" providerId="AD" clId="Web-{9F1A7E98-BB52-8C9C-14EB-E7D8164CC9E3}" dt="2019-12-06T11:02:01.283" v="805" actId="1076"/>
          <ac:spMkLst>
            <pc:docMk/>
            <pc:sldMk cId="1834461353" sldId="482"/>
            <ac:spMk id="6" creationId="{D42515B7-7C8A-439B-90A9-6DCF72557256}"/>
          </ac:spMkLst>
        </pc:spChg>
        <pc:spChg chg="mod">
          <ac:chgData name="マルヤマ　トモヤ" userId="S::a71342@st.takushoku-u.ac.jp::8751789b-8222-4e0f-9d90-34a07a3554a6" providerId="AD" clId="Web-{9F1A7E98-BB52-8C9C-14EB-E7D8164CC9E3}" dt="2019-12-06T10:57:14.092" v="732" actId="20577"/>
          <ac:spMkLst>
            <pc:docMk/>
            <pc:sldMk cId="1834461353" sldId="482"/>
            <ac:spMk id="19" creationId="{06FEAEFC-3AEF-46C0-9074-1FB78DE09B58}"/>
          </ac:spMkLst>
        </pc:spChg>
        <pc:graphicFrameChg chg="mod modGraphic">
          <ac:chgData name="マルヤマ　トモヤ" userId="S::a71342@st.takushoku-u.ac.jp::8751789b-8222-4e0f-9d90-34a07a3554a6" providerId="AD" clId="Web-{9F1A7E98-BB52-8C9C-14EB-E7D8164CC9E3}" dt="2019-12-06T11:01:54.283" v="804" actId="1076"/>
          <ac:graphicFrameMkLst>
            <pc:docMk/>
            <pc:sldMk cId="1834461353" sldId="482"/>
            <ac:graphicFrameMk id="21" creationId="{41168E2E-C768-447A-8E22-D6F6B3F144F7}"/>
          </ac:graphicFrameMkLst>
        </pc:graphicFrameChg>
      </pc:sldChg>
      <pc:sldChg chg="ord">
        <pc:chgData name="マルヤマ　トモヤ" userId="S::a71342@st.takushoku-u.ac.jp::8751789b-8222-4e0f-9d90-34a07a3554a6" providerId="AD" clId="Web-{9F1A7E98-BB52-8C9C-14EB-E7D8164CC9E3}" dt="2019-12-06T07:15:49.469" v="13"/>
        <pc:sldMkLst>
          <pc:docMk/>
          <pc:sldMk cId="2015065025" sldId="507"/>
        </pc:sldMkLst>
      </pc:sldChg>
      <pc:sldChg chg="modSp ord">
        <pc:chgData name="マルヤマ　トモヤ" userId="S::a71342@st.takushoku-u.ac.jp::8751789b-8222-4e0f-9d90-34a07a3554a6" providerId="AD" clId="Web-{9F1A7E98-BB52-8C9C-14EB-E7D8164CC9E3}" dt="2019-12-06T07:16:44.376" v="18" actId="20577"/>
        <pc:sldMkLst>
          <pc:docMk/>
          <pc:sldMk cId="1416322713" sldId="508"/>
        </pc:sldMkLst>
        <pc:spChg chg="mod">
          <ac:chgData name="マルヤマ　トモヤ" userId="S::a71342@st.takushoku-u.ac.jp::8751789b-8222-4e0f-9d90-34a07a3554a6" providerId="AD" clId="Web-{9F1A7E98-BB52-8C9C-14EB-E7D8164CC9E3}" dt="2019-12-06T07:16:44.376" v="18" actId="20577"/>
          <ac:spMkLst>
            <pc:docMk/>
            <pc:sldMk cId="1416322713" sldId="508"/>
            <ac:spMk id="5" creationId="{479EB0E2-C135-4E36-A0E7-90378B4EF051}"/>
          </ac:spMkLst>
        </pc:spChg>
      </pc:sldChg>
      <pc:sldChg chg="ord">
        <pc:chgData name="マルヤマ　トモヤ" userId="S::a71342@st.takushoku-u.ac.jp::8751789b-8222-4e0f-9d90-34a07a3554a6" providerId="AD" clId="Web-{9F1A7E98-BB52-8C9C-14EB-E7D8164CC9E3}" dt="2019-12-06T07:15:58.204" v="14"/>
        <pc:sldMkLst>
          <pc:docMk/>
          <pc:sldMk cId="1662657822" sldId="509"/>
        </pc:sldMkLst>
      </pc:sldChg>
      <pc:sldChg chg="ord">
        <pc:chgData name="マルヤマ　トモヤ" userId="S::a71342@st.takushoku-u.ac.jp::8751789b-8222-4e0f-9d90-34a07a3554a6" providerId="AD" clId="Web-{9F1A7E98-BB52-8C9C-14EB-E7D8164CC9E3}" dt="2019-12-06T09:32:48.205" v="202"/>
        <pc:sldMkLst>
          <pc:docMk/>
          <pc:sldMk cId="808664516" sldId="554"/>
        </pc:sldMkLst>
      </pc:sldChg>
      <pc:sldChg chg="modSp">
        <pc:chgData name="マルヤマ　トモヤ" userId="S::a71342@st.takushoku-u.ac.jp::8751789b-8222-4e0f-9d90-34a07a3554a6" providerId="AD" clId="Web-{9F1A7E98-BB52-8C9C-14EB-E7D8164CC9E3}" dt="2019-12-06T10:52:25.873" v="706"/>
        <pc:sldMkLst>
          <pc:docMk/>
          <pc:sldMk cId="3215337082" sldId="556"/>
        </pc:sldMkLst>
        <pc:spChg chg="mod">
          <ac:chgData name="マルヤマ　トモヤ" userId="S::a71342@st.takushoku-u.ac.jp::8751789b-8222-4e0f-9d90-34a07a3554a6" providerId="AD" clId="Web-{9F1A7E98-BB52-8C9C-14EB-E7D8164CC9E3}" dt="2019-12-06T10:52:25.873" v="706"/>
          <ac:spMkLst>
            <pc:docMk/>
            <pc:sldMk cId="3215337082" sldId="556"/>
            <ac:spMk id="3" creationId="{8F3C5617-CD08-4AA3-9C20-86DACC4BA5DD}"/>
          </ac:spMkLst>
        </pc:spChg>
      </pc:sldChg>
      <pc:sldChg chg="modSp">
        <pc:chgData name="マルヤマ　トモヤ" userId="S::a71342@st.takushoku-u.ac.jp::8751789b-8222-4e0f-9d90-34a07a3554a6" providerId="AD" clId="Web-{9F1A7E98-BB52-8C9C-14EB-E7D8164CC9E3}" dt="2019-12-06T09:42:04.597" v="296" actId="20577"/>
        <pc:sldMkLst>
          <pc:docMk/>
          <pc:sldMk cId="930015930" sldId="561"/>
        </pc:sldMkLst>
        <pc:spChg chg="mod">
          <ac:chgData name="マルヤマ　トモヤ" userId="S::a71342@st.takushoku-u.ac.jp::8751789b-8222-4e0f-9d90-34a07a3554a6" providerId="AD" clId="Web-{9F1A7E98-BB52-8C9C-14EB-E7D8164CC9E3}" dt="2019-12-06T09:42:04.597" v="296" actId="20577"/>
          <ac:spMkLst>
            <pc:docMk/>
            <pc:sldMk cId="930015930" sldId="561"/>
            <ac:spMk id="8" creationId="{8AFE8BBE-9D48-4868-9F58-27ECEBF1CF45}"/>
          </ac:spMkLst>
        </pc:spChg>
        <pc:spChg chg="mod">
          <ac:chgData name="マルヤマ　トモヤ" userId="S::a71342@st.takushoku-u.ac.jp::8751789b-8222-4e0f-9d90-34a07a3554a6" providerId="AD" clId="Web-{9F1A7E98-BB52-8C9C-14EB-E7D8164CC9E3}" dt="2019-12-06T09:41:48.019" v="294" actId="1076"/>
          <ac:spMkLst>
            <pc:docMk/>
            <pc:sldMk cId="930015930" sldId="561"/>
            <ac:spMk id="9" creationId="{8AFE6DA3-A93A-4705-994B-C339959868D7}"/>
          </ac:spMkLst>
        </pc:spChg>
        <pc:spChg chg="mod">
          <ac:chgData name="マルヤマ　トモヤ" userId="S::a71342@st.takushoku-u.ac.jp::8751789b-8222-4e0f-9d90-34a07a3554a6" providerId="AD" clId="Web-{9F1A7E98-BB52-8C9C-14EB-E7D8164CC9E3}" dt="2019-12-06T09:40:40.003" v="254" actId="1076"/>
          <ac:spMkLst>
            <pc:docMk/>
            <pc:sldMk cId="930015930" sldId="561"/>
            <ac:spMk id="10" creationId="{5F259C5E-4138-4672-9D9F-0CBD08DE7C5E}"/>
          </ac:spMkLst>
        </pc:spChg>
        <pc:spChg chg="mod">
          <ac:chgData name="マルヤマ　トモヤ" userId="S::a71342@st.takushoku-u.ac.jp::8751789b-8222-4e0f-9d90-34a07a3554a6" providerId="AD" clId="Web-{9F1A7E98-BB52-8C9C-14EB-E7D8164CC9E3}" dt="2019-12-06T09:41:39.175" v="292" actId="1076"/>
          <ac:spMkLst>
            <pc:docMk/>
            <pc:sldMk cId="930015930" sldId="561"/>
            <ac:spMk id="11" creationId="{A18B8055-BD41-4400-B3C9-C7A213FE937D}"/>
          </ac:spMkLst>
        </pc:spChg>
        <pc:picChg chg="mod">
          <ac:chgData name="マルヤマ　トモヤ" userId="S::a71342@st.takushoku-u.ac.jp::8751789b-8222-4e0f-9d90-34a07a3554a6" providerId="AD" clId="Web-{9F1A7E98-BB52-8C9C-14EB-E7D8164CC9E3}" dt="2019-12-06T09:41:36.628" v="291" actId="1076"/>
          <ac:picMkLst>
            <pc:docMk/>
            <pc:sldMk cId="930015930" sldId="561"/>
            <ac:picMk id="5" creationId="{632CD1AE-4EA8-4B6C-9F7F-30278FD0AED1}"/>
          </ac:picMkLst>
        </pc:picChg>
        <pc:picChg chg="mod">
          <ac:chgData name="マルヤマ　トモヤ" userId="S::a71342@st.takushoku-u.ac.jp::8751789b-8222-4e0f-9d90-34a07a3554a6" providerId="AD" clId="Web-{9F1A7E98-BB52-8C9C-14EB-E7D8164CC9E3}" dt="2019-12-06T09:41:50.832" v="295" actId="1076"/>
          <ac:picMkLst>
            <pc:docMk/>
            <pc:sldMk cId="930015930" sldId="561"/>
            <ac:picMk id="7" creationId="{DEED6216-CD2A-494E-A207-47AE35DB71E9}"/>
          </ac:picMkLst>
        </pc:picChg>
      </pc:sldChg>
      <pc:sldChg chg="addSp delSp modSp del">
        <pc:chgData name="マルヤマ　トモヤ" userId="S::a71342@st.takushoku-u.ac.jp::8751789b-8222-4e0f-9d90-34a07a3554a6" providerId="AD" clId="Web-{9F1A7E98-BB52-8C9C-14EB-E7D8164CC9E3}" dt="2019-12-06T11:47:46.106" v="991"/>
        <pc:sldMkLst>
          <pc:docMk/>
          <pc:sldMk cId="3771110346" sldId="574"/>
        </pc:sldMkLst>
        <pc:spChg chg="add del mod">
          <ac:chgData name="マルヤマ　トモヤ" userId="S::a71342@st.takushoku-u.ac.jp::8751789b-8222-4e0f-9d90-34a07a3554a6" providerId="AD" clId="Web-{9F1A7E98-BB52-8C9C-14EB-E7D8164CC9E3}" dt="2019-12-06T11:19:38.343" v="906"/>
          <ac:spMkLst>
            <pc:docMk/>
            <pc:sldMk cId="3771110346" sldId="574"/>
            <ac:spMk id="605" creationId="{52F03F8A-68E5-498D-9D2F-38A5F9EACCB2}"/>
          </ac:spMkLst>
        </pc:spChg>
        <pc:spChg chg="add del mod">
          <ac:chgData name="マルヤマ　トモヤ" userId="S::a71342@st.takushoku-u.ac.jp::8751789b-8222-4e0f-9d90-34a07a3554a6" providerId="AD" clId="Web-{9F1A7E98-BB52-8C9C-14EB-E7D8164CC9E3}" dt="2019-12-06T11:19:38.327" v="905"/>
          <ac:spMkLst>
            <pc:docMk/>
            <pc:sldMk cId="3771110346" sldId="574"/>
            <ac:spMk id="606" creationId="{5F487534-263A-4C9C-8252-813BDB027D0E}"/>
          </ac:spMkLst>
        </pc:spChg>
        <pc:spChg chg="add del mod">
          <ac:chgData name="マルヤマ　トモヤ" userId="S::a71342@st.takushoku-u.ac.jp::8751789b-8222-4e0f-9d90-34a07a3554a6" providerId="AD" clId="Web-{9F1A7E98-BB52-8C9C-14EB-E7D8164CC9E3}" dt="2019-12-06T11:19:38.327" v="904"/>
          <ac:spMkLst>
            <pc:docMk/>
            <pc:sldMk cId="3771110346" sldId="574"/>
            <ac:spMk id="607" creationId="{6A2F2231-615F-49E4-89B4-203B43EC8529}"/>
          </ac:spMkLst>
        </pc:spChg>
        <pc:spChg chg="add del mod">
          <ac:chgData name="マルヤマ　トモヤ" userId="S::a71342@st.takushoku-u.ac.jp::8751789b-8222-4e0f-9d90-34a07a3554a6" providerId="AD" clId="Web-{9F1A7E98-BB52-8C9C-14EB-E7D8164CC9E3}" dt="2019-12-06T11:19:38.327" v="903"/>
          <ac:spMkLst>
            <pc:docMk/>
            <pc:sldMk cId="3771110346" sldId="574"/>
            <ac:spMk id="608" creationId="{CA8EDABE-1D92-41AD-B822-A76D0B1E8F1B}"/>
          </ac:spMkLst>
        </pc:spChg>
        <pc:spChg chg="add del mod">
          <ac:chgData name="マルヤマ　トモヤ" userId="S::a71342@st.takushoku-u.ac.jp::8751789b-8222-4e0f-9d90-34a07a3554a6" providerId="AD" clId="Web-{9F1A7E98-BB52-8C9C-14EB-E7D8164CC9E3}" dt="2019-12-06T11:19:38.327" v="902"/>
          <ac:spMkLst>
            <pc:docMk/>
            <pc:sldMk cId="3771110346" sldId="574"/>
            <ac:spMk id="609" creationId="{BD679DB0-8B95-4D97-880F-CF1F9BDFDACB}"/>
          </ac:spMkLst>
        </pc:spChg>
        <pc:spChg chg="add del mod">
          <ac:chgData name="マルヤマ　トモヤ" userId="S::a71342@st.takushoku-u.ac.jp::8751789b-8222-4e0f-9d90-34a07a3554a6" providerId="AD" clId="Web-{9F1A7E98-BB52-8C9C-14EB-E7D8164CC9E3}" dt="2019-12-06T11:19:38.327" v="901"/>
          <ac:spMkLst>
            <pc:docMk/>
            <pc:sldMk cId="3771110346" sldId="574"/>
            <ac:spMk id="610" creationId="{1370846B-3060-434C-9DB4-4480E39848F3}"/>
          </ac:spMkLst>
        </pc:spChg>
        <pc:spChg chg="add del mod">
          <ac:chgData name="マルヤマ　トモヤ" userId="S::a71342@st.takushoku-u.ac.jp::8751789b-8222-4e0f-9d90-34a07a3554a6" providerId="AD" clId="Web-{9F1A7E98-BB52-8C9C-14EB-E7D8164CC9E3}" dt="2019-12-06T11:19:40.202" v="908"/>
          <ac:spMkLst>
            <pc:docMk/>
            <pc:sldMk cId="3771110346" sldId="574"/>
            <ac:spMk id="611" creationId="{9AEC4CBA-63A4-4C1D-A936-FF9B1DDEC6D1}"/>
          </ac:spMkLst>
        </pc:spChg>
        <pc:spChg chg="add del mod">
          <ac:chgData name="マルヤマ　トモヤ" userId="S::a71342@st.takushoku-u.ac.jp::8751789b-8222-4e0f-9d90-34a07a3554a6" providerId="AD" clId="Web-{9F1A7E98-BB52-8C9C-14EB-E7D8164CC9E3}" dt="2019-12-06T11:19:38.327" v="900"/>
          <ac:spMkLst>
            <pc:docMk/>
            <pc:sldMk cId="3771110346" sldId="574"/>
            <ac:spMk id="612" creationId="{F7D7B72B-FCA0-459B-8654-D555666B108C}"/>
          </ac:spMkLst>
        </pc:spChg>
        <pc:spChg chg="add mod">
          <ac:chgData name="マルヤマ　トモヤ" userId="S::a71342@st.takushoku-u.ac.jp::8751789b-8222-4e0f-9d90-34a07a3554a6" providerId="AD" clId="Web-{9F1A7E98-BB52-8C9C-14EB-E7D8164CC9E3}" dt="2019-12-06T11:27:05.641" v="989" actId="1076"/>
          <ac:spMkLst>
            <pc:docMk/>
            <pc:sldMk cId="3771110346" sldId="574"/>
            <ac:spMk id="880" creationId="{8C2A2384-FBAF-4321-8AE1-B0EC8E66FC5E}"/>
          </ac:spMkLst>
        </pc:spChg>
        <pc:spChg chg="add del mod">
          <ac:chgData name="マルヤマ　トモヤ" userId="S::a71342@st.takushoku-u.ac.jp::8751789b-8222-4e0f-9d90-34a07a3554a6" providerId="AD" clId="Web-{9F1A7E98-BB52-8C9C-14EB-E7D8164CC9E3}" dt="2019-12-06T11:26:36.875" v="988"/>
          <ac:spMkLst>
            <pc:docMk/>
            <pc:sldMk cId="3771110346" sldId="574"/>
            <ac:spMk id="881" creationId="{9BF0EC27-E6B3-4066-B2AD-75EE0CCA7322}"/>
          </ac:spMkLst>
        </pc:spChg>
        <pc:spChg chg="add mod">
          <ac:chgData name="マルヤマ　トモヤ" userId="S::a71342@st.takushoku-u.ac.jp::8751789b-8222-4e0f-9d90-34a07a3554a6" providerId="AD" clId="Web-{9F1A7E98-BB52-8C9C-14EB-E7D8164CC9E3}" dt="2019-12-06T11:26:21.656" v="984" actId="20577"/>
          <ac:spMkLst>
            <pc:docMk/>
            <pc:sldMk cId="3771110346" sldId="574"/>
            <ac:spMk id="932" creationId="{2A531423-2F9A-436B-B1DC-EC7A88F80CC4}"/>
          </ac:spMkLst>
        </pc:spChg>
        <pc:spChg chg="mod">
          <ac:chgData name="マルヤマ　トモヤ" userId="S::a71342@st.takushoku-u.ac.jp::8751789b-8222-4e0f-9d90-34a07a3554a6" providerId="AD" clId="Web-{9F1A7E98-BB52-8C9C-14EB-E7D8164CC9E3}" dt="2019-12-06T11:23:11.593" v="965" actId="1076"/>
          <ac:spMkLst>
            <pc:docMk/>
            <pc:sldMk cId="3771110346" sldId="574"/>
            <ac:spMk id="1253" creationId="{5757346B-85EB-4F18-BEA3-C7B804391066}"/>
          </ac:spMkLst>
        </pc:spChg>
        <pc:spChg chg="add del mod">
          <ac:chgData name="マルヤマ　トモヤ" userId="S::a71342@st.takushoku-u.ac.jp::8751789b-8222-4e0f-9d90-34a07a3554a6" providerId="AD" clId="Web-{9F1A7E98-BB52-8C9C-14EB-E7D8164CC9E3}" dt="2019-12-06T11:10:20.368" v="813"/>
          <ac:spMkLst>
            <pc:docMk/>
            <pc:sldMk cId="3771110346" sldId="574"/>
            <ac:spMk id="5104" creationId="{ACCFF30F-FA07-4E09-8409-08A29513F170}"/>
          </ac:spMkLst>
        </pc:spChg>
        <pc:spChg chg="add del mod">
          <ac:chgData name="マルヤマ　トモヤ" userId="S::a71342@st.takushoku-u.ac.jp::8751789b-8222-4e0f-9d90-34a07a3554a6" providerId="AD" clId="Web-{9F1A7E98-BB52-8C9C-14EB-E7D8164CC9E3}" dt="2019-12-06T11:19:38.343" v="907"/>
          <ac:spMkLst>
            <pc:docMk/>
            <pc:sldMk cId="3771110346" sldId="574"/>
            <ac:spMk id="5321" creationId="{F80829BD-9929-4FC9-81F8-55DA39634196}"/>
          </ac:spMkLst>
        </pc:spChg>
        <pc:spChg chg="add del mod">
          <ac:chgData name="マルヤマ　トモヤ" userId="S::a71342@st.takushoku-u.ac.jp::8751789b-8222-4e0f-9d90-34a07a3554a6" providerId="AD" clId="Web-{9F1A7E98-BB52-8C9C-14EB-E7D8164CC9E3}" dt="2019-12-06T11:15:26.886" v="833"/>
          <ac:spMkLst>
            <pc:docMk/>
            <pc:sldMk cId="3771110346" sldId="574"/>
            <ac:spMk id="5340" creationId="{CB1E85A0-B1BC-410F-8778-623C35A9CBAB}"/>
          </ac:spMkLst>
        </pc:spChg>
        <pc:graphicFrameChg chg="del mod modGraphic">
          <ac:chgData name="マルヤマ　トモヤ" userId="S::a71342@st.takushoku-u.ac.jp::8751789b-8222-4e0f-9d90-34a07a3554a6" providerId="AD" clId="Web-{9F1A7E98-BB52-8C9C-14EB-E7D8164CC9E3}" dt="2019-12-06T11:23:32.203" v="968"/>
          <ac:graphicFrameMkLst>
            <pc:docMk/>
            <pc:sldMk cId="3771110346" sldId="574"/>
            <ac:graphicFrameMk id="3" creationId="{1ACD537D-E151-42D2-AA75-63559278433E}"/>
          </ac:graphicFrameMkLst>
        </pc:graphicFrameChg>
        <pc:graphicFrameChg chg="add mod">
          <ac:chgData name="マルヤマ　トモヤ" userId="S::a71342@st.takushoku-u.ac.jp::8751789b-8222-4e0f-9d90-34a07a3554a6" providerId="AD" clId="Web-{9F1A7E98-BB52-8C9C-14EB-E7D8164CC9E3}" dt="2019-12-06T11:23:03.515" v="964" actId="14100"/>
          <ac:graphicFrameMkLst>
            <pc:docMk/>
            <pc:sldMk cId="3771110346" sldId="574"/>
            <ac:graphicFrameMk id="859" creationId="{093FF965-CFCC-46F4-9D51-68362D01B1CC}"/>
          </ac:graphicFrameMkLst>
        </pc:graphicFrameChg>
        <pc:graphicFrameChg chg="add mod modGraphic">
          <ac:chgData name="マルヤマ　トモヤ" userId="S::a71342@st.takushoku-u.ac.jp::8751789b-8222-4e0f-9d90-34a07a3554a6" providerId="AD" clId="Web-{9F1A7E98-BB52-8C9C-14EB-E7D8164CC9E3}" dt="2019-12-06T11:23:41.578" v="969" actId="14100"/>
          <ac:graphicFrameMkLst>
            <pc:docMk/>
            <pc:sldMk cId="3771110346" sldId="574"/>
            <ac:graphicFrameMk id="5341" creationId="{A1F7415F-8811-4257-A230-CC731ECBAD53}"/>
          </ac:graphicFrameMkLst>
        </pc:graphicFrameChg>
      </pc:sldChg>
      <pc:sldChg chg="addSp delSp modSp ord">
        <pc:chgData name="マルヤマ　トモヤ" userId="S::a71342@st.takushoku-u.ac.jp::8751789b-8222-4e0f-9d90-34a07a3554a6" providerId="AD" clId="Web-{9F1A7E98-BB52-8C9C-14EB-E7D8164CC9E3}" dt="2019-12-06T12:29:28.345" v="1209" actId="1076"/>
        <pc:sldMkLst>
          <pc:docMk/>
          <pc:sldMk cId="2532454296" sldId="578"/>
        </pc:sldMkLst>
        <pc:spChg chg="mod">
          <ac:chgData name="マルヤマ　トモヤ" userId="S::a71342@st.takushoku-u.ac.jp::8751789b-8222-4e0f-9d90-34a07a3554a6" providerId="AD" clId="Web-{9F1A7E98-BB52-8C9C-14EB-E7D8164CC9E3}" dt="2019-12-06T12:27:53.501" v="1144" actId="1076"/>
          <ac:spMkLst>
            <pc:docMk/>
            <pc:sldMk cId="2532454296" sldId="578"/>
            <ac:spMk id="4" creationId="{94AF7435-1E1F-4F11-8B2F-E88C6F27A403}"/>
          </ac:spMkLst>
        </pc:spChg>
        <pc:spChg chg="add del mod">
          <ac:chgData name="マルヤマ　トモヤ" userId="S::a71342@st.takushoku-u.ac.jp::8751789b-8222-4e0f-9d90-34a07a3554a6" providerId="AD" clId="Web-{9F1A7E98-BB52-8C9C-14EB-E7D8164CC9E3}" dt="2019-12-06T09:51:28.739" v="346"/>
          <ac:spMkLst>
            <pc:docMk/>
            <pc:sldMk cId="2532454296" sldId="578"/>
            <ac:spMk id="4" creationId="{C3C22810-84C6-4314-8996-99C3604CCCC7}"/>
          </ac:spMkLst>
        </pc:spChg>
        <pc:spChg chg="add mod">
          <ac:chgData name="マルヤマ　トモヤ" userId="S::a71342@st.takushoku-u.ac.jp::8751789b-8222-4e0f-9d90-34a07a3554a6" providerId="AD" clId="Web-{9F1A7E98-BB52-8C9C-14EB-E7D8164CC9E3}" dt="2019-12-06T12:28:56.861" v="1205" actId="20577"/>
          <ac:spMkLst>
            <pc:docMk/>
            <pc:sldMk cId="2532454296" sldId="578"/>
            <ac:spMk id="6" creationId="{1CC9DA7E-15AA-47C7-A4D9-DFA9DE8D0392}"/>
          </ac:spMkLst>
        </pc:spChg>
        <pc:spChg chg="mod">
          <ac:chgData name="マルヤマ　トモヤ" userId="S::a71342@st.takushoku-u.ac.jp::8751789b-8222-4e0f-9d90-34a07a3554a6" providerId="AD" clId="Web-{9F1A7E98-BB52-8C9C-14EB-E7D8164CC9E3}" dt="2019-12-06T10:14:35.915" v="602" actId="1076"/>
          <ac:spMkLst>
            <pc:docMk/>
            <pc:sldMk cId="2532454296" sldId="578"/>
            <ac:spMk id="7" creationId="{39852EDC-695D-4063-AF06-A5948D65E746}"/>
          </ac:spMkLst>
        </pc:spChg>
        <pc:spChg chg="mod">
          <ac:chgData name="マルヤマ　トモヤ" userId="S::a71342@st.takushoku-u.ac.jp::8751789b-8222-4e0f-9d90-34a07a3554a6" providerId="AD" clId="Web-{9F1A7E98-BB52-8C9C-14EB-E7D8164CC9E3}" dt="2019-12-06T09:49:24.583" v="317" actId="1076"/>
          <ac:spMkLst>
            <pc:docMk/>
            <pc:sldMk cId="2532454296" sldId="578"/>
            <ac:spMk id="9" creationId="{86A3070E-CB5E-4786-BD4F-5328863F5203}"/>
          </ac:spMkLst>
        </pc:spChg>
        <pc:spChg chg="mod">
          <ac:chgData name="マルヤマ　トモヤ" userId="S::a71342@st.takushoku-u.ac.jp::8751789b-8222-4e0f-9d90-34a07a3554a6" providerId="AD" clId="Web-{9F1A7E98-BB52-8C9C-14EB-E7D8164CC9E3}" dt="2019-12-06T09:50:22.458" v="335" actId="20577"/>
          <ac:spMkLst>
            <pc:docMk/>
            <pc:sldMk cId="2532454296" sldId="578"/>
            <ac:spMk id="10" creationId="{80D1178F-B82E-421D-BF2D-8E97614329C4}"/>
          </ac:spMkLst>
        </pc:spChg>
        <pc:spChg chg="del">
          <ac:chgData name="マルヤマ　トモヤ" userId="S::a71342@st.takushoku-u.ac.jp::8751789b-8222-4e0f-9d90-34a07a3554a6" providerId="AD" clId="Web-{9F1A7E98-BB52-8C9C-14EB-E7D8164CC9E3}" dt="2019-12-06T09:48:05.942" v="299"/>
          <ac:spMkLst>
            <pc:docMk/>
            <pc:sldMk cId="2532454296" sldId="578"/>
            <ac:spMk id="11" creationId="{0C65017A-0811-4568-945B-BBF841678063}"/>
          </ac:spMkLst>
        </pc:spChg>
        <pc:spChg chg="mod">
          <ac:chgData name="マルヤマ　トモヤ" userId="S::a71342@st.takushoku-u.ac.jp::8751789b-8222-4e0f-9d90-34a07a3554a6" providerId="AD" clId="Web-{9F1A7E98-BB52-8C9C-14EB-E7D8164CC9E3}" dt="2019-12-06T12:26:39.626" v="1129" actId="1076"/>
          <ac:spMkLst>
            <pc:docMk/>
            <pc:sldMk cId="2532454296" sldId="578"/>
            <ac:spMk id="12" creationId="{3B5B6F38-399B-4EEE-81BB-F2CE4648C856}"/>
          </ac:spMkLst>
        </pc:spChg>
        <pc:spChg chg="mod">
          <ac:chgData name="マルヤマ　トモヤ" userId="S::a71342@st.takushoku-u.ac.jp::8751789b-8222-4e0f-9d90-34a07a3554a6" providerId="AD" clId="Web-{9F1A7E98-BB52-8C9C-14EB-E7D8164CC9E3}" dt="2019-12-06T12:29:28.345" v="1209" actId="1076"/>
          <ac:spMkLst>
            <pc:docMk/>
            <pc:sldMk cId="2532454296" sldId="578"/>
            <ac:spMk id="13" creationId="{29F91B4F-057D-4BA1-9A96-EE772429155B}"/>
          </ac:spMkLst>
        </pc:spChg>
        <pc:spChg chg="mod">
          <ac:chgData name="マルヤマ　トモヤ" userId="S::a71342@st.takushoku-u.ac.jp::8751789b-8222-4e0f-9d90-34a07a3554a6" providerId="AD" clId="Web-{9F1A7E98-BB52-8C9C-14EB-E7D8164CC9E3}" dt="2019-12-06T12:29:24.236" v="1208" actId="1076"/>
          <ac:spMkLst>
            <pc:docMk/>
            <pc:sldMk cId="2532454296" sldId="578"/>
            <ac:spMk id="14" creationId="{F5B62B9B-2874-4B3D-A577-6AD219FE584C}"/>
          </ac:spMkLst>
        </pc:spChg>
        <pc:spChg chg="mod">
          <ac:chgData name="マルヤマ　トモヤ" userId="S::a71342@st.takushoku-u.ac.jp::8751789b-8222-4e0f-9d90-34a07a3554a6" providerId="AD" clId="Web-{9F1A7E98-BB52-8C9C-14EB-E7D8164CC9E3}" dt="2019-12-06T12:14:47.140" v="1067" actId="1076"/>
          <ac:spMkLst>
            <pc:docMk/>
            <pc:sldMk cId="2532454296" sldId="578"/>
            <ac:spMk id="15" creationId="{5C9CA505-6666-4128-AF09-49A147A8ED69}"/>
          </ac:spMkLst>
        </pc:spChg>
        <pc:spChg chg="mod">
          <ac:chgData name="マルヤマ　トモヤ" userId="S::a71342@st.takushoku-u.ac.jp::8751789b-8222-4e0f-9d90-34a07a3554a6" providerId="AD" clId="Web-{9F1A7E98-BB52-8C9C-14EB-E7D8164CC9E3}" dt="2019-12-06T12:25:52.485" v="1117" actId="1076"/>
          <ac:spMkLst>
            <pc:docMk/>
            <pc:sldMk cId="2532454296" sldId="578"/>
            <ac:spMk id="16" creationId="{891DA2E3-B840-45E9-B64B-234B8C4BA4BD}"/>
          </ac:spMkLst>
        </pc:spChg>
        <pc:spChg chg="mod">
          <ac:chgData name="マルヤマ　トモヤ" userId="S::a71342@st.takushoku-u.ac.jp::8751789b-8222-4e0f-9d90-34a07a3554a6" providerId="AD" clId="Web-{9F1A7E98-BB52-8C9C-14EB-E7D8164CC9E3}" dt="2019-12-06T12:25:16.485" v="1108" actId="1076"/>
          <ac:spMkLst>
            <pc:docMk/>
            <pc:sldMk cId="2532454296" sldId="578"/>
            <ac:spMk id="17" creationId="{7F1AE0DC-69A1-403B-9FD8-C58B786E7ABD}"/>
          </ac:spMkLst>
        </pc:spChg>
        <pc:spChg chg="mod">
          <ac:chgData name="マルヤマ　トモヤ" userId="S::a71342@st.takushoku-u.ac.jp::8751789b-8222-4e0f-9d90-34a07a3554a6" providerId="AD" clId="Web-{9F1A7E98-BB52-8C9C-14EB-E7D8164CC9E3}" dt="2019-12-06T12:14:52.031" v="1068" actId="1076"/>
          <ac:spMkLst>
            <pc:docMk/>
            <pc:sldMk cId="2532454296" sldId="578"/>
            <ac:spMk id="18" creationId="{BCBA0A54-7B28-4789-8B2B-1984737BAD25}"/>
          </ac:spMkLst>
        </pc:spChg>
        <pc:picChg chg="mod">
          <ac:chgData name="マルヤマ　トモヤ" userId="S::a71342@st.takushoku-u.ac.jp::8751789b-8222-4e0f-9d90-34a07a3554a6" providerId="AD" clId="Web-{9F1A7E98-BB52-8C9C-14EB-E7D8164CC9E3}" dt="2019-12-06T12:26:47.845" v="1130" actId="1076"/>
          <ac:picMkLst>
            <pc:docMk/>
            <pc:sldMk cId="2532454296" sldId="578"/>
            <ac:picMk id="3" creationId="{5CB40AAF-3385-413E-9E45-A48B0B3D17B0}"/>
          </ac:picMkLst>
        </pc:picChg>
        <pc:picChg chg="mod">
          <ac:chgData name="マルヤマ　トモヤ" userId="S::a71342@st.takushoku-u.ac.jp::8751789b-8222-4e0f-9d90-34a07a3554a6" providerId="AD" clId="Web-{9F1A7E98-BB52-8C9C-14EB-E7D8164CC9E3}" dt="2019-12-06T12:25:21.345" v="1110" actId="1076"/>
          <ac:picMkLst>
            <pc:docMk/>
            <pc:sldMk cId="2532454296" sldId="578"/>
            <ac:picMk id="19" creationId="{2C048EDB-D982-4876-88C1-B74E150E3045}"/>
          </ac:picMkLst>
        </pc:picChg>
      </pc:sldChg>
      <pc:sldChg chg="addSp modSp new">
        <pc:chgData name="マルヤマ　トモヤ" userId="S::a71342@st.takushoku-u.ac.jp::8751789b-8222-4e0f-9d90-34a07a3554a6" providerId="AD" clId="Web-{9F1A7E98-BB52-8C9C-14EB-E7D8164CC9E3}" dt="2019-12-06T08:33:41.572" v="120" actId="20577"/>
        <pc:sldMkLst>
          <pc:docMk/>
          <pc:sldMk cId="3906044607" sldId="579"/>
        </pc:sldMkLst>
        <pc:spChg chg="add mod">
          <ac:chgData name="マルヤマ　トモヤ" userId="S::a71342@st.takushoku-u.ac.jp::8751789b-8222-4e0f-9d90-34a07a3554a6" providerId="AD" clId="Web-{9F1A7E98-BB52-8C9C-14EB-E7D8164CC9E3}" dt="2019-12-06T08:33:41.572" v="120" actId="20577"/>
          <ac:spMkLst>
            <pc:docMk/>
            <pc:sldMk cId="3906044607" sldId="579"/>
            <ac:spMk id="3" creationId="{D1D0547E-7B70-4A34-A947-A2C99122CDC8}"/>
          </ac:spMkLst>
        </pc:spChg>
      </pc:sldChg>
      <pc:sldChg chg="addSp delSp modSp del">
        <pc:chgData name="マルヤマ　トモヤ" userId="S::a71342@st.takushoku-u.ac.jp::8751789b-8222-4e0f-9d90-34a07a3554a6" providerId="AD" clId="Web-{9F1A7E98-BB52-8C9C-14EB-E7D8164CC9E3}" dt="2019-12-06T10:27:45.838" v="697"/>
        <pc:sldMkLst>
          <pc:docMk/>
          <pc:sldMk cId="2248439467" sldId="580"/>
        </pc:sldMkLst>
        <pc:spChg chg="add mod">
          <ac:chgData name="マルヤマ　トモヤ" userId="S::a71342@st.takushoku-u.ac.jp::8751789b-8222-4e0f-9d90-34a07a3554a6" providerId="AD" clId="Web-{9F1A7E98-BB52-8C9C-14EB-E7D8164CC9E3}" dt="2019-12-06T09:56:31.584" v="472" actId="1076"/>
          <ac:spMkLst>
            <pc:docMk/>
            <pc:sldMk cId="2248439467" sldId="580"/>
            <ac:spMk id="3" creationId="{2B8D3ABC-EFF3-4DDB-8CD1-0A86EF00163C}"/>
          </ac:spMkLst>
        </pc:spChg>
        <pc:spChg chg="add mod">
          <ac:chgData name="マルヤマ　トモヤ" userId="S::a71342@st.takushoku-u.ac.jp::8751789b-8222-4e0f-9d90-34a07a3554a6" providerId="AD" clId="Web-{9F1A7E98-BB52-8C9C-14EB-E7D8164CC9E3}" dt="2019-12-06T09:55:00.036" v="426" actId="14100"/>
          <ac:spMkLst>
            <pc:docMk/>
            <pc:sldMk cId="2248439467" sldId="580"/>
            <ac:spMk id="5" creationId="{619FB6E9-D037-42D1-B2C1-36B203F36091}"/>
          </ac:spMkLst>
        </pc:spChg>
        <pc:spChg chg="add mod">
          <ac:chgData name="マルヤマ　トモヤ" userId="S::a71342@st.takushoku-u.ac.jp::8751789b-8222-4e0f-9d90-34a07a3554a6" providerId="AD" clId="Web-{9F1A7E98-BB52-8C9C-14EB-E7D8164CC9E3}" dt="2019-12-06T09:56:55.490" v="477" actId="1076"/>
          <ac:spMkLst>
            <pc:docMk/>
            <pc:sldMk cId="2248439467" sldId="580"/>
            <ac:spMk id="7" creationId="{87B8D070-6AE3-49CF-B19B-2EC426417D36}"/>
          </ac:spMkLst>
        </pc:spChg>
        <pc:picChg chg="del">
          <ac:chgData name="マルヤマ　トモヤ" userId="S::a71342@st.takushoku-u.ac.jp::8751789b-8222-4e0f-9d90-34a07a3554a6" providerId="AD" clId="Web-{9F1A7E98-BB52-8C9C-14EB-E7D8164CC9E3}" dt="2019-12-06T09:52:43.895" v="347"/>
          <ac:picMkLst>
            <pc:docMk/>
            <pc:sldMk cId="2248439467" sldId="580"/>
            <ac:picMk id="6" creationId="{36359C53-F164-4C0A-951C-B7B7584D468F}"/>
          </ac:picMkLst>
        </pc:picChg>
      </pc:sldChg>
      <pc:sldChg chg="addSp modSp">
        <pc:chgData name="マルヤマ　トモヤ" userId="S::a71342@st.takushoku-u.ac.jp::8751789b-8222-4e0f-9d90-34a07a3554a6" providerId="AD" clId="Web-{9F1A7E98-BB52-8C9C-14EB-E7D8164CC9E3}" dt="2019-12-06T10:31:04.776" v="698" actId="20577"/>
        <pc:sldMkLst>
          <pc:docMk/>
          <pc:sldMk cId="3180613873" sldId="581"/>
        </pc:sldMkLst>
        <pc:spChg chg="mod">
          <ac:chgData name="マルヤマ　トモヤ" userId="S::a71342@st.takushoku-u.ac.jp::8751789b-8222-4e0f-9d90-34a07a3554a6" providerId="AD" clId="Web-{9F1A7E98-BB52-8C9C-14EB-E7D8164CC9E3}" dt="2019-12-06T10:31:04.776" v="698" actId="20577"/>
          <ac:spMkLst>
            <pc:docMk/>
            <pc:sldMk cId="3180613873" sldId="581"/>
            <ac:spMk id="2" creationId="{34BD7B2F-FE80-4125-8E94-B3CF32146E32}"/>
          </ac:spMkLst>
        </pc:spChg>
        <pc:spChg chg="mod">
          <ac:chgData name="マルヤマ　トモヤ" userId="S::a71342@st.takushoku-u.ac.jp::8751789b-8222-4e0f-9d90-34a07a3554a6" providerId="AD" clId="Web-{9F1A7E98-BB52-8C9C-14EB-E7D8164CC9E3}" dt="2019-12-06T10:24:25.713" v="692"/>
          <ac:spMkLst>
            <pc:docMk/>
            <pc:sldMk cId="3180613873" sldId="581"/>
            <ac:spMk id="3" creationId="{132A9E63-B580-436D-B8C5-3CA2D0169BD0}"/>
          </ac:spMkLst>
        </pc:spChg>
        <pc:spChg chg="add mod">
          <ac:chgData name="マルヤマ　トモヤ" userId="S::a71342@st.takushoku-u.ac.jp::8751789b-8222-4e0f-9d90-34a07a3554a6" providerId="AD" clId="Web-{9F1A7E98-BB52-8C9C-14EB-E7D8164CC9E3}" dt="2019-12-06T10:24:34.276" v="693" actId="1076"/>
          <ac:spMkLst>
            <pc:docMk/>
            <pc:sldMk cId="3180613873" sldId="581"/>
            <ac:spMk id="5" creationId="{07CCBC59-3772-41E7-AB45-92FB9147C9A7}"/>
          </ac:spMkLst>
        </pc:spChg>
        <pc:spChg chg="add mod">
          <ac:chgData name="マルヤマ　トモヤ" userId="S::a71342@st.takushoku-u.ac.jp::8751789b-8222-4e0f-9d90-34a07a3554a6" providerId="AD" clId="Web-{9F1A7E98-BB52-8C9C-14EB-E7D8164CC9E3}" dt="2019-12-06T10:25:37.135" v="695" actId="1076"/>
          <ac:spMkLst>
            <pc:docMk/>
            <pc:sldMk cId="3180613873" sldId="581"/>
            <ac:spMk id="7" creationId="{C2CFE4A8-2F61-4E35-B652-14BF30B2FA26}"/>
          </ac:spMkLst>
        </pc:spChg>
        <pc:spChg chg="add mod">
          <ac:chgData name="マルヤマ　トモヤ" userId="S::a71342@st.takushoku-u.ac.jp::8751789b-8222-4e0f-9d90-34a07a3554a6" providerId="AD" clId="Web-{9F1A7E98-BB52-8C9C-14EB-E7D8164CC9E3}" dt="2019-12-06T10:25:41.776" v="696" actId="1076"/>
          <ac:spMkLst>
            <pc:docMk/>
            <pc:sldMk cId="3180613873" sldId="581"/>
            <ac:spMk id="9" creationId="{BB14606B-ED52-4206-99B9-F6F8BCD33130}"/>
          </ac:spMkLst>
        </pc:spChg>
      </pc:sldChg>
      <pc:sldChg chg="addSp modSp new del">
        <pc:chgData name="マルヤマ　トモヤ" userId="S::a71342@st.takushoku-u.ac.jp::8751789b-8222-4e0f-9d90-34a07a3554a6" providerId="AD" clId="Web-{9F1A7E98-BB52-8C9C-14EB-E7D8164CC9E3}" dt="2019-12-06T11:57:47.222" v="1024"/>
        <pc:sldMkLst>
          <pc:docMk/>
          <pc:sldMk cId="3349861220" sldId="582"/>
        </pc:sldMkLst>
        <pc:graphicFrameChg chg="add mod">
          <ac:chgData name="マルヤマ　トモヤ" userId="S::a71342@st.takushoku-u.ac.jp::8751789b-8222-4e0f-9d90-34a07a3554a6" providerId="AD" clId="Web-{9F1A7E98-BB52-8C9C-14EB-E7D8164CC9E3}" dt="2019-12-06T11:40:55.054" v="990" actId="14100"/>
          <ac:graphicFrameMkLst>
            <pc:docMk/>
            <pc:sldMk cId="3349861220" sldId="582"/>
            <ac:graphicFrameMk id="4" creationId="{D7894AF4-E68B-4FEB-9541-4609AE35A830}"/>
          </ac:graphicFrameMkLst>
        </pc:graphicFrameChg>
      </pc:sldChg>
      <pc:sldChg chg="addSp delSp modSp new">
        <pc:chgData name="マルヤマ　トモヤ" userId="S::a71342@st.takushoku-u.ac.jp::8751789b-8222-4e0f-9d90-34a07a3554a6" providerId="AD" clId="Web-{9F1A7E98-BB52-8C9C-14EB-E7D8164CC9E3}" dt="2019-12-06T12:07:13.952" v="1058"/>
        <pc:sldMkLst>
          <pc:docMk/>
          <pc:sldMk cId="1005787789" sldId="583"/>
        </pc:sldMkLst>
        <pc:spChg chg="mod">
          <ac:chgData name="マルヤマ　トモヤ" userId="S::a71342@st.takushoku-u.ac.jp::8751789b-8222-4e0f-9d90-34a07a3554a6" providerId="AD" clId="Web-{9F1A7E98-BB52-8C9C-14EB-E7D8164CC9E3}" dt="2019-12-06T11:59:52.319" v="1043" actId="20577"/>
          <ac:spMkLst>
            <pc:docMk/>
            <pc:sldMk cId="1005787789" sldId="583"/>
            <ac:spMk id="2" creationId="{E9710F8B-ED82-4005-9C11-4A1D4ECB7B88}"/>
          </ac:spMkLst>
        </pc:spChg>
        <pc:picChg chg="add del mod">
          <ac:chgData name="マルヤマ　トモヤ" userId="S::a71342@st.takushoku-u.ac.jp::8751789b-8222-4e0f-9d90-34a07a3554a6" providerId="AD" clId="Web-{9F1A7E98-BB52-8C9C-14EB-E7D8164CC9E3}" dt="2019-12-06T11:47:55.809" v="994"/>
          <ac:picMkLst>
            <pc:docMk/>
            <pc:sldMk cId="1005787789" sldId="583"/>
            <ac:picMk id="3" creationId="{B3955FCE-F681-4FB0-8F2C-D962CC90A579}"/>
          </ac:picMkLst>
        </pc:picChg>
        <pc:picChg chg="add del mod">
          <ac:chgData name="マルヤマ　トモヤ" userId="S::a71342@st.takushoku-u.ac.jp::8751789b-8222-4e0f-9d90-34a07a3554a6" providerId="AD" clId="Web-{9F1A7E98-BB52-8C9C-14EB-E7D8164CC9E3}" dt="2019-12-06T11:50:08.669" v="999"/>
          <ac:picMkLst>
            <pc:docMk/>
            <pc:sldMk cId="1005787789" sldId="583"/>
            <ac:picMk id="5" creationId="{1D163C82-6724-47AE-AF2A-0053E6B63DD1}"/>
          </ac:picMkLst>
        </pc:picChg>
        <pc:picChg chg="add del mod">
          <ac:chgData name="マルヤマ　トモヤ" userId="S::a71342@st.takushoku-u.ac.jp::8751789b-8222-4e0f-9d90-34a07a3554a6" providerId="AD" clId="Web-{9F1A7E98-BB52-8C9C-14EB-E7D8164CC9E3}" dt="2019-12-06T11:52:28.547" v="1004"/>
          <ac:picMkLst>
            <pc:docMk/>
            <pc:sldMk cId="1005787789" sldId="583"/>
            <ac:picMk id="7" creationId="{5122EE03-6672-4B60-9325-59E899A40688}"/>
          </ac:picMkLst>
        </pc:picChg>
        <pc:picChg chg="add del mod">
          <ac:chgData name="マルヤマ　トモヤ" userId="S::a71342@st.takushoku-u.ac.jp::8751789b-8222-4e0f-9d90-34a07a3554a6" providerId="AD" clId="Web-{9F1A7E98-BB52-8C9C-14EB-E7D8164CC9E3}" dt="2019-12-06T11:56:41.816" v="1014"/>
          <ac:picMkLst>
            <pc:docMk/>
            <pc:sldMk cId="1005787789" sldId="583"/>
            <ac:picMk id="9" creationId="{9DEAE1E2-7A38-46A4-B88F-98A72E6D2127}"/>
          </ac:picMkLst>
        </pc:picChg>
        <pc:picChg chg="add del mod">
          <ac:chgData name="マルヤマ　トモヤ" userId="S::a71342@st.takushoku-u.ac.jp::8751789b-8222-4e0f-9d90-34a07a3554a6" providerId="AD" clId="Web-{9F1A7E98-BB52-8C9C-14EB-E7D8164CC9E3}" dt="2019-12-06T12:06:09.452" v="1046"/>
          <ac:picMkLst>
            <pc:docMk/>
            <pc:sldMk cId="1005787789" sldId="583"/>
            <ac:picMk id="11" creationId="{C48FE870-63A1-40D7-A181-D06BE69DD147}"/>
          </ac:picMkLst>
        </pc:picChg>
        <pc:picChg chg="add del mod">
          <ac:chgData name="マルヤマ　トモヤ" userId="S::a71342@st.takushoku-u.ac.jp::8751789b-8222-4e0f-9d90-34a07a3554a6" providerId="AD" clId="Web-{9F1A7E98-BB52-8C9C-14EB-E7D8164CC9E3}" dt="2019-12-06T12:06:14.170" v="1048"/>
          <ac:picMkLst>
            <pc:docMk/>
            <pc:sldMk cId="1005787789" sldId="583"/>
            <ac:picMk id="13" creationId="{AF6EEA3C-81A1-4D5D-A230-C7B133F003E3}"/>
          </ac:picMkLst>
        </pc:picChg>
        <pc:picChg chg="add mod modCrop">
          <ac:chgData name="マルヤマ　トモヤ" userId="S::a71342@st.takushoku-u.ac.jp::8751789b-8222-4e0f-9d90-34a07a3554a6" providerId="AD" clId="Web-{9F1A7E98-BB52-8C9C-14EB-E7D8164CC9E3}" dt="2019-12-06T12:07:13.952" v="1058"/>
          <ac:picMkLst>
            <pc:docMk/>
            <pc:sldMk cId="1005787789" sldId="583"/>
            <ac:picMk id="15" creationId="{D4657972-A7B6-4109-AE03-98EC950EA0FF}"/>
          </ac:picMkLst>
        </pc:picChg>
      </pc:sldChg>
      <pc:sldChg chg="add del replId">
        <pc:chgData name="マルヤマ　トモヤ" userId="S::a71342@st.takushoku-u.ac.jp::8751789b-8222-4e0f-9d90-34a07a3554a6" providerId="AD" clId="Web-{9F1A7E98-BB52-8C9C-14EB-E7D8164CC9E3}" dt="2019-12-06T11:52:41.907" v="1006"/>
        <pc:sldMkLst>
          <pc:docMk/>
          <pc:sldMk cId="3146375477" sldId="584"/>
        </pc:sldMkLst>
      </pc:sldChg>
    </pc:docChg>
  </pc:docChgLst>
  <pc:docChgLst>
    <pc:chgData name="トゴロ　ソラ" userId="S::a71251@st.takushoku-u.ac.jp::242ed5af-d5a2-4df7-bf70-696bb3194ab2" providerId="AD" clId="Web-{3C5A932D-0B75-E551-0141-A280EFA1E78C}"/>
    <pc:docChg chg="addSld sldOrd">
      <pc:chgData name="トゴロ　ソラ" userId="S::a71251@st.takushoku-u.ac.jp::242ed5af-d5a2-4df7-bf70-696bb3194ab2" providerId="AD" clId="Web-{3C5A932D-0B75-E551-0141-A280EFA1E78C}" dt="2019-11-25T03:31:45.140" v="3"/>
      <pc:docMkLst>
        <pc:docMk/>
      </pc:docMkLst>
      <pc:sldChg chg="ord">
        <pc:chgData name="トゴロ　ソラ" userId="S::a71251@st.takushoku-u.ac.jp::242ed5af-d5a2-4df7-bf70-696bb3194ab2" providerId="AD" clId="Web-{3C5A932D-0B75-E551-0141-A280EFA1E78C}" dt="2019-11-25T03:31:45.140" v="3"/>
        <pc:sldMkLst>
          <pc:docMk/>
          <pc:sldMk cId="655137428" sldId="413"/>
        </pc:sldMkLst>
      </pc:sldChg>
      <pc:sldChg chg="add ord replId">
        <pc:chgData name="トゴロ　ソラ" userId="S::a71251@st.takushoku-u.ac.jp::242ed5af-d5a2-4df7-bf70-696bb3194ab2" providerId="AD" clId="Web-{3C5A932D-0B75-E551-0141-A280EFA1E78C}" dt="2019-11-25T03:31:34.937" v="2"/>
        <pc:sldMkLst>
          <pc:docMk/>
          <pc:sldMk cId="1550491043" sldId="541"/>
        </pc:sldMkLst>
      </pc:sldChg>
    </pc:docChg>
  </pc:docChgLst>
  <pc:docChgLst>
    <pc:chgData name="トゴロ　ソラ" userId="S::a71251@st.takushoku-u.ac.jp::242ed5af-d5a2-4df7-bf70-696bb3194ab2" providerId="AD" clId="Web-{6574DC3E-AFF7-A858-3AF9-150DB688D77A}"/>
    <pc:docChg chg="modSld">
      <pc:chgData name="トゴロ　ソラ" userId="S::a71251@st.takushoku-u.ac.jp::242ed5af-d5a2-4df7-bf70-696bb3194ab2" providerId="AD" clId="Web-{6574DC3E-AFF7-A858-3AF9-150DB688D77A}" dt="2019-12-18T11:49:56.271" v="7" actId="20577"/>
      <pc:docMkLst>
        <pc:docMk/>
      </pc:docMkLst>
      <pc:sldChg chg="modSp">
        <pc:chgData name="トゴロ　ソラ" userId="S::a71251@st.takushoku-u.ac.jp::242ed5af-d5a2-4df7-bf70-696bb3194ab2" providerId="AD" clId="Web-{6574DC3E-AFF7-A858-3AF9-150DB688D77A}" dt="2019-12-18T11:49:56.271" v="6" actId="20577"/>
        <pc:sldMkLst>
          <pc:docMk/>
          <pc:sldMk cId="3111536107" sldId="591"/>
        </pc:sldMkLst>
        <pc:spChg chg="mod">
          <ac:chgData name="トゴロ　ソラ" userId="S::a71251@st.takushoku-u.ac.jp::242ed5af-d5a2-4df7-bf70-696bb3194ab2" providerId="AD" clId="Web-{6574DC3E-AFF7-A858-3AF9-150DB688D77A}" dt="2019-12-18T11:49:56.271" v="6" actId="20577"/>
          <ac:spMkLst>
            <pc:docMk/>
            <pc:sldMk cId="3111536107" sldId="591"/>
            <ac:spMk id="5" creationId="{823B4F75-2154-4E78-88E6-03B70D66608A}"/>
          </ac:spMkLst>
        </pc:spChg>
      </pc:sldChg>
    </pc:docChg>
  </pc:docChgLst>
  <pc:docChgLst>
    <pc:chgData name="ミヤモト　ショウゴ" userId="S::a71352@st.takushoku-u.ac.jp::d1b9f636-ea46-465c-ba2a-61856f725e73" providerId="AD" clId="Web-{429C7DF6-9AA5-B2BF-5E9A-F2B7506C5379}"/>
    <pc:docChg chg="modSld sldOrd">
      <pc:chgData name="ミヤモト　ショウゴ" userId="S::a71352@st.takushoku-u.ac.jp::d1b9f636-ea46-465c-ba2a-61856f725e73" providerId="AD" clId="Web-{429C7DF6-9AA5-B2BF-5E9A-F2B7506C5379}" dt="2019-11-29T10:50:46.448" v="504"/>
      <pc:docMkLst>
        <pc:docMk/>
      </pc:docMkLst>
      <pc:sldChg chg="modSp">
        <pc:chgData name="ミヤモト　ショウゴ" userId="S::a71352@st.takushoku-u.ac.jp::d1b9f636-ea46-465c-ba2a-61856f725e73" providerId="AD" clId="Web-{429C7DF6-9AA5-B2BF-5E9A-F2B7506C5379}" dt="2019-11-29T05:33:27.367" v="434" actId="1076"/>
        <pc:sldMkLst>
          <pc:docMk/>
          <pc:sldMk cId="4273837264" sldId="357"/>
        </pc:sldMkLst>
        <pc:spChg chg="mod">
          <ac:chgData name="ミヤモト　ショウゴ" userId="S::a71352@st.takushoku-u.ac.jp::d1b9f636-ea46-465c-ba2a-61856f725e73" providerId="AD" clId="Web-{429C7DF6-9AA5-B2BF-5E9A-F2B7506C5379}" dt="2019-11-29T05:16:49.487" v="320" actId="20577"/>
          <ac:spMkLst>
            <pc:docMk/>
            <pc:sldMk cId="4273837264" sldId="357"/>
            <ac:spMk id="3" creationId="{00000000-0000-0000-0000-000000000000}"/>
          </ac:spMkLst>
        </pc:spChg>
        <pc:spChg chg="mod">
          <ac:chgData name="ミヤモト　ショウゴ" userId="S::a71352@st.takushoku-u.ac.jp::d1b9f636-ea46-465c-ba2a-61856f725e73" providerId="AD" clId="Web-{429C7DF6-9AA5-B2BF-5E9A-F2B7506C5379}" dt="2019-11-29T05:33:23.304" v="433" actId="1076"/>
          <ac:spMkLst>
            <pc:docMk/>
            <pc:sldMk cId="4273837264" sldId="357"/>
            <ac:spMk id="9" creationId="{1C5FA94A-D37B-4C19-AEF9-C88E60BD19EA}"/>
          </ac:spMkLst>
        </pc:spChg>
        <pc:spChg chg="mod">
          <ac:chgData name="ミヤモト　ショウゴ" userId="S::a71352@st.takushoku-u.ac.jp::d1b9f636-ea46-465c-ba2a-61856f725e73" providerId="AD" clId="Web-{429C7DF6-9AA5-B2BF-5E9A-F2B7506C5379}" dt="2019-11-29T05:33:27.367" v="434" actId="1076"/>
          <ac:spMkLst>
            <pc:docMk/>
            <pc:sldMk cId="4273837264" sldId="357"/>
            <ac:spMk id="10" creationId="{F49E0F6A-DAC8-4A87-B334-8B8E93A545B2}"/>
          </ac:spMkLst>
        </pc:spChg>
      </pc:sldChg>
      <pc:sldChg chg="ord">
        <pc:chgData name="ミヤモト　ショウゴ" userId="S::a71352@st.takushoku-u.ac.jp::d1b9f636-ea46-465c-ba2a-61856f725e73" providerId="AD" clId="Web-{429C7DF6-9AA5-B2BF-5E9A-F2B7506C5379}" dt="2019-11-29T10:50:27.698" v="502"/>
        <pc:sldMkLst>
          <pc:docMk/>
          <pc:sldMk cId="32372867" sldId="446"/>
        </pc:sldMkLst>
      </pc:sldChg>
      <pc:sldChg chg="modSp">
        <pc:chgData name="ミヤモト　ショウゴ" userId="S::a71352@st.takushoku-u.ac.jp::d1b9f636-ea46-465c-ba2a-61856f725e73" providerId="AD" clId="Web-{429C7DF6-9AA5-B2BF-5E9A-F2B7506C5379}" dt="2019-11-29T05:39:39.494" v="498" actId="20577"/>
        <pc:sldMkLst>
          <pc:docMk/>
          <pc:sldMk cId="4108234503" sldId="490"/>
        </pc:sldMkLst>
        <pc:spChg chg="mod">
          <ac:chgData name="ミヤモト　ショウゴ" userId="S::a71352@st.takushoku-u.ac.jp::d1b9f636-ea46-465c-ba2a-61856f725e73" providerId="AD" clId="Web-{429C7DF6-9AA5-B2BF-5E9A-F2B7506C5379}" dt="2019-11-29T05:39:39.494" v="498" actId="20577"/>
          <ac:spMkLst>
            <pc:docMk/>
            <pc:sldMk cId="4108234503" sldId="490"/>
            <ac:spMk id="8" creationId="{8BAD519A-692E-46F2-9542-9C84357BF0D7}"/>
          </ac:spMkLst>
        </pc:spChg>
      </pc:sldChg>
      <pc:sldChg chg="ord">
        <pc:chgData name="ミヤモト　ショウゴ" userId="S::a71352@st.takushoku-u.ac.jp::d1b9f636-ea46-465c-ba2a-61856f725e73" providerId="AD" clId="Web-{429C7DF6-9AA5-B2BF-5E9A-F2B7506C5379}" dt="2019-11-29T10:50:46.448" v="504"/>
        <pc:sldMkLst>
          <pc:docMk/>
          <pc:sldMk cId="2172338077" sldId="534"/>
        </pc:sldMkLst>
      </pc:sldChg>
      <pc:sldChg chg="modSp">
        <pc:chgData name="ミヤモト　ショウゴ" userId="S::a71352@st.takushoku-u.ac.jp::d1b9f636-ea46-465c-ba2a-61856f725e73" providerId="AD" clId="Web-{429C7DF6-9AA5-B2BF-5E9A-F2B7506C5379}" dt="2019-11-29T04:42:51.570" v="93" actId="1076"/>
        <pc:sldMkLst>
          <pc:docMk/>
          <pc:sldMk cId="2618520386" sldId="537"/>
        </pc:sldMkLst>
        <pc:picChg chg="mod">
          <ac:chgData name="ミヤモト　ショウゴ" userId="S::a71352@st.takushoku-u.ac.jp::d1b9f636-ea46-465c-ba2a-61856f725e73" providerId="AD" clId="Web-{429C7DF6-9AA5-B2BF-5E9A-F2B7506C5379}" dt="2019-11-29T04:42:51.570" v="93" actId="1076"/>
          <ac:picMkLst>
            <pc:docMk/>
            <pc:sldMk cId="2618520386" sldId="537"/>
            <ac:picMk id="5" creationId="{00000000-0000-0000-0000-000000000000}"/>
          </ac:picMkLst>
        </pc:picChg>
      </pc:sldChg>
      <pc:sldChg chg="ord">
        <pc:chgData name="ミヤモト　ショウゴ" userId="S::a71352@st.takushoku-u.ac.jp::d1b9f636-ea46-465c-ba2a-61856f725e73" providerId="AD" clId="Web-{429C7DF6-9AA5-B2BF-5E9A-F2B7506C5379}" dt="2019-11-29T10:50:33.604" v="503"/>
        <pc:sldMkLst>
          <pc:docMk/>
          <pc:sldMk cId="260116325" sldId="538"/>
        </pc:sldMkLst>
      </pc:sldChg>
      <pc:sldChg chg="delSp modSp ord">
        <pc:chgData name="ミヤモト　ショウゴ" userId="S::a71352@st.takushoku-u.ac.jp::d1b9f636-ea46-465c-ba2a-61856f725e73" providerId="AD" clId="Web-{429C7DF6-9AA5-B2BF-5E9A-F2B7506C5379}" dt="2019-11-29T05:34:49.086" v="448" actId="14100"/>
        <pc:sldMkLst>
          <pc:docMk/>
          <pc:sldMk cId="1575434405" sldId="543"/>
        </pc:sldMkLst>
        <pc:spChg chg="mod">
          <ac:chgData name="ミヤモト　ショウゴ" userId="S::a71352@st.takushoku-u.ac.jp::d1b9f636-ea46-465c-ba2a-61856f725e73" providerId="AD" clId="Web-{429C7DF6-9AA5-B2BF-5E9A-F2B7506C5379}" dt="2019-11-29T05:19:08.206" v="343" actId="1076"/>
          <ac:spMkLst>
            <pc:docMk/>
            <pc:sldMk cId="1575434405" sldId="543"/>
            <ac:spMk id="4" creationId="{8EED984A-4DA7-4F48-8E3A-B8289A8E6BFB}"/>
          </ac:spMkLst>
        </pc:spChg>
        <pc:spChg chg="mod">
          <ac:chgData name="ミヤモト　ショウゴ" userId="S::a71352@st.takushoku-u.ac.jp::d1b9f636-ea46-465c-ba2a-61856f725e73" providerId="AD" clId="Web-{429C7DF6-9AA5-B2BF-5E9A-F2B7506C5379}" dt="2019-11-29T05:19:02.394" v="342" actId="1076"/>
          <ac:spMkLst>
            <pc:docMk/>
            <pc:sldMk cId="1575434405" sldId="543"/>
            <ac:spMk id="5" creationId="{6FCFBF7A-1D96-456B-A600-730D341F06DD}"/>
          </ac:spMkLst>
        </pc:spChg>
        <pc:spChg chg="mod">
          <ac:chgData name="ミヤモト　ショウゴ" userId="S::a71352@st.takushoku-u.ac.jp::d1b9f636-ea46-465c-ba2a-61856f725e73" providerId="AD" clId="Web-{429C7DF6-9AA5-B2BF-5E9A-F2B7506C5379}" dt="2019-11-29T05:19:11.456" v="344" actId="1076"/>
          <ac:spMkLst>
            <pc:docMk/>
            <pc:sldMk cId="1575434405" sldId="543"/>
            <ac:spMk id="6" creationId="{E950F013-B79A-4152-9A20-74BA1962D819}"/>
          </ac:spMkLst>
        </pc:spChg>
        <pc:spChg chg="del mod">
          <ac:chgData name="ミヤモト　ショウゴ" userId="S::a71352@st.takushoku-u.ac.jp::d1b9f636-ea46-465c-ba2a-61856f725e73" providerId="AD" clId="Web-{429C7DF6-9AA5-B2BF-5E9A-F2B7506C5379}" dt="2019-11-29T05:18:48.237" v="340"/>
          <ac:spMkLst>
            <pc:docMk/>
            <pc:sldMk cId="1575434405" sldId="543"/>
            <ac:spMk id="7" creationId="{912A220F-FBAE-48D4-9EB0-3050BF319C5E}"/>
          </ac:spMkLst>
        </pc:spChg>
        <pc:spChg chg="mod">
          <ac:chgData name="ミヤモト　ショウゴ" userId="S::a71352@st.takushoku-u.ac.jp::d1b9f636-ea46-465c-ba2a-61856f725e73" providerId="AD" clId="Web-{429C7DF6-9AA5-B2BF-5E9A-F2B7506C5379}" dt="2019-11-29T05:18:53.972" v="341" actId="1076"/>
          <ac:spMkLst>
            <pc:docMk/>
            <pc:sldMk cId="1575434405" sldId="543"/>
            <ac:spMk id="8" creationId="{4766BB20-CC39-47D1-96BB-A93C002CC478}"/>
          </ac:spMkLst>
        </pc:spChg>
        <pc:spChg chg="mod">
          <ac:chgData name="ミヤモト　ショウゴ" userId="S::a71352@st.takushoku-u.ac.jp::d1b9f636-ea46-465c-ba2a-61856f725e73" providerId="AD" clId="Web-{429C7DF6-9AA5-B2BF-5E9A-F2B7506C5379}" dt="2019-11-29T05:34:49.086" v="448" actId="14100"/>
          <ac:spMkLst>
            <pc:docMk/>
            <pc:sldMk cId="1575434405" sldId="543"/>
            <ac:spMk id="9" creationId="{58907305-CFE3-4F14-AD5A-F0CAC064E2F3}"/>
          </ac:spMkLst>
        </pc:spChg>
      </pc:sldChg>
      <pc:sldChg chg="addSp delSp modSp ord">
        <pc:chgData name="ミヤモト　ショウゴ" userId="S::a71352@st.takushoku-u.ac.jp::d1b9f636-ea46-465c-ba2a-61856f725e73" providerId="AD" clId="Web-{429C7DF6-9AA5-B2BF-5E9A-F2B7506C5379}" dt="2019-11-29T05:35:45.461" v="450"/>
        <pc:sldMkLst>
          <pc:docMk/>
          <pc:sldMk cId="523236251" sldId="546"/>
        </pc:sldMkLst>
        <pc:spChg chg="mod">
          <ac:chgData name="ミヤモト　ショウゴ" userId="S::a71352@st.takushoku-u.ac.jp::d1b9f636-ea46-465c-ba2a-61856f725e73" providerId="AD" clId="Web-{429C7DF6-9AA5-B2BF-5E9A-F2B7506C5379}" dt="2019-11-29T04:57:38.528" v="314" actId="20577"/>
          <ac:spMkLst>
            <pc:docMk/>
            <pc:sldMk cId="523236251" sldId="546"/>
            <ac:spMk id="2" creationId="{DCB9E45C-636B-4DDD-9B14-CFED47D1A17E}"/>
          </ac:spMkLst>
        </pc:spChg>
        <pc:spChg chg="mod">
          <ac:chgData name="ミヤモト　ショウゴ" userId="S::a71352@st.takushoku-u.ac.jp::d1b9f636-ea46-465c-ba2a-61856f725e73" providerId="AD" clId="Web-{429C7DF6-9AA5-B2BF-5E9A-F2B7506C5379}" dt="2019-11-29T04:55:30.043" v="231" actId="1076"/>
          <ac:spMkLst>
            <pc:docMk/>
            <pc:sldMk cId="523236251" sldId="546"/>
            <ac:spMk id="5" creationId="{09C15772-19B6-4EBD-98F7-0A3CC3FB93F7}"/>
          </ac:spMkLst>
        </pc:spChg>
        <pc:spChg chg="add mod">
          <ac:chgData name="ミヤモト　ショウゴ" userId="S::a71352@st.takushoku-u.ac.jp::d1b9f636-ea46-465c-ba2a-61856f725e73" providerId="AD" clId="Web-{429C7DF6-9AA5-B2BF-5E9A-F2B7506C5379}" dt="2019-11-29T04:57:11.340" v="287" actId="1076"/>
          <ac:spMkLst>
            <pc:docMk/>
            <pc:sldMk cId="523236251" sldId="546"/>
            <ac:spMk id="7" creationId="{2A4E9729-5C6A-4ECB-AF12-09A477974E96}"/>
          </ac:spMkLst>
        </pc:spChg>
        <pc:spChg chg="mod">
          <ac:chgData name="ミヤモト　ショウゴ" userId="S::a71352@st.takushoku-u.ac.jp::d1b9f636-ea46-465c-ba2a-61856f725e73" providerId="AD" clId="Web-{429C7DF6-9AA5-B2BF-5E9A-F2B7506C5379}" dt="2019-11-29T04:55:34.980" v="233" actId="1076"/>
          <ac:spMkLst>
            <pc:docMk/>
            <pc:sldMk cId="523236251" sldId="546"/>
            <ac:spMk id="8" creationId="{8A88F64E-B472-4600-88AC-C6EBEA68677E}"/>
          </ac:spMkLst>
        </pc:spChg>
        <pc:spChg chg="add mod">
          <ac:chgData name="ミヤモト　ショウゴ" userId="S::a71352@st.takushoku-u.ac.jp::d1b9f636-ea46-465c-ba2a-61856f725e73" providerId="AD" clId="Web-{429C7DF6-9AA5-B2BF-5E9A-F2B7506C5379}" dt="2019-11-29T05:02:39.107" v="317" actId="1076"/>
          <ac:spMkLst>
            <pc:docMk/>
            <pc:sldMk cId="523236251" sldId="546"/>
            <ac:spMk id="12" creationId="{0BB5EBCB-5068-4610-88FA-2243C5D0C926}"/>
          </ac:spMkLst>
        </pc:spChg>
        <pc:spChg chg="mod">
          <ac:chgData name="ミヤモト　ショウゴ" userId="S::a71352@st.takushoku-u.ac.jp::d1b9f636-ea46-465c-ba2a-61856f725e73" providerId="AD" clId="Web-{429C7DF6-9AA5-B2BF-5E9A-F2B7506C5379}" dt="2019-11-29T05:02:52.857" v="318" actId="1076"/>
          <ac:spMkLst>
            <pc:docMk/>
            <pc:sldMk cId="523236251" sldId="546"/>
            <ac:spMk id="13" creationId="{C07DDA2A-DA50-4D19-9126-B619D473C82C}"/>
          </ac:spMkLst>
        </pc:spChg>
        <pc:spChg chg="add del mod">
          <ac:chgData name="ミヤモト　ショウゴ" userId="S::a71352@st.takushoku-u.ac.jp::d1b9f636-ea46-465c-ba2a-61856f725e73" providerId="AD" clId="Web-{429C7DF6-9AA5-B2BF-5E9A-F2B7506C5379}" dt="2019-11-29T04:50:04.525" v="226"/>
          <ac:spMkLst>
            <pc:docMk/>
            <pc:sldMk cId="523236251" sldId="546"/>
            <ac:spMk id="20" creationId="{6DE79D36-6771-4634-B9C0-05D16475405A}"/>
          </ac:spMkLst>
        </pc:spChg>
        <pc:spChg chg="add del mod">
          <ac:chgData name="ミヤモト　ショウゴ" userId="S::a71352@st.takushoku-u.ac.jp::d1b9f636-ea46-465c-ba2a-61856f725e73" providerId="AD" clId="Web-{429C7DF6-9AA5-B2BF-5E9A-F2B7506C5379}" dt="2019-11-29T04:50:01.775" v="224"/>
          <ac:spMkLst>
            <pc:docMk/>
            <pc:sldMk cId="523236251" sldId="546"/>
            <ac:spMk id="21" creationId="{F3E15AC6-08AC-4C7A-A5B3-B092D666F707}"/>
          </ac:spMkLst>
        </pc:spChg>
        <pc:spChg chg="add mod">
          <ac:chgData name="ミヤモト　ショウゴ" userId="S::a71352@st.takushoku-u.ac.jp::d1b9f636-ea46-465c-ba2a-61856f725e73" providerId="AD" clId="Web-{429C7DF6-9AA5-B2BF-5E9A-F2B7506C5379}" dt="2019-11-29T04:57:07.527" v="286" actId="1076"/>
          <ac:spMkLst>
            <pc:docMk/>
            <pc:sldMk cId="523236251" sldId="546"/>
            <ac:spMk id="25" creationId="{40D87DBB-B570-4555-BE9F-566AB4C3006C}"/>
          </ac:spMkLst>
        </pc:spChg>
        <pc:picChg chg="mod">
          <ac:chgData name="ミヤモト　ショウゴ" userId="S::a71352@st.takushoku-u.ac.jp::d1b9f636-ea46-465c-ba2a-61856f725e73" providerId="AD" clId="Web-{429C7DF6-9AA5-B2BF-5E9A-F2B7506C5379}" dt="2019-11-29T04:55:26.246" v="230" actId="1076"/>
          <ac:picMkLst>
            <pc:docMk/>
            <pc:sldMk cId="523236251" sldId="546"/>
            <ac:picMk id="3" creationId="{26AC0D23-2D7C-4EB6-8881-C9941CAFA061}"/>
          </ac:picMkLst>
        </pc:picChg>
        <pc:picChg chg="add del mod">
          <ac:chgData name="ミヤモト　ショウゴ" userId="S::a71352@st.takushoku-u.ac.jp::d1b9f636-ea46-465c-ba2a-61856f725e73" providerId="AD" clId="Web-{429C7DF6-9AA5-B2BF-5E9A-F2B7506C5379}" dt="2019-11-29T04:42:49.695" v="92"/>
          <ac:picMkLst>
            <pc:docMk/>
            <pc:sldMk cId="523236251" sldId="546"/>
            <ac:picMk id="4" creationId="{DA041AC6-0E34-4BF4-8290-CF51EE18D4EC}"/>
          </ac:picMkLst>
        </pc:picChg>
        <pc:picChg chg="add del mod modCrop">
          <ac:chgData name="ミヤモト　ショウゴ" userId="S::a71352@st.takushoku-u.ac.jp::d1b9f636-ea46-465c-ba2a-61856f725e73" providerId="AD" clId="Web-{429C7DF6-9AA5-B2BF-5E9A-F2B7506C5379}" dt="2019-11-29T04:55:32.605" v="232" actId="1076"/>
          <ac:picMkLst>
            <pc:docMk/>
            <pc:sldMk cId="523236251" sldId="546"/>
            <ac:picMk id="6" creationId="{C18F1B79-C3E3-420C-9F14-526EBAC2353E}"/>
          </ac:picMkLst>
        </pc:picChg>
        <pc:picChg chg="mod">
          <ac:chgData name="ミヤモト　ショウゴ" userId="S::a71352@st.takushoku-u.ac.jp::d1b9f636-ea46-465c-ba2a-61856f725e73" providerId="AD" clId="Web-{429C7DF6-9AA5-B2BF-5E9A-F2B7506C5379}" dt="2019-11-29T04:55:37.824" v="234" actId="1076"/>
          <ac:picMkLst>
            <pc:docMk/>
            <pc:sldMk cId="523236251" sldId="546"/>
            <ac:picMk id="9" creationId="{D1E70F95-1C46-451E-9C62-794B142748B3}"/>
          </ac:picMkLst>
        </pc:picChg>
        <pc:picChg chg="mod">
          <ac:chgData name="ミヤモト　ショウゴ" userId="S::a71352@st.takushoku-u.ac.jp::d1b9f636-ea46-465c-ba2a-61856f725e73" providerId="AD" clId="Web-{429C7DF6-9AA5-B2BF-5E9A-F2B7506C5379}" dt="2019-11-29T04:55:38.746" v="235" actId="1076"/>
          <ac:picMkLst>
            <pc:docMk/>
            <pc:sldMk cId="523236251" sldId="546"/>
            <ac:picMk id="11" creationId="{6511E241-42E2-4425-99DC-C599DF56E421}"/>
          </ac:picMkLst>
        </pc:picChg>
        <pc:picChg chg="add del mod">
          <ac:chgData name="ミヤモト　ショウゴ" userId="S::a71352@st.takushoku-u.ac.jp::d1b9f636-ea46-465c-ba2a-61856f725e73" providerId="AD" clId="Web-{429C7DF6-9AA5-B2BF-5E9A-F2B7506C5379}" dt="2019-11-29T04:50:00.400" v="223"/>
          <ac:picMkLst>
            <pc:docMk/>
            <pc:sldMk cId="523236251" sldId="546"/>
            <ac:picMk id="14" creationId="{5345B2AD-1F13-48DC-BB99-C8898BB78251}"/>
          </ac:picMkLst>
        </pc:picChg>
        <pc:picChg chg="add del mod">
          <ac:chgData name="ミヤモト　ショウゴ" userId="S::a71352@st.takushoku-u.ac.jp::d1b9f636-ea46-465c-ba2a-61856f725e73" providerId="AD" clId="Web-{429C7DF6-9AA5-B2BF-5E9A-F2B7506C5379}" dt="2019-11-29T04:50:03.025" v="225"/>
          <ac:picMkLst>
            <pc:docMk/>
            <pc:sldMk cId="523236251" sldId="546"/>
            <ac:picMk id="15" creationId="{20DC8F84-8CA2-47C8-A6BE-0853D05AC8B6}"/>
          </ac:picMkLst>
        </pc:picChg>
        <pc:picChg chg="add del">
          <ac:chgData name="ミヤモト　ショウゴ" userId="S::a71352@st.takushoku-u.ac.jp::d1b9f636-ea46-465c-ba2a-61856f725e73" providerId="AD" clId="Web-{429C7DF6-9AA5-B2BF-5E9A-F2B7506C5379}" dt="2019-11-29T04:48:51.056" v="202"/>
          <ac:picMkLst>
            <pc:docMk/>
            <pc:sldMk cId="523236251" sldId="546"/>
            <ac:picMk id="16" creationId="{7CAADBBA-C976-47FF-BD4D-09E2320D0978}"/>
          </ac:picMkLst>
        </pc:picChg>
        <pc:picChg chg="add del">
          <ac:chgData name="ミヤモト　ショウゴ" userId="S::a71352@st.takushoku-u.ac.jp::d1b9f636-ea46-465c-ba2a-61856f725e73" providerId="AD" clId="Web-{429C7DF6-9AA5-B2BF-5E9A-F2B7506C5379}" dt="2019-11-29T04:49:03.775" v="208"/>
          <ac:picMkLst>
            <pc:docMk/>
            <pc:sldMk cId="523236251" sldId="546"/>
            <ac:picMk id="17" creationId="{0F017F57-38C5-4DAC-B510-0A57FF942EC5}"/>
          </ac:picMkLst>
        </pc:picChg>
        <pc:picChg chg="add del">
          <ac:chgData name="ミヤモト　ショウゴ" userId="S::a71352@st.takushoku-u.ac.jp::d1b9f636-ea46-465c-ba2a-61856f725e73" providerId="AD" clId="Web-{429C7DF6-9AA5-B2BF-5E9A-F2B7506C5379}" dt="2019-11-29T04:49:01.728" v="207"/>
          <ac:picMkLst>
            <pc:docMk/>
            <pc:sldMk cId="523236251" sldId="546"/>
            <ac:picMk id="18" creationId="{3D2CEA45-6FAA-4980-9CBF-B4569B434045}"/>
          </ac:picMkLst>
        </pc:picChg>
        <pc:picChg chg="add del">
          <ac:chgData name="ミヤモト　ショウゴ" userId="S::a71352@st.takushoku-u.ac.jp::d1b9f636-ea46-465c-ba2a-61856f725e73" providerId="AD" clId="Web-{429C7DF6-9AA5-B2BF-5E9A-F2B7506C5379}" dt="2019-11-29T04:48:59.837" v="206"/>
          <ac:picMkLst>
            <pc:docMk/>
            <pc:sldMk cId="523236251" sldId="546"/>
            <ac:picMk id="19" creationId="{32D011C7-7FD5-4FB4-A713-C83BB11A8969}"/>
          </ac:picMkLst>
        </pc:picChg>
        <pc:picChg chg="add del mod">
          <ac:chgData name="ミヤモト　ショウゴ" userId="S::a71352@st.takushoku-u.ac.jp::d1b9f636-ea46-465c-ba2a-61856f725e73" providerId="AD" clId="Web-{429C7DF6-9AA5-B2BF-5E9A-F2B7506C5379}" dt="2019-11-29T04:50:05.760" v="227"/>
          <ac:picMkLst>
            <pc:docMk/>
            <pc:sldMk cId="523236251" sldId="546"/>
            <ac:picMk id="22" creationId="{2A06E5A5-9235-422D-94B0-5C3E3AF6DABA}"/>
          </ac:picMkLst>
        </pc:picChg>
        <pc:picChg chg="add del">
          <ac:chgData name="ミヤモト　ショウゴ" userId="S::a71352@st.takushoku-u.ac.jp::d1b9f636-ea46-465c-ba2a-61856f725e73" providerId="AD" clId="Web-{429C7DF6-9AA5-B2BF-5E9A-F2B7506C5379}" dt="2019-11-29T04:49:42.275" v="219"/>
          <ac:picMkLst>
            <pc:docMk/>
            <pc:sldMk cId="523236251" sldId="546"/>
            <ac:picMk id="23" creationId="{022F9A98-9B32-4EE4-A4CB-784A0FD5EB2F}"/>
          </ac:picMkLst>
        </pc:picChg>
        <pc:picChg chg="add del mod">
          <ac:chgData name="ミヤモト　ショウゴ" userId="S::a71352@st.takushoku-u.ac.jp::d1b9f636-ea46-465c-ba2a-61856f725e73" providerId="AD" clId="Web-{429C7DF6-9AA5-B2BF-5E9A-F2B7506C5379}" dt="2019-11-29T04:55:15.121" v="228"/>
          <ac:picMkLst>
            <pc:docMk/>
            <pc:sldMk cId="523236251" sldId="546"/>
            <ac:picMk id="24" creationId="{7E3CC9D9-3C3B-45C2-9F48-607A57774CD8}"/>
          </ac:picMkLst>
        </pc:picChg>
      </pc:sldChg>
    </pc:docChg>
  </pc:docChgLst>
  <pc:docChgLst>
    <pc:chgData name="カトリ　ヒカル" userId="S::a71127@st.takushoku-u.ac.jp::7925d78e-1930-4a00-8eb4-81d293cf66e4" providerId="AD" clId="Web-{9F733962-CF9E-8E62-7E73-994AC2C83BDC}"/>
    <pc:docChg chg="addSld modSld sldOrd">
      <pc:chgData name="カトリ　ヒカル" userId="S::a71127@st.takushoku-u.ac.jp::7925d78e-1930-4a00-8eb4-81d293cf66e4" providerId="AD" clId="Web-{9F733962-CF9E-8E62-7E73-994AC2C83BDC}" dt="2019-12-14T12:55:01.707" v="427" actId="1076"/>
      <pc:docMkLst>
        <pc:docMk/>
      </pc:docMkLst>
      <pc:sldChg chg="ord">
        <pc:chgData name="カトリ　ヒカル" userId="S::a71127@st.takushoku-u.ac.jp::7925d78e-1930-4a00-8eb4-81d293cf66e4" providerId="AD" clId="Web-{9F733962-CF9E-8E62-7E73-994AC2C83BDC}" dt="2019-12-14T12:15:47.673" v="0"/>
        <pc:sldMkLst>
          <pc:docMk/>
          <pc:sldMk cId="3837058863" sldId="612"/>
        </pc:sldMkLst>
      </pc:sldChg>
      <pc:sldChg chg="addSp modSp">
        <pc:chgData name="カトリ　ヒカル" userId="S::a71127@st.takushoku-u.ac.jp::7925d78e-1930-4a00-8eb4-81d293cf66e4" providerId="AD" clId="Web-{9F733962-CF9E-8E62-7E73-994AC2C83BDC}" dt="2019-12-14T12:55:01.707" v="427" actId="1076"/>
        <pc:sldMkLst>
          <pc:docMk/>
          <pc:sldMk cId="2871450632" sldId="630"/>
        </pc:sldMkLst>
        <pc:spChg chg="mod">
          <ac:chgData name="カトリ　ヒカル" userId="S::a71127@st.takushoku-u.ac.jp::7925d78e-1930-4a00-8eb4-81d293cf66e4" providerId="AD" clId="Web-{9F733962-CF9E-8E62-7E73-994AC2C83BDC}" dt="2019-12-14T12:51:52.887" v="294" actId="1076"/>
          <ac:spMkLst>
            <pc:docMk/>
            <pc:sldMk cId="2871450632" sldId="630"/>
            <ac:spMk id="3" creationId="{391AEF7F-8574-43D9-B2D5-9C30E973AC97}"/>
          </ac:spMkLst>
        </pc:spChg>
        <pc:spChg chg="mod">
          <ac:chgData name="カトリ　ヒカル" userId="S::a71127@st.takushoku-u.ac.jp::7925d78e-1930-4a00-8eb4-81d293cf66e4" providerId="AD" clId="Web-{9F733962-CF9E-8E62-7E73-994AC2C83BDC}" dt="2019-12-14T12:55:01.707" v="427" actId="1076"/>
          <ac:spMkLst>
            <pc:docMk/>
            <pc:sldMk cId="2871450632" sldId="630"/>
            <ac:spMk id="6" creationId="{0D7654C7-1493-4528-8B58-C01A7CADE739}"/>
          </ac:spMkLst>
        </pc:spChg>
        <pc:picChg chg="mod">
          <ac:chgData name="カトリ　ヒカル" userId="S::a71127@st.takushoku-u.ac.jp::7925d78e-1930-4a00-8eb4-81d293cf66e4" providerId="AD" clId="Web-{9F733962-CF9E-8E62-7E73-994AC2C83BDC}" dt="2019-12-14T12:52:48.423" v="340" actId="14100"/>
          <ac:picMkLst>
            <pc:docMk/>
            <pc:sldMk cId="2871450632" sldId="630"/>
            <ac:picMk id="4" creationId="{8F0E0AA4-2D3B-4F96-A2E6-5D81EF37CFF1}"/>
          </ac:picMkLst>
        </pc:picChg>
        <pc:cxnChg chg="add mod">
          <ac:chgData name="カトリ　ヒカル" userId="S::a71127@st.takushoku-u.ac.jp::7925d78e-1930-4a00-8eb4-81d293cf66e4" providerId="AD" clId="Web-{9F733962-CF9E-8E62-7E73-994AC2C83BDC}" dt="2019-12-14T12:53:34.439" v="346" actId="14100"/>
          <ac:cxnSpMkLst>
            <pc:docMk/>
            <pc:sldMk cId="2871450632" sldId="630"/>
            <ac:cxnSpMk id="5" creationId="{69CC399E-5B3E-489B-8DDE-756CE8EC8EB5}"/>
          </ac:cxnSpMkLst>
        </pc:cxnChg>
      </pc:sldChg>
      <pc:sldChg chg="addSp modSp new">
        <pc:chgData name="カトリ　ヒカル" userId="S::a71127@st.takushoku-u.ac.jp::7925d78e-1930-4a00-8eb4-81d293cf66e4" providerId="AD" clId="Web-{9F733962-CF9E-8E62-7E73-994AC2C83BDC}" dt="2019-12-14T12:50:23.528" v="290" actId="1076"/>
        <pc:sldMkLst>
          <pc:docMk/>
          <pc:sldMk cId="1513300163" sldId="641"/>
        </pc:sldMkLst>
        <pc:spChg chg="mod">
          <ac:chgData name="カトリ　ヒカル" userId="S::a71127@st.takushoku-u.ac.jp::7925d78e-1930-4a00-8eb4-81d293cf66e4" providerId="AD" clId="Web-{9F733962-CF9E-8E62-7E73-994AC2C83BDC}" dt="2019-12-14T12:44:48.400" v="186" actId="20577"/>
          <ac:spMkLst>
            <pc:docMk/>
            <pc:sldMk cId="1513300163" sldId="641"/>
            <ac:spMk id="2" creationId="{81882776-0381-4C79-8764-B18736791C4E}"/>
          </ac:spMkLst>
        </pc:spChg>
        <pc:spChg chg="add mod">
          <ac:chgData name="カトリ　ヒカル" userId="S::a71127@st.takushoku-u.ac.jp::7925d78e-1930-4a00-8eb4-81d293cf66e4" providerId="AD" clId="Web-{9F733962-CF9E-8E62-7E73-994AC2C83BDC}" dt="2019-12-14T12:45:07.432" v="193" actId="1076"/>
          <ac:spMkLst>
            <pc:docMk/>
            <pc:sldMk cId="1513300163" sldId="641"/>
            <ac:spMk id="3" creationId="{EBD3BF62-7EC1-48BD-A568-0F8265F084CE}"/>
          </ac:spMkLst>
        </pc:spChg>
        <pc:spChg chg="add mod">
          <ac:chgData name="カトリ　ヒカル" userId="S::a71127@st.takushoku-u.ac.jp::7925d78e-1930-4a00-8eb4-81d293cf66e4" providerId="AD" clId="Web-{9F733962-CF9E-8E62-7E73-994AC2C83BDC}" dt="2019-12-14T12:21:37.628" v="9" actId="14100"/>
          <ac:spMkLst>
            <pc:docMk/>
            <pc:sldMk cId="1513300163" sldId="641"/>
            <ac:spMk id="4" creationId="{44256C54-A402-456B-B9A0-119214E669F2}"/>
          </ac:spMkLst>
        </pc:spChg>
        <pc:spChg chg="mod">
          <ac:chgData name="カトリ　ヒカル" userId="S::a71127@st.takushoku-u.ac.jp::7925d78e-1930-4a00-8eb4-81d293cf66e4" providerId="AD" clId="Web-{9F733962-CF9E-8E62-7E73-994AC2C83BDC}" dt="2019-12-14T12:46:03.871" v="205" actId="1076"/>
          <ac:spMkLst>
            <pc:docMk/>
            <pc:sldMk cId="1513300163" sldId="641"/>
            <ac:spMk id="5" creationId="{4062C8E6-55BD-4861-A128-03192C43F37D}"/>
          </ac:spMkLst>
        </pc:spChg>
        <pc:spChg chg="add mod">
          <ac:chgData name="カトリ　ヒカル" userId="S::a71127@st.takushoku-u.ac.jp::7925d78e-1930-4a00-8eb4-81d293cf66e4" providerId="AD" clId="Web-{9F733962-CF9E-8E62-7E73-994AC2C83BDC}" dt="2019-12-14T12:46:09.543" v="206" actId="1076"/>
          <ac:spMkLst>
            <pc:docMk/>
            <pc:sldMk cId="1513300163" sldId="641"/>
            <ac:spMk id="6" creationId="{3450CE02-2257-45E5-8D70-2F1F7342BEED}"/>
          </ac:spMkLst>
        </pc:spChg>
        <pc:spChg chg="add mod">
          <ac:chgData name="カトリ　ヒカル" userId="S::a71127@st.takushoku-u.ac.jp::7925d78e-1930-4a00-8eb4-81d293cf66e4" providerId="AD" clId="Web-{9F733962-CF9E-8E62-7E73-994AC2C83BDC}" dt="2019-12-14T12:50:23.528" v="290" actId="1076"/>
          <ac:spMkLst>
            <pc:docMk/>
            <pc:sldMk cId="1513300163" sldId="641"/>
            <ac:spMk id="7" creationId="{13F2AF68-F26C-486F-A15A-19AB8129797E}"/>
          </ac:spMkLst>
        </pc:spChg>
        <pc:spChg chg="add mod">
          <ac:chgData name="カトリ　ヒカル" userId="S::a71127@st.takushoku-u.ac.jp::7925d78e-1930-4a00-8eb4-81d293cf66e4" providerId="AD" clId="Web-{9F733962-CF9E-8E62-7E73-994AC2C83BDC}" dt="2019-12-14T12:50:20.044" v="289" actId="1076"/>
          <ac:spMkLst>
            <pc:docMk/>
            <pc:sldMk cId="1513300163" sldId="641"/>
            <ac:spMk id="8" creationId="{9E4C17D8-9C10-4904-B822-83C1CE3F65CF}"/>
          </ac:spMkLst>
        </pc:spChg>
      </pc:sldChg>
      <pc:sldChg chg="addSp modSp new">
        <pc:chgData name="カトリ　ヒカル" userId="S::a71127@st.takushoku-u.ac.jp::7925d78e-1930-4a00-8eb4-81d293cf66e4" providerId="AD" clId="Web-{9F733962-CF9E-8E62-7E73-994AC2C83BDC}" dt="2019-12-14T12:22:53.331" v="13" actId="1076"/>
        <pc:sldMkLst>
          <pc:docMk/>
          <pc:sldMk cId="4253570384" sldId="642"/>
        </pc:sldMkLst>
        <pc:picChg chg="add mod">
          <ac:chgData name="カトリ　ヒカル" userId="S::a71127@st.takushoku-u.ac.jp::7925d78e-1930-4a00-8eb4-81d293cf66e4" providerId="AD" clId="Web-{9F733962-CF9E-8E62-7E73-994AC2C83BDC}" dt="2019-12-14T12:22:53.331" v="13" actId="1076"/>
          <ac:picMkLst>
            <pc:docMk/>
            <pc:sldMk cId="4253570384" sldId="642"/>
            <ac:picMk id="3" creationId="{7241406F-5A34-489D-AD59-4832AB371BAF}"/>
          </ac:picMkLst>
        </pc:picChg>
      </pc:sldChg>
      <pc:sldChg chg="addSp delSp modSp new">
        <pc:chgData name="カトリ　ヒカル" userId="S::a71127@st.takushoku-u.ac.jp::7925d78e-1930-4a00-8eb4-81d293cf66e4" providerId="AD" clId="Web-{9F733962-CF9E-8E62-7E73-994AC2C83BDC}" dt="2019-12-14T12:42:03.603" v="161" actId="1076"/>
        <pc:sldMkLst>
          <pc:docMk/>
          <pc:sldMk cId="1197697528" sldId="643"/>
        </pc:sldMkLst>
        <pc:spChg chg="mod">
          <ac:chgData name="カトリ　ヒカル" userId="S::a71127@st.takushoku-u.ac.jp::7925d78e-1930-4a00-8eb4-81d293cf66e4" providerId="AD" clId="Web-{9F733962-CF9E-8E62-7E73-994AC2C83BDC}" dt="2019-12-14T12:35:34.977" v="120" actId="20577"/>
          <ac:spMkLst>
            <pc:docMk/>
            <pc:sldMk cId="1197697528" sldId="643"/>
            <ac:spMk id="2" creationId="{FD909C79-F477-4AFF-91C5-B1299BE81DCE}"/>
          </ac:spMkLst>
        </pc:spChg>
        <pc:spChg chg="add mod">
          <ac:chgData name="カトリ　ヒカル" userId="S::a71127@st.takushoku-u.ac.jp::7925d78e-1930-4a00-8eb4-81d293cf66e4" providerId="AD" clId="Web-{9F733962-CF9E-8E62-7E73-994AC2C83BDC}" dt="2019-12-14T12:36:38.742" v="126" actId="1076"/>
          <ac:spMkLst>
            <pc:docMk/>
            <pc:sldMk cId="1197697528" sldId="643"/>
            <ac:spMk id="5" creationId="{AA01EF6B-3E59-434C-8623-2DEF6D1B377D}"/>
          </ac:spMkLst>
        </pc:spChg>
        <pc:spChg chg="add del mod">
          <ac:chgData name="カトリ　ヒカル" userId="S::a71127@st.takushoku-u.ac.jp::7925d78e-1930-4a00-8eb4-81d293cf66e4" providerId="AD" clId="Web-{9F733962-CF9E-8E62-7E73-994AC2C83BDC}" dt="2019-12-14T12:41:01.650" v="155"/>
          <ac:spMkLst>
            <pc:docMk/>
            <pc:sldMk cId="1197697528" sldId="643"/>
            <ac:spMk id="6" creationId="{FB5F6EB5-3D2E-41DF-B901-B7C74199B95A}"/>
          </ac:spMkLst>
        </pc:spChg>
        <pc:picChg chg="add mod">
          <ac:chgData name="カトリ　ヒカル" userId="S::a71127@st.takushoku-u.ac.jp::7925d78e-1930-4a00-8eb4-81d293cf66e4" providerId="AD" clId="Web-{9F733962-CF9E-8E62-7E73-994AC2C83BDC}" dt="2019-12-14T12:41:06.994" v="157" actId="1076"/>
          <ac:picMkLst>
            <pc:docMk/>
            <pc:sldMk cId="1197697528" sldId="643"/>
            <ac:picMk id="3" creationId="{7AAE327C-A492-4DC1-B51D-EB89506FED9B}"/>
          </ac:picMkLst>
        </pc:picChg>
        <pc:picChg chg="add mod">
          <ac:chgData name="カトリ　ヒカル" userId="S::a71127@st.takushoku-u.ac.jp::7925d78e-1930-4a00-8eb4-81d293cf66e4" providerId="AD" clId="Web-{9F733962-CF9E-8E62-7E73-994AC2C83BDC}" dt="2019-12-14T12:42:03.603" v="161" actId="1076"/>
          <ac:picMkLst>
            <pc:docMk/>
            <pc:sldMk cId="1197697528" sldId="643"/>
            <ac:picMk id="7" creationId="{F95DE1AC-EB40-4521-9FBE-7C2B5B636EF3}"/>
          </ac:picMkLst>
        </pc:picChg>
      </pc:sldChg>
    </pc:docChg>
  </pc:docChgLst>
  <pc:docChgLst>
    <pc:chgData name="マルヤマ　トモヤ" userId="S::a71342@st.takushoku-u.ac.jp::8751789b-8222-4e0f-9d90-34a07a3554a6" providerId="AD" clId="Web-{7EABE58A-4231-4E59-BA61-7BD4B30DE81F}"/>
    <pc:docChg chg="modSld sldOrd">
      <pc:chgData name="マルヤマ　トモヤ" userId="S::a71342@st.takushoku-u.ac.jp::8751789b-8222-4e0f-9d90-34a07a3554a6" providerId="AD" clId="Web-{7EABE58A-4231-4E59-BA61-7BD4B30DE81F}" dt="2019-11-07T06:54:22.934" v="122" actId="20577"/>
      <pc:docMkLst>
        <pc:docMk/>
      </pc:docMkLst>
      <pc:sldChg chg="modSp">
        <pc:chgData name="マルヤマ　トモヤ" userId="S::a71342@st.takushoku-u.ac.jp::8751789b-8222-4e0f-9d90-34a07a3554a6" providerId="AD" clId="Web-{7EABE58A-4231-4E59-BA61-7BD4B30DE81F}" dt="2019-11-07T06:14:06.328" v="28" actId="20577"/>
        <pc:sldMkLst>
          <pc:docMk/>
          <pc:sldMk cId="1935270770" sldId="415"/>
        </pc:sldMkLst>
        <pc:spChg chg="mod">
          <ac:chgData name="マルヤマ　トモヤ" userId="S::a71342@st.takushoku-u.ac.jp::8751789b-8222-4e0f-9d90-34a07a3554a6" providerId="AD" clId="Web-{7EABE58A-4231-4E59-BA61-7BD4B30DE81F}" dt="2019-11-07T06:14:06.328" v="28" actId="20577"/>
          <ac:spMkLst>
            <pc:docMk/>
            <pc:sldMk cId="1935270770" sldId="415"/>
            <ac:spMk id="5" creationId="{00000000-0000-0000-0000-000000000000}"/>
          </ac:spMkLst>
        </pc:spChg>
      </pc:sldChg>
      <pc:sldChg chg="modSp">
        <pc:chgData name="マルヤマ　トモヤ" userId="S::a71342@st.takushoku-u.ac.jp::8751789b-8222-4e0f-9d90-34a07a3554a6" providerId="AD" clId="Web-{7EABE58A-4231-4E59-BA61-7BD4B30DE81F}" dt="2019-11-07T05:49:38.408" v="14" actId="20577"/>
        <pc:sldMkLst>
          <pc:docMk/>
          <pc:sldMk cId="3604316595" sldId="488"/>
        </pc:sldMkLst>
        <pc:spChg chg="mod">
          <ac:chgData name="マルヤマ　トモヤ" userId="S::a71342@st.takushoku-u.ac.jp::8751789b-8222-4e0f-9d90-34a07a3554a6" providerId="AD" clId="Web-{7EABE58A-4231-4E59-BA61-7BD4B30DE81F}" dt="2019-11-07T05:49:38.408" v="14" actId="20577"/>
          <ac:spMkLst>
            <pc:docMk/>
            <pc:sldMk cId="3604316595" sldId="488"/>
            <ac:spMk id="3" creationId="{BA520DFF-947D-428A-910F-1B1FA85B6DF8}"/>
          </ac:spMkLst>
        </pc:spChg>
      </pc:sldChg>
      <pc:sldChg chg="modSp">
        <pc:chgData name="マルヤマ　トモヤ" userId="S::a71342@st.takushoku-u.ac.jp::8751789b-8222-4e0f-9d90-34a07a3554a6" providerId="AD" clId="Web-{7EABE58A-4231-4E59-BA61-7BD4B30DE81F}" dt="2019-11-07T06:36:45.951" v="34" actId="14100"/>
        <pc:sldMkLst>
          <pc:docMk/>
          <pc:sldMk cId="3812286409" sldId="489"/>
        </pc:sldMkLst>
        <pc:spChg chg="mod">
          <ac:chgData name="マルヤマ　トモヤ" userId="S::a71342@st.takushoku-u.ac.jp::8751789b-8222-4e0f-9d90-34a07a3554a6" providerId="AD" clId="Web-{7EABE58A-4231-4E59-BA61-7BD4B30DE81F}" dt="2019-11-07T06:36:26.967" v="31" actId="1076"/>
          <ac:spMkLst>
            <pc:docMk/>
            <pc:sldMk cId="3812286409" sldId="489"/>
            <ac:spMk id="2" creationId="{7B05D66B-1DE5-4C2A-A107-E6631981B1BB}"/>
          </ac:spMkLst>
        </pc:spChg>
        <pc:spChg chg="mod">
          <ac:chgData name="マルヤマ　トモヤ" userId="S::a71342@st.takushoku-u.ac.jp::8751789b-8222-4e0f-9d90-34a07a3554a6" providerId="AD" clId="Web-{7EABE58A-4231-4E59-BA61-7BD4B30DE81F}" dt="2019-11-07T06:36:45.951" v="34" actId="14100"/>
          <ac:spMkLst>
            <pc:docMk/>
            <pc:sldMk cId="3812286409" sldId="489"/>
            <ac:spMk id="3" creationId="{0B0674CC-756A-466B-9C50-411A3703E2E0}"/>
          </ac:spMkLst>
        </pc:spChg>
      </pc:sldChg>
      <pc:sldChg chg="modSp">
        <pc:chgData name="マルヤマ　トモヤ" userId="S::a71342@st.takushoku-u.ac.jp::8751789b-8222-4e0f-9d90-34a07a3554a6" providerId="AD" clId="Web-{7EABE58A-4231-4E59-BA61-7BD4B30DE81F}" dt="2019-11-07T06:09:48.891" v="21" actId="20577"/>
        <pc:sldMkLst>
          <pc:docMk/>
          <pc:sldMk cId="4108234503" sldId="490"/>
        </pc:sldMkLst>
        <pc:spChg chg="mod">
          <ac:chgData name="マルヤマ　トモヤ" userId="S::a71342@st.takushoku-u.ac.jp::8751789b-8222-4e0f-9d90-34a07a3554a6" providerId="AD" clId="Web-{7EABE58A-4231-4E59-BA61-7BD4B30DE81F}" dt="2019-11-07T06:09:48.891" v="21" actId="20577"/>
          <ac:spMkLst>
            <pc:docMk/>
            <pc:sldMk cId="4108234503" sldId="490"/>
            <ac:spMk id="5" creationId="{78B2DC7E-50BB-4CEB-B138-82E3402CB81A}"/>
          </ac:spMkLst>
        </pc:spChg>
      </pc:sldChg>
      <pc:sldChg chg="modSp">
        <pc:chgData name="マルヤマ　トモヤ" userId="S::a71342@st.takushoku-u.ac.jp::8751789b-8222-4e0f-9d90-34a07a3554a6" providerId="AD" clId="Web-{7EABE58A-4231-4E59-BA61-7BD4B30DE81F}" dt="2019-11-07T06:53:53.809" v="121" actId="20577"/>
        <pc:sldMkLst>
          <pc:docMk/>
          <pc:sldMk cId="2647259450" sldId="491"/>
        </pc:sldMkLst>
        <pc:spChg chg="mod">
          <ac:chgData name="マルヤマ　トモヤ" userId="S::a71342@st.takushoku-u.ac.jp::8751789b-8222-4e0f-9d90-34a07a3554a6" providerId="AD" clId="Web-{7EABE58A-4231-4E59-BA61-7BD4B30DE81F}" dt="2019-11-07T06:53:53.809" v="121" actId="20577"/>
          <ac:spMkLst>
            <pc:docMk/>
            <pc:sldMk cId="2647259450" sldId="491"/>
            <ac:spMk id="8" creationId="{96B3FF18-0D00-4D0C-9289-E07BB737415C}"/>
          </ac:spMkLst>
        </pc:spChg>
      </pc:sldChg>
      <pc:sldChg chg="modSp ord">
        <pc:chgData name="マルヤマ　トモヤ" userId="S::a71342@st.takushoku-u.ac.jp::8751789b-8222-4e0f-9d90-34a07a3554a6" providerId="AD" clId="Web-{7EABE58A-4231-4E59-BA61-7BD4B30DE81F}" dt="2019-11-07T06:53:06.403" v="118"/>
        <pc:sldMkLst>
          <pc:docMk/>
          <pc:sldMk cId="3004797283" sldId="492"/>
        </pc:sldMkLst>
        <pc:spChg chg="mod">
          <ac:chgData name="マルヤマ　トモヤ" userId="S::a71342@st.takushoku-u.ac.jp::8751789b-8222-4e0f-9d90-34a07a3554a6" providerId="AD" clId="Web-{7EABE58A-4231-4E59-BA61-7BD4B30DE81F}" dt="2019-11-07T06:42:12.294" v="114" actId="20577"/>
          <ac:spMkLst>
            <pc:docMk/>
            <pc:sldMk cId="3004797283" sldId="492"/>
            <ac:spMk id="12" creationId="{E00E945F-35C3-4E7C-A107-8066E5B56729}"/>
          </ac:spMkLst>
        </pc:spChg>
      </pc:sldChg>
      <pc:sldChg chg="ord">
        <pc:chgData name="マルヤマ　トモヤ" userId="S::a71342@st.takushoku-u.ac.jp::8751789b-8222-4e0f-9d90-34a07a3554a6" providerId="AD" clId="Web-{7EABE58A-4231-4E59-BA61-7BD4B30DE81F}" dt="2019-11-07T06:12:33.375" v="27"/>
        <pc:sldMkLst>
          <pc:docMk/>
          <pc:sldMk cId="3310248" sldId="503"/>
        </pc:sldMkLst>
      </pc:sldChg>
      <pc:sldChg chg="ord">
        <pc:chgData name="マルヤマ　トモヤ" userId="S::a71342@st.takushoku-u.ac.jp::8751789b-8222-4e0f-9d90-34a07a3554a6" providerId="AD" clId="Web-{7EABE58A-4231-4E59-BA61-7BD4B30DE81F}" dt="2019-11-07T06:53:28.293" v="119"/>
        <pc:sldMkLst>
          <pc:docMk/>
          <pc:sldMk cId="2850772537" sldId="504"/>
        </pc:sldMkLst>
      </pc:sldChg>
    </pc:docChg>
  </pc:docChgLst>
  <pc:docChgLst>
    <pc:chgData name="ミヤモト　ショウゴ" userId="S::a71352@st.takushoku-u.ac.jp::d1b9f636-ea46-465c-ba2a-61856f725e73" providerId="AD" clId="Web-{EFE38C78-0188-9A01-1077-B6ADA0B9A755}"/>
    <pc:docChg chg="addSld modSld">
      <pc:chgData name="ミヤモト　ショウゴ" userId="S::a71352@st.takushoku-u.ac.jp::d1b9f636-ea46-465c-ba2a-61856f725e73" providerId="AD" clId="Web-{EFE38C78-0188-9A01-1077-B6ADA0B9A755}" dt="2019-12-09T09:14:18.141" v="442" actId="1076"/>
      <pc:docMkLst>
        <pc:docMk/>
      </pc:docMkLst>
      <pc:sldChg chg="modSp">
        <pc:chgData name="ミヤモト　ショウゴ" userId="S::a71352@st.takushoku-u.ac.jp::d1b9f636-ea46-465c-ba2a-61856f725e73" providerId="AD" clId="Web-{EFE38C78-0188-9A01-1077-B6ADA0B9A755}" dt="2019-12-09T08:25:15.955" v="48" actId="20577"/>
        <pc:sldMkLst>
          <pc:docMk/>
          <pc:sldMk cId="2785278914" sldId="401"/>
        </pc:sldMkLst>
        <pc:spChg chg="mod">
          <ac:chgData name="ミヤモト　ショウゴ" userId="S::a71352@st.takushoku-u.ac.jp::d1b9f636-ea46-465c-ba2a-61856f725e73" providerId="AD" clId="Web-{EFE38C78-0188-9A01-1077-B6ADA0B9A755}" dt="2019-12-09T08:25:15.955" v="48" actId="20577"/>
          <ac:spMkLst>
            <pc:docMk/>
            <pc:sldMk cId="2785278914" sldId="401"/>
            <ac:spMk id="4" creationId="{FA9100EA-3B10-4E64-B5AE-D00954324DA1}"/>
          </ac:spMkLst>
        </pc:spChg>
      </pc:sldChg>
      <pc:sldChg chg="modSp">
        <pc:chgData name="ミヤモト　ショウゴ" userId="S::a71352@st.takushoku-u.ac.jp::d1b9f636-ea46-465c-ba2a-61856f725e73" providerId="AD" clId="Web-{EFE38C78-0188-9A01-1077-B6ADA0B9A755}" dt="2019-12-09T08:27:23.020" v="101" actId="20577"/>
        <pc:sldMkLst>
          <pc:docMk/>
          <pc:sldMk cId="8906097" sldId="480"/>
        </pc:sldMkLst>
        <pc:spChg chg="mod">
          <ac:chgData name="ミヤモト　ショウゴ" userId="S::a71352@st.takushoku-u.ac.jp::d1b9f636-ea46-465c-ba2a-61856f725e73" providerId="AD" clId="Web-{EFE38C78-0188-9A01-1077-B6ADA0B9A755}" dt="2019-12-09T08:27:23.020" v="101" actId="20577"/>
          <ac:spMkLst>
            <pc:docMk/>
            <pc:sldMk cId="8906097" sldId="480"/>
            <ac:spMk id="25" creationId="{EF3D58EC-B1B0-4B13-9783-6AF662060924}"/>
          </ac:spMkLst>
        </pc:spChg>
      </pc:sldChg>
      <pc:sldChg chg="modSp">
        <pc:chgData name="ミヤモト　ショウゴ" userId="S::a71352@st.takushoku-u.ac.jp::d1b9f636-ea46-465c-ba2a-61856f725e73" providerId="AD" clId="Web-{EFE38C78-0188-9A01-1077-B6ADA0B9A755}" dt="2019-12-09T08:24:13.517" v="29" actId="20577"/>
        <pc:sldMkLst>
          <pc:docMk/>
          <pc:sldMk cId="260116325" sldId="538"/>
        </pc:sldMkLst>
        <pc:spChg chg="mod">
          <ac:chgData name="ミヤモト　ショウゴ" userId="S::a71352@st.takushoku-u.ac.jp::d1b9f636-ea46-465c-ba2a-61856f725e73" providerId="AD" clId="Web-{EFE38C78-0188-9A01-1077-B6ADA0B9A755}" dt="2019-12-09T08:24:13.517" v="29" actId="20577"/>
          <ac:spMkLst>
            <pc:docMk/>
            <pc:sldMk cId="260116325" sldId="538"/>
            <ac:spMk id="2" creationId="{00000000-0000-0000-0000-000000000000}"/>
          </ac:spMkLst>
        </pc:spChg>
      </pc:sldChg>
      <pc:sldChg chg="modSp">
        <pc:chgData name="ミヤモト　ショウゴ" userId="S::a71352@st.takushoku-u.ac.jp::d1b9f636-ea46-465c-ba2a-61856f725e73" providerId="AD" clId="Web-{EFE38C78-0188-9A01-1077-B6ADA0B9A755}" dt="2019-12-09T08:19:38.669" v="16" actId="1076"/>
        <pc:sldMkLst>
          <pc:docMk/>
          <pc:sldMk cId="185903777" sldId="594"/>
        </pc:sldMkLst>
        <pc:picChg chg="mod">
          <ac:chgData name="ミヤモト　ショウゴ" userId="S::a71352@st.takushoku-u.ac.jp::d1b9f636-ea46-465c-ba2a-61856f725e73" providerId="AD" clId="Web-{EFE38C78-0188-9A01-1077-B6ADA0B9A755}" dt="2019-12-09T08:18:59.012" v="2" actId="14100"/>
          <ac:picMkLst>
            <pc:docMk/>
            <pc:sldMk cId="185903777" sldId="594"/>
            <ac:picMk id="4" creationId="{CD95045D-A75D-4AC2-9ED6-DD0675734DAA}"/>
          </ac:picMkLst>
        </pc:picChg>
        <pc:picChg chg="mod">
          <ac:chgData name="ミヤモト　ショウゴ" userId="S::a71352@st.takushoku-u.ac.jp::d1b9f636-ea46-465c-ba2a-61856f725e73" providerId="AD" clId="Web-{EFE38C78-0188-9A01-1077-B6ADA0B9A755}" dt="2019-12-09T08:19:31.138" v="14" actId="1076"/>
          <ac:picMkLst>
            <pc:docMk/>
            <pc:sldMk cId="185903777" sldId="594"/>
            <ac:picMk id="6" creationId="{F506F546-4279-4A53-BBD8-59839F442BEB}"/>
          </ac:picMkLst>
        </pc:picChg>
        <pc:picChg chg="mod">
          <ac:chgData name="ミヤモト　ショウゴ" userId="S::a71352@st.takushoku-u.ac.jp::d1b9f636-ea46-465c-ba2a-61856f725e73" providerId="AD" clId="Web-{EFE38C78-0188-9A01-1077-B6ADA0B9A755}" dt="2019-12-09T08:19:29.497" v="13" actId="1076"/>
          <ac:picMkLst>
            <pc:docMk/>
            <pc:sldMk cId="185903777" sldId="594"/>
            <ac:picMk id="8" creationId="{131CF315-B777-46E4-92D9-D9F7D8D7598C}"/>
          </ac:picMkLst>
        </pc:picChg>
        <pc:picChg chg="mod">
          <ac:chgData name="ミヤモト　ショウゴ" userId="S::a71352@st.takushoku-u.ac.jp::d1b9f636-ea46-465c-ba2a-61856f725e73" providerId="AD" clId="Web-{EFE38C78-0188-9A01-1077-B6ADA0B9A755}" dt="2019-12-09T08:19:20.294" v="9" actId="1076"/>
          <ac:picMkLst>
            <pc:docMk/>
            <pc:sldMk cId="185903777" sldId="594"/>
            <ac:picMk id="10" creationId="{3A031ED2-766B-4390-A5BD-C73CDFC7B5B3}"/>
          </ac:picMkLst>
        </pc:picChg>
        <pc:picChg chg="mod">
          <ac:chgData name="ミヤモト　ショウゴ" userId="S::a71352@st.takushoku-u.ac.jp::d1b9f636-ea46-465c-ba2a-61856f725e73" providerId="AD" clId="Web-{EFE38C78-0188-9A01-1077-B6ADA0B9A755}" dt="2019-12-09T08:19:33.591" v="15" actId="1076"/>
          <ac:picMkLst>
            <pc:docMk/>
            <pc:sldMk cId="185903777" sldId="594"/>
            <ac:picMk id="12" creationId="{02130F66-D6FB-40A2-8236-97B637608DCB}"/>
          </ac:picMkLst>
        </pc:picChg>
        <pc:picChg chg="mod">
          <ac:chgData name="ミヤモト　ショウゴ" userId="S::a71352@st.takushoku-u.ac.jp::d1b9f636-ea46-465c-ba2a-61856f725e73" providerId="AD" clId="Web-{EFE38C78-0188-9A01-1077-B6ADA0B9A755}" dt="2019-12-09T08:19:38.669" v="16" actId="1076"/>
          <ac:picMkLst>
            <pc:docMk/>
            <pc:sldMk cId="185903777" sldId="594"/>
            <ac:picMk id="14" creationId="{60F0433E-2E96-4311-81DF-7BC95526E519}"/>
          </ac:picMkLst>
        </pc:picChg>
      </pc:sldChg>
      <pc:sldChg chg="modSp add replId">
        <pc:chgData name="ミヤモト　ショウゴ" userId="S::a71352@st.takushoku-u.ac.jp::d1b9f636-ea46-465c-ba2a-61856f725e73" providerId="AD" clId="Web-{EFE38C78-0188-9A01-1077-B6ADA0B9A755}" dt="2019-12-09T09:14:18.141" v="442" actId="1076"/>
        <pc:sldMkLst>
          <pc:docMk/>
          <pc:sldMk cId="2163442985" sldId="597"/>
        </pc:sldMkLst>
        <pc:spChg chg="mod">
          <ac:chgData name="ミヤモト　ショウゴ" userId="S::a71352@st.takushoku-u.ac.jp::d1b9f636-ea46-465c-ba2a-61856f725e73" providerId="AD" clId="Web-{EFE38C78-0188-9A01-1077-B6ADA0B9A755}" dt="2019-12-09T09:14:18.141" v="442" actId="1076"/>
          <ac:spMkLst>
            <pc:docMk/>
            <pc:sldMk cId="2163442985" sldId="597"/>
            <ac:spMk id="18" creationId="{4F4873AB-2AE5-4716-9B64-68067362EF89}"/>
          </ac:spMkLst>
        </pc:spChg>
      </pc:sldChg>
    </pc:docChg>
  </pc:docChgLst>
  <pc:docChgLst>
    <pc:chgData name="ミヤモト　ショウゴ" userId="S::a71352@st.takushoku-u.ac.jp::d1b9f636-ea46-465c-ba2a-61856f725e73" providerId="AD" clId="Web-{16903D23-FBD6-788F-B1FA-5EFBCE196C23}"/>
    <pc:docChg chg="addSld delSld modSld">
      <pc:chgData name="ミヤモト　ショウゴ" userId="S::a71352@st.takushoku-u.ac.jp::d1b9f636-ea46-465c-ba2a-61856f725e73" providerId="AD" clId="Web-{16903D23-FBD6-788F-B1FA-5EFBCE196C23}" dt="2019-11-22T10:59:44.844" v="187" actId="1076"/>
      <pc:docMkLst>
        <pc:docMk/>
      </pc:docMkLst>
      <pc:sldChg chg="addSp modSp">
        <pc:chgData name="ミヤモト　ショウゴ" userId="S::a71352@st.takushoku-u.ac.jp::d1b9f636-ea46-465c-ba2a-61856f725e73" providerId="AD" clId="Web-{16903D23-FBD6-788F-B1FA-5EFBCE196C23}" dt="2019-11-22T10:29:00.812" v="34" actId="20577"/>
        <pc:sldMkLst>
          <pc:docMk/>
          <pc:sldMk cId="535192712" sldId="388"/>
        </pc:sldMkLst>
        <pc:spChg chg="mod">
          <ac:chgData name="ミヤモト　ショウゴ" userId="S::a71352@st.takushoku-u.ac.jp::d1b9f636-ea46-465c-ba2a-61856f725e73" providerId="AD" clId="Web-{16903D23-FBD6-788F-B1FA-5EFBCE196C23}" dt="2019-11-22T10:27:48.421" v="5" actId="14100"/>
          <ac:spMkLst>
            <pc:docMk/>
            <pc:sldMk cId="535192712" sldId="388"/>
            <ac:spMk id="5" creationId="{00000000-0000-0000-0000-000000000000}"/>
          </ac:spMkLst>
        </pc:spChg>
        <pc:spChg chg="add mod">
          <ac:chgData name="ミヤモト　ショウゴ" userId="S::a71352@st.takushoku-u.ac.jp::d1b9f636-ea46-465c-ba2a-61856f725e73" providerId="AD" clId="Web-{16903D23-FBD6-788F-B1FA-5EFBCE196C23}" dt="2019-11-22T10:29:00.812" v="34" actId="20577"/>
          <ac:spMkLst>
            <pc:docMk/>
            <pc:sldMk cId="535192712" sldId="388"/>
            <ac:spMk id="6" creationId="{8EFFE5F3-D907-4412-83ED-4F3B3E498A10}"/>
          </ac:spMkLst>
        </pc:spChg>
      </pc:sldChg>
      <pc:sldChg chg="modSp">
        <pc:chgData name="ミヤモト　ショウゴ" userId="S::a71352@st.takushoku-u.ac.jp::d1b9f636-ea46-465c-ba2a-61856f725e73" providerId="AD" clId="Web-{16903D23-FBD6-788F-B1FA-5EFBCE196C23}" dt="2019-11-22T10:48:02.805" v="86" actId="20577"/>
        <pc:sldMkLst>
          <pc:docMk/>
          <pc:sldMk cId="2785278914" sldId="401"/>
        </pc:sldMkLst>
        <pc:spChg chg="mod">
          <ac:chgData name="ミヤモト　ショウゴ" userId="S::a71352@st.takushoku-u.ac.jp::d1b9f636-ea46-465c-ba2a-61856f725e73" providerId="AD" clId="Web-{16903D23-FBD6-788F-B1FA-5EFBCE196C23}" dt="2019-11-22T10:47:32.024" v="80" actId="20577"/>
          <ac:spMkLst>
            <pc:docMk/>
            <pc:sldMk cId="2785278914" sldId="401"/>
            <ac:spMk id="4" creationId="{FA9100EA-3B10-4E64-B5AE-D00954324DA1}"/>
          </ac:spMkLst>
        </pc:spChg>
        <pc:spChg chg="mod">
          <ac:chgData name="ミヤモト　ショウゴ" userId="S::a71352@st.takushoku-u.ac.jp::d1b9f636-ea46-465c-ba2a-61856f725e73" providerId="AD" clId="Web-{16903D23-FBD6-788F-B1FA-5EFBCE196C23}" dt="2019-11-22T10:48:02.805" v="86" actId="20577"/>
          <ac:spMkLst>
            <pc:docMk/>
            <pc:sldMk cId="2785278914" sldId="401"/>
            <ac:spMk id="7" creationId="{00D615CB-CBB5-4AE1-9AC8-5CA71C4308B9}"/>
          </ac:spMkLst>
        </pc:spChg>
      </pc:sldChg>
      <pc:sldChg chg="del">
        <pc:chgData name="ミヤモト　ショウゴ" userId="S::a71352@st.takushoku-u.ac.jp::d1b9f636-ea46-465c-ba2a-61856f725e73" providerId="AD" clId="Web-{16903D23-FBD6-788F-B1FA-5EFBCE196C23}" dt="2019-11-22T10:40:43.457" v="64"/>
        <pc:sldMkLst>
          <pc:docMk/>
          <pc:sldMk cId="4041182394" sldId="456"/>
        </pc:sldMkLst>
      </pc:sldChg>
      <pc:sldChg chg="modSp">
        <pc:chgData name="ミヤモト　ショウゴ" userId="S::a71352@st.takushoku-u.ac.jp::d1b9f636-ea46-465c-ba2a-61856f725e73" providerId="AD" clId="Web-{16903D23-FBD6-788F-B1FA-5EFBCE196C23}" dt="2019-11-22T10:58:04.343" v="179" actId="20577"/>
        <pc:sldMkLst>
          <pc:docMk/>
          <pc:sldMk cId="1353367702" sldId="457"/>
        </pc:sldMkLst>
        <pc:spChg chg="mod">
          <ac:chgData name="ミヤモト　ショウゴ" userId="S::a71352@st.takushoku-u.ac.jp::d1b9f636-ea46-465c-ba2a-61856f725e73" providerId="AD" clId="Web-{16903D23-FBD6-788F-B1FA-5EFBCE196C23}" dt="2019-11-22T10:58:04.343" v="179" actId="20577"/>
          <ac:spMkLst>
            <pc:docMk/>
            <pc:sldMk cId="1353367702" sldId="457"/>
            <ac:spMk id="2" creationId="{00000000-0000-0000-0000-000000000000}"/>
          </ac:spMkLst>
        </pc:spChg>
      </pc:sldChg>
      <pc:sldChg chg="modSp del">
        <pc:chgData name="ミヤモト　ショウゴ" userId="S::a71352@st.takushoku-u.ac.jp::d1b9f636-ea46-465c-ba2a-61856f725e73" providerId="AD" clId="Web-{16903D23-FBD6-788F-B1FA-5EFBCE196C23}" dt="2019-11-22T10:35:14.939" v="52"/>
        <pc:sldMkLst>
          <pc:docMk/>
          <pc:sldMk cId="1258427085" sldId="458"/>
        </pc:sldMkLst>
        <pc:picChg chg="mod modCrop">
          <ac:chgData name="ミヤモト　ショウゴ" userId="S::a71352@st.takushoku-u.ac.jp::d1b9f636-ea46-465c-ba2a-61856f725e73" providerId="AD" clId="Web-{16903D23-FBD6-788F-B1FA-5EFBCE196C23}" dt="2019-11-22T10:34:22.986" v="42" actId="1076"/>
          <ac:picMkLst>
            <pc:docMk/>
            <pc:sldMk cId="1258427085" sldId="458"/>
            <ac:picMk id="5" creationId="{00000000-0000-0000-0000-000000000000}"/>
          </ac:picMkLst>
        </pc:picChg>
      </pc:sldChg>
      <pc:sldChg chg="modSp">
        <pc:chgData name="ミヤモト　ショウゴ" userId="S::a71352@st.takushoku-u.ac.jp::d1b9f636-ea46-465c-ba2a-61856f725e73" providerId="AD" clId="Web-{16903D23-FBD6-788F-B1FA-5EFBCE196C23}" dt="2019-11-22T10:59:44.844" v="187" actId="1076"/>
        <pc:sldMkLst>
          <pc:docMk/>
          <pc:sldMk cId="8906097" sldId="480"/>
        </pc:sldMkLst>
        <pc:spChg chg="mod">
          <ac:chgData name="ミヤモト　ショウゴ" userId="S::a71352@st.takushoku-u.ac.jp::d1b9f636-ea46-465c-ba2a-61856f725e73" providerId="AD" clId="Web-{16903D23-FBD6-788F-B1FA-5EFBCE196C23}" dt="2019-11-22T10:59:44.844" v="187" actId="1076"/>
          <ac:spMkLst>
            <pc:docMk/>
            <pc:sldMk cId="8906097" sldId="480"/>
            <ac:spMk id="24" creationId="{D3964280-E6BA-4ECE-9BC0-88E1CF2160E7}"/>
          </ac:spMkLst>
        </pc:spChg>
        <pc:spChg chg="mod">
          <ac:chgData name="ミヤモト　ショウゴ" userId="S::a71352@st.takushoku-u.ac.jp::d1b9f636-ea46-465c-ba2a-61856f725e73" providerId="AD" clId="Web-{16903D23-FBD6-788F-B1FA-5EFBCE196C23}" dt="2019-11-22T10:58:54.766" v="184" actId="20577"/>
          <ac:spMkLst>
            <pc:docMk/>
            <pc:sldMk cId="8906097" sldId="480"/>
            <ac:spMk id="26" creationId="{8CE2CF0F-5F4A-4AF2-8BA7-752304F7DEFE}"/>
          </ac:spMkLst>
        </pc:spChg>
      </pc:sldChg>
      <pc:sldChg chg="addSp modSp add replId">
        <pc:chgData name="ミヤモト　ショウゴ" userId="S::a71352@st.takushoku-u.ac.jp::d1b9f636-ea46-465c-ba2a-61856f725e73" providerId="AD" clId="Web-{16903D23-FBD6-788F-B1FA-5EFBCE196C23}" dt="2019-11-22T10:54:33.717" v="102" actId="20577"/>
        <pc:sldMkLst>
          <pc:docMk/>
          <pc:sldMk cId="2618520386" sldId="537"/>
        </pc:sldMkLst>
        <pc:spChg chg="mod">
          <ac:chgData name="ミヤモト　ショウゴ" userId="S::a71352@st.takushoku-u.ac.jp::d1b9f636-ea46-465c-ba2a-61856f725e73" providerId="AD" clId="Web-{16903D23-FBD6-788F-B1FA-5EFBCE196C23}" dt="2019-11-22T10:54:33.717" v="102" actId="20577"/>
          <ac:spMkLst>
            <pc:docMk/>
            <pc:sldMk cId="2618520386" sldId="537"/>
            <ac:spMk id="4" creationId="{00000000-0000-0000-0000-000000000000}"/>
          </ac:spMkLst>
        </pc:spChg>
        <pc:spChg chg="add mod">
          <ac:chgData name="ミヤモト　ショウゴ" userId="S::a71352@st.takushoku-u.ac.jp::d1b9f636-ea46-465c-ba2a-61856f725e73" providerId="AD" clId="Web-{16903D23-FBD6-788F-B1FA-5EFBCE196C23}" dt="2019-11-22T10:43:39.692" v="78" actId="1076"/>
          <ac:spMkLst>
            <pc:docMk/>
            <pc:sldMk cId="2618520386" sldId="537"/>
            <ac:spMk id="6" creationId="{683F2A32-E0FC-4034-857A-EDBBE5367B9F}"/>
          </ac:spMkLst>
        </pc:spChg>
        <pc:spChg chg="mod">
          <ac:chgData name="ミヤモト　ショウゴ" userId="S::a71352@st.takushoku-u.ac.jp::d1b9f636-ea46-465c-ba2a-61856f725e73" providerId="AD" clId="Web-{16903D23-FBD6-788F-B1FA-5EFBCE196C23}" dt="2019-11-22T10:54:25.811" v="101"/>
          <ac:spMkLst>
            <pc:docMk/>
            <pc:sldMk cId="2618520386" sldId="537"/>
            <ac:spMk id="11" creationId="{F482DC4C-D52F-4A63-B6DC-4E152FDB2A5E}"/>
          </ac:spMkLst>
        </pc:spChg>
      </pc:sldChg>
      <pc:sldChg chg="addSp delSp modSp add replId">
        <pc:chgData name="ミヤモト　ショウゴ" userId="S::a71352@st.takushoku-u.ac.jp::d1b9f636-ea46-465c-ba2a-61856f725e73" providerId="AD" clId="Web-{16903D23-FBD6-788F-B1FA-5EFBCE196C23}" dt="2019-11-22T10:52:08.168" v="98" actId="14100"/>
        <pc:sldMkLst>
          <pc:docMk/>
          <pc:sldMk cId="260116325" sldId="538"/>
        </pc:sldMkLst>
        <pc:spChg chg="mod">
          <ac:chgData name="ミヤモト　ショウゴ" userId="S::a71352@st.takushoku-u.ac.jp::d1b9f636-ea46-465c-ba2a-61856f725e73" providerId="AD" clId="Web-{16903D23-FBD6-788F-B1FA-5EFBCE196C23}" dt="2019-11-22T10:51:50.105" v="95" actId="1076"/>
          <ac:spMkLst>
            <pc:docMk/>
            <pc:sldMk cId="260116325" sldId="538"/>
            <ac:spMk id="5" creationId="{00000000-0000-0000-0000-000000000000}"/>
          </ac:spMkLst>
        </pc:spChg>
        <pc:spChg chg="add del mod">
          <ac:chgData name="ミヤモト　ショウゴ" userId="S::a71352@st.takushoku-u.ac.jp::d1b9f636-ea46-465c-ba2a-61856f725e73" providerId="AD" clId="Web-{16903D23-FBD6-788F-B1FA-5EFBCE196C23}" dt="2019-11-22T10:44:44.099" v="79"/>
          <ac:spMkLst>
            <pc:docMk/>
            <pc:sldMk cId="260116325" sldId="538"/>
            <ac:spMk id="11" creationId="{89DFBF8F-2229-44DB-8177-63DC133BD277}"/>
          </ac:spMkLst>
        </pc:spChg>
        <pc:picChg chg="del">
          <ac:chgData name="ミヤモト　ショウゴ" userId="S::a71352@st.takushoku-u.ac.jp::d1b9f636-ea46-465c-ba2a-61856f725e73" providerId="AD" clId="Web-{16903D23-FBD6-788F-B1FA-5EFBCE196C23}" dt="2019-11-22T10:33:55.173" v="38"/>
          <ac:picMkLst>
            <pc:docMk/>
            <pc:sldMk cId="260116325" sldId="538"/>
            <ac:picMk id="4" creationId="{00000000-0000-0000-0000-000000000000}"/>
          </ac:picMkLst>
        </pc:picChg>
        <pc:picChg chg="add mod">
          <ac:chgData name="ミヤモト　ショウゴ" userId="S::a71352@st.takushoku-u.ac.jp::d1b9f636-ea46-465c-ba2a-61856f725e73" providerId="AD" clId="Web-{16903D23-FBD6-788F-B1FA-5EFBCE196C23}" dt="2019-11-22T10:52:00.043" v="97" actId="14100"/>
          <ac:picMkLst>
            <pc:docMk/>
            <pc:sldMk cId="260116325" sldId="538"/>
            <ac:picMk id="7" creationId="{7E1393F7-F8A1-464C-B96B-CE4041267189}"/>
          </ac:picMkLst>
        </pc:picChg>
        <pc:picChg chg="mod">
          <ac:chgData name="ミヤモト　ショウゴ" userId="S::a71352@st.takushoku-u.ac.jp::d1b9f636-ea46-465c-ba2a-61856f725e73" providerId="AD" clId="Web-{16903D23-FBD6-788F-B1FA-5EFBCE196C23}" dt="2019-11-22T10:52:08.168" v="98" actId="14100"/>
          <ac:picMkLst>
            <pc:docMk/>
            <pc:sldMk cId="260116325" sldId="538"/>
            <ac:picMk id="9" creationId="{00000000-0000-0000-0000-000000000000}"/>
          </ac:picMkLst>
        </pc:picChg>
      </pc:sldChg>
    </pc:docChg>
  </pc:docChgLst>
  <pc:docChgLst>
    <pc:chgData name="トゴロ　ソラ" userId="S::a71251@st.takushoku-u.ac.jp::242ed5af-d5a2-4df7-bf70-696bb3194ab2" providerId="AD" clId="Web-{E83CC124-230A-1CCE-049A-B59E038F00FF}"/>
    <pc:docChg chg="modSld">
      <pc:chgData name="トゴロ　ソラ" userId="S::a71251@st.takushoku-u.ac.jp::242ed5af-d5a2-4df7-bf70-696bb3194ab2" providerId="AD" clId="Web-{E83CC124-230A-1CCE-049A-B59E038F00FF}" dt="2019-12-13T11:23:20.746" v="43" actId="20577"/>
      <pc:docMkLst>
        <pc:docMk/>
      </pc:docMkLst>
      <pc:sldChg chg="addSp delSp modSp">
        <pc:chgData name="トゴロ　ソラ" userId="S::a71251@st.takushoku-u.ac.jp::242ed5af-d5a2-4df7-bf70-696bb3194ab2" providerId="AD" clId="Web-{E83CC124-230A-1CCE-049A-B59E038F00FF}" dt="2019-12-13T11:15:10.776" v="14" actId="1076"/>
        <pc:sldMkLst>
          <pc:docMk/>
          <pc:sldMk cId="1720695884" sldId="622"/>
        </pc:sldMkLst>
        <pc:spChg chg="add del mod">
          <ac:chgData name="トゴロ　ソラ" userId="S::a71251@st.takushoku-u.ac.jp::242ed5af-d5a2-4df7-bf70-696bb3194ab2" providerId="AD" clId="Web-{E83CC124-230A-1CCE-049A-B59E038F00FF}" dt="2019-12-13T10:51:49.912" v="10"/>
          <ac:spMkLst>
            <pc:docMk/>
            <pc:sldMk cId="1720695884" sldId="622"/>
            <ac:spMk id="4" creationId="{F4F91FCE-0068-4782-84BD-57AE83815746}"/>
          </ac:spMkLst>
        </pc:spChg>
        <pc:spChg chg="mod">
          <ac:chgData name="トゴロ　ソラ" userId="S::a71251@st.takushoku-u.ac.jp::242ed5af-d5a2-4df7-bf70-696bb3194ab2" providerId="AD" clId="Web-{E83CC124-230A-1CCE-049A-B59E038F00FF}" dt="2019-12-13T11:15:10.776" v="14" actId="1076"/>
          <ac:spMkLst>
            <pc:docMk/>
            <pc:sldMk cId="1720695884" sldId="622"/>
            <ac:spMk id="16" creationId="{AD75C3F9-9CCC-4945-AF8A-48C733A13D9A}"/>
          </ac:spMkLst>
        </pc:spChg>
      </pc:sldChg>
      <pc:sldChg chg="modSp">
        <pc:chgData name="トゴロ　ソラ" userId="S::a71251@st.takushoku-u.ac.jp::242ed5af-d5a2-4df7-bf70-696bb3194ab2" providerId="AD" clId="Web-{E83CC124-230A-1CCE-049A-B59E038F00FF}" dt="2019-12-13T11:23:16.386" v="41" actId="20577"/>
        <pc:sldMkLst>
          <pc:docMk/>
          <pc:sldMk cId="3121102538" sldId="624"/>
        </pc:sldMkLst>
        <pc:spChg chg="mod">
          <ac:chgData name="トゴロ　ソラ" userId="S::a71251@st.takushoku-u.ac.jp::242ed5af-d5a2-4df7-bf70-696bb3194ab2" providerId="AD" clId="Web-{E83CC124-230A-1CCE-049A-B59E038F00FF}" dt="2019-12-13T11:23:16.386" v="41" actId="20577"/>
          <ac:spMkLst>
            <pc:docMk/>
            <pc:sldMk cId="3121102538" sldId="624"/>
            <ac:spMk id="2" creationId="{FDAAD9AE-DC18-4770-A21F-ED5394C0E690}"/>
          </ac:spMkLst>
        </pc:spChg>
      </pc:sldChg>
    </pc:docChg>
  </pc:docChgLst>
  <pc:docChgLst>
    <pc:chgData name="マルヤマ　トモヤ" userId="S::a71342@st.takushoku-u.ac.jp::8751789b-8222-4e0f-9d90-34a07a3554a6" providerId="AD" clId="Web-{E200B681-88C8-44BA-9D3B-66DD03A676D5}"/>
    <pc:docChg chg="modSld sldOrd">
      <pc:chgData name="マルヤマ　トモヤ" userId="S::a71342@st.takushoku-u.ac.jp::8751789b-8222-4e0f-9d90-34a07a3554a6" providerId="AD" clId="Web-{E200B681-88C8-44BA-9D3B-66DD03A676D5}" dt="2019-11-21T10:34:18.899" v="488"/>
      <pc:docMkLst>
        <pc:docMk/>
      </pc:docMkLst>
      <pc:sldChg chg="ord">
        <pc:chgData name="マルヤマ　トモヤ" userId="S::a71342@st.takushoku-u.ac.jp::8751789b-8222-4e0f-9d90-34a07a3554a6" providerId="AD" clId="Web-{E200B681-88C8-44BA-9D3B-66DD03A676D5}" dt="2019-11-21T10:34:18.899" v="488"/>
        <pc:sldMkLst>
          <pc:docMk/>
          <pc:sldMk cId="4118133197" sldId="464"/>
        </pc:sldMkLst>
      </pc:sldChg>
      <pc:sldChg chg="modSp ord">
        <pc:chgData name="マルヤマ　トモヤ" userId="S::a71342@st.takushoku-u.ac.jp::8751789b-8222-4e0f-9d90-34a07a3554a6" providerId="AD" clId="Web-{E200B681-88C8-44BA-9D3B-66DD03A676D5}" dt="2019-11-21T09:33:04.075" v="454" actId="20577"/>
        <pc:sldMkLst>
          <pc:docMk/>
          <pc:sldMk cId="1187733159" sldId="474"/>
        </pc:sldMkLst>
        <pc:spChg chg="mod">
          <ac:chgData name="マルヤマ　トモヤ" userId="S::a71342@st.takushoku-u.ac.jp::8751789b-8222-4e0f-9d90-34a07a3554a6" providerId="AD" clId="Web-{E200B681-88C8-44BA-9D3B-66DD03A676D5}" dt="2019-11-21T09:20:53.514" v="378" actId="1076"/>
          <ac:spMkLst>
            <pc:docMk/>
            <pc:sldMk cId="1187733159" sldId="474"/>
            <ac:spMk id="6" creationId="{600BDAF4-FCCD-4467-9E99-8B343FC88BAD}"/>
          </ac:spMkLst>
        </pc:spChg>
        <pc:spChg chg="mod">
          <ac:chgData name="マルヤマ　トモヤ" userId="S::a71342@st.takushoku-u.ac.jp::8751789b-8222-4e0f-9d90-34a07a3554a6" providerId="AD" clId="Web-{E200B681-88C8-44BA-9D3B-66DD03A676D5}" dt="2019-11-21T09:33:04.075" v="454" actId="20577"/>
          <ac:spMkLst>
            <pc:docMk/>
            <pc:sldMk cId="1187733159" sldId="474"/>
            <ac:spMk id="9" creationId="{D639B280-2B94-44A6-AF7E-229632831E4C}"/>
          </ac:spMkLst>
        </pc:spChg>
      </pc:sldChg>
      <pc:sldChg chg="modSp">
        <pc:chgData name="マルヤマ　トモヤ" userId="S::a71342@st.takushoku-u.ac.jp::8751789b-8222-4e0f-9d90-34a07a3554a6" providerId="AD" clId="Web-{E200B681-88C8-44BA-9D3B-66DD03A676D5}" dt="2019-11-21T09:34:34.544" v="484" actId="20577"/>
        <pc:sldMkLst>
          <pc:docMk/>
          <pc:sldMk cId="298327720" sldId="476"/>
        </pc:sldMkLst>
        <pc:spChg chg="mod">
          <ac:chgData name="マルヤマ　トモヤ" userId="S::a71342@st.takushoku-u.ac.jp::8751789b-8222-4e0f-9d90-34a07a3554a6" providerId="AD" clId="Web-{E200B681-88C8-44BA-9D3B-66DD03A676D5}" dt="2019-11-21T09:34:34.544" v="484" actId="20577"/>
          <ac:spMkLst>
            <pc:docMk/>
            <pc:sldMk cId="298327720" sldId="476"/>
            <ac:spMk id="2" creationId="{C9E5F3F6-E15B-44B2-88EC-2500E1DDBE8E}"/>
          </ac:spMkLst>
        </pc:spChg>
      </pc:sldChg>
      <pc:sldChg chg="modSp ord">
        <pc:chgData name="マルヤマ　トモヤ" userId="S::a71342@st.takushoku-u.ac.jp::8751789b-8222-4e0f-9d90-34a07a3554a6" providerId="AD" clId="Web-{E200B681-88C8-44BA-9D3B-66DD03A676D5}" dt="2019-11-21T09:21:25.811" v="391" actId="20577"/>
        <pc:sldMkLst>
          <pc:docMk/>
          <pc:sldMk cId="4108234503" sldId="490"/>
        </pc:sldMkLst>
        <pc:spChg chg="mod">
          <ac:chgData name="マルヤマ　トモヤ" userId="S::a71342@st.takushoku-u.ac.jp::8751789b-8222-4e0f-9d90-34a07a3554a6" providerId="AD" clId="Web-{E200B681-88C8-44BA-9D3B-66DD03A676D5}" dt="2019-11-21T09:21:14.608" v="388" actId="20577"/>
          <ac:spMkLst>
            <pc:docMk/>
            <pc:sldMk cId="4108234503" sldId="490"/>
            <ac:spMk id="2" creationId="{CCEBBF37-EAE1-4D91-99F2-006020CDBAFF}"/>
          </ac:spMkLst>
        </pc:spChg>
        <pc:spChg chg="mod">
          <ac:chgData name="マルヤマ　トモヤ" userId="S::a71342@st.takushoku-u.ac.jp::8751789b-8222-4e0f-9d90-34a07a3554a6" providerId="AD" clId="Web-{E200B681-88C8-44BA-9D3B-66DD03A676D5}" dt="2019-11-21T09:21:09.671" v="382" actId="20577"/>
          <ac:spMkLst>
            <pc:docMk/>
            <pc:sldMk cId="4108234503" sldId="490"/>
            <ac:spMk id="5" creationId="{78B2DC7E-50BB-4CEB-B138-82E3402CB81A}"/>
          </ac:spMkLst>
        </pc:spChg>
        <pc:spChg chg="mod">
          <ac:chgData name="マルヤマ　トモヤ" userId="S::a71342@st.takushoku-u.ac.jp::8751789b-8222-4e0f-9d90-34a07a3554a6" providerId="AD" clId="Web-{E200B681-88C8-44BA-9D3B-66DD03A676D5}" dt="2019-11-21T09:21:25.811" v="391" actId="20577"/>
          <ac:spMkLst>
            <pc:docMk/>
            <pc:sldMk cId="4108234503" sldId="490"/>
            <ac:spMk id="7" creationId="{DE312505-F128-4F23-98B4-5805719ABC68}"/>
          </ac:spMkLst>
        </pc:spChg>
      </pc:sldChg>
      <pc:sldChg chg="ord">
        <pc:chgData name="マルヤマ　トモヤ" userId="S::a71342@st.takushoku-u.ac.jp::8751789b-8222-4e0f-9d90-34a07a3554a6" providerId="AD" clId="Web-{E200B681-88C8-44BA-9D3B-66DD03A676D5}" dt="2019-11-21T06:34:31.994" v="62"/>
        <pc:sldMkLst>
          <pc:docMk/>
          <pc:sldMk cId="3118460350" sldId="495"/>
        </pc:sldMkLst>
      </pc:sldChg>
      <pc:sldChg chg="modSp">
        <pc:chgData name="マルヤマ　トモヤ" userId="S::a71342@st.takushoku-u.ac.jp::8751789b-8222-4e0f-9d90-34a07a3554a6" providerId="AD" clId="Web-{E200B681-88C8-44BA-9D3B-66DD03A676D5}" dt="2019-11-21T09:08:37.860" v="172" actId="1076"/>
        <pc:sldMkLst>
          <pc:docMk/>
          <pc:sldMk cId="2798577376" sldId="506"/>
        </pc:sldMkLst>
        <pc:spChg chg="mod">
          <ac:chgData name="マルヤマ　トモヤ" userId="S::a71342@st.takushoku-u.ac.jp::8751789b-8222-4e0f-9d90-34a07a3554a6" providerId="AD" clId="Web-{E200B681-88C8-44BA-9D3B-66DD03A676D5}" dt="2019-11-21T09:08:37.860" v="172" actId="1076"/>
          <ac:spMkLst>
            <pc:docMk/>
            <pc:sldMk cId="2798577376" sldId="506"/>
            <ac:spMk id="9" creationId="{A741D327-9883-4337-A3FE-49F4F71919A7}"/>
          </ac:spMkLst>
        </pc:spChg>
      </pc:sldChg>
      <pc:sldChg chg="modSp ord">
        <pc:chgData name="マルヤマ　トモヤ" userId="S::a71342@st.takushoku-u.ac.jp::8751789b-8222-4e0f-9d90-34a07a3554a6" providerId="AD" clId="Web-{E200B681-88C8-44BA-9D3B-66DD03A676D5}" dt="2019-11-21T09:14:12.359" v="175"/>
        <pc:sldMkLst>
          <pc:docMk/>
          <pc:sldMk cId="893309752" sldId="513"/>
        </pc:sldMkLst>
        <pc:spChg chg="mod">
          <ac:chgData name="マルヤマ　トモヤ" userId="S::a71342@st.takushoku-u.ac.jp::8751789b-8222-4e0f-9d90-34a07a3554a6" providerId="AD" clId="Web-{E200B681-88C8-44BA-9D3B-66DD03A676D5}" dt="2019-11-21T08:55:02.284" v="74" actId="1076"/>
          <ac:spMkLst>
            <pc:docMk/>
            <pc:sldMk cId="893309752" sldId="513"/>
            <ac:spMk id="3" creationId="{55AF2FC3-A08D-4676-A0FB-4FDD33D3C21F}"/>
          </ac:spMkLst>
        </pc:spChg>
        <pc:spChg chg="mod">
          <ac:chgData name="マルヤマ　トモヤ" userId="S::a71342@st.takushoku-u.ac.jp::8751789b-8222-4e0f-9d90-34a07a3554a6" providerId="AD" clId="Web-{E200B681-88C8-44BA-9D3B-66DD03A676D5}" dt="2019-11-21T08:54:41.909" v="68"/>
          <ac:spMkLst>
            <pc:docMk/>
            <pc:sldMk cId="893309752" sldId="513"/>
            <ac:spMk id="9" creationId="{261E9B2D-D272-402B-801C-A19C5718EB31}"/>
          </ac:spMkLst>
        </pc:spChg>
      </pc:sldChg>
      <pc:sldChg chg="ord">
        <pc:chgData name="マルヤマ　トモヤ" userId="S::a71342@st.takushoku-u.ac.jp::8751789b-8222-4e0f-9d90-34a07a3554a6" providerId="AD" clId="Web-{E200B681-88C8-44BA-9D3B-66DD03A676D5}" dt="2019-11-21T06:07:22.587" v="12"/>
        <pc:sldMkLst>
          <pc:docMk/>
          <pc:sldMk cId="4008784001" sldId="529"/>
        </pc:sldMkLst>
      </pc:sldChg>
    </pc:docChg>
  </pc:docChgLst>
  <pc:docChgLst>
    <pc:chgData name="ヨコオ　レイ" userId="S::a71377@st.takushoku-u.ac.jp::5ef8c68c-7bdf-4008-854e-3343d3eda687" providerId="AD" clId="Web-{2DEF0E6B-EA12-4750-835E-9D1BE7973212}"/>
    <pc:docChg chg="addSld modSld">
      <pc:chgData name="ヨコオ　レイ" userId="S::a71377@st.takushoku-u.ac.jp::5ef8c68c-7bdf-4008-854e-3343d3eda687" providerId="AD" clId="Web-{2DEF0E6B-EA12-4750-835E-9D1BE7973212}" dt="2019-11-01T04:13:51.514" v="152"/>
      <pc:docMkLst>
        <pc:docMk/>
      </pc:docMkLst>
      <pc:sldChg chg="modSp">
        <pc:chgData name="ヨコオ　レイ" userId="S::a71377@st.takushoku-u.ac.jp::5ef8c68c-7bdf-4008-854e-3343d3eda687" providerId="AD" clId="Web-{2DEF0E6B-EA12-4750-835E-9D1BE7973212}" dt="2019-11-01T04:13:51.514" v="152"/>
        <pc:sldMkLst>
          <pc:docMk/>
          <pc:sldMk cId="3257236463" sldId="447"/>
        </pc:sldMkLst>
        <pc:graphicFrameChg chg="mod modGraphic">
          <ac:chgData name="ヨコオ　レイ" userId="S::a71377@st.takushoku-u.ac.jp::5ef8c68c-7bdf-4008-854e-3343d3eda687" providerId="AD" clId="Web-{2DEF0E6B-EA12-4750-835E-9D1BE7973212}" dt="2019-11-01T04:13:51.514" v="152"/>
          <ac:graphicFrameMkLst>
            <pc:docMk/>
            <pc:sldMk cId="3257236463" sldId="447"/>
            <ac:graphicFrameMk id="4" creationId="{00000000-0000-0000-0000-000000000000}"/>
          </ac:graphicFrameMkLst>
        </pc:graphicFrameChg>
      </pc:sldChg>
      <pc:sldChg chg="modSp">
        <pc:chgData name="ヨコオ　レイ" userId="S::a71377@st.takushoku-u.ac.jp::5ef8c68c-7bdf-4008-854e-3343d3eda687" providerId="AD" clId="Web-{2DEF0E6B-EA12-4750-835E-9D1BE7973212}" dt="2019-11-01T03:22:20.337" v="113" actId="20577"/>
        <pc:sldMkLst>
          <pc:docMk/>
          <pc:sldMk cId="3446415859" sldId="475"/>
        </pc:sldMkLst>
        <pc:spChg chg="mod">
          <ac:chgData name="ヨコオ　レイ" userId="S::a71377@st.takushoku-u.ac.jp::5ef8c68c-7bdf-4008-854e-3343d3eda687" providerId="AD" clId="Web-{2DEF0E6B-EA12-4750-835E-9D1BE7973212}" dt="2019-11-01T03:22:20.337" v="113" actId="20577"/>
          <ac:spMkLst>
            <pc:docMk/>
            <pc:sldMk cId="3446415859" sldId="475"/>
            <ac:spMk id="8" creationId="{1ECE6197-EA7B-43D2-B7C4-F0BF6AAEE0D7}"/>
          </ac:spMkLst>
        </pc:spChg>
      </pc:sldChg>
      <pc:sldChg chg="modSp new">
        <pc:chgData name="ヨコオ　レイ" userId="S::a71377@st.takushoku-u.ac.jp::5ef8c68c-7bdf-4008-854e-3343d3eda687" providerId="AD" clId="Web-{2DEF0E6B-EA12-4750-835E-9D1BE7973212}" dt="2019-11-01T03:25:51.119" v="128" actId="20577"/>
        <pc:sldMkLst>
          <pc:docMk/>
          <pc:sldMk cId="1851661211" sldId="477"/>
        </pc:sldMkLst>
        <pc:spChg chg="mod">
          <ac:chgData name="ヨコオ　レイ" userId="S::a71377@st.takushoku-u.ac.jp::5ef8c68c-7bdf-4008-854e-3343d3eda687" providerId="AD" clId="Web-{2DEF0E6B-EA12-4750-835E-9D1BE7973212}" dt="2019-11-01T03:25:51.119" v="128" actId="20577"/>
          <ac:spMkLst>
            <pc:docMk/>
            <pc:sldMk cId="1851661211" sldId="477"/>
            <ac:spMk id="2" creationId="{CF1837D8-6580-40F1-8EE6-B9B6C923F58B}"/>
          </ac:spMkLst>
        </pc:spChg>
      </pc:sldChg>
    </pc:docChg>
  </pc:docChgLst>
  <pc:docChgLst>
    <pc:chgData name="トゴロ　ソラ" userId="S::a71251@st.takushoku-u.ac.jp::242ed5af-d5a2-4df7-bf70-696bb3194ab2" providerId="AD" clId="Web-{107732DC-D2B4-FAD1-DD7F-5B576C63CC20}"/>
    <pc:docChg chg="modSld">
      <pc:chgData name="トゴロ　ソラ" userId="S::a71251@st.takushoku-u.ac.jp::242ed5af-d5a2-4df7-bf70-696bb3194ab2" providerId="AD" clId="Web-{107732DC-D2B4-FAD1-DD7F-5B576C63CC20}" dt="2019-11-28T05:47:58.791" v="0" actId="14100"/>
      <pc:docMkLst>
        <pc:docMk/>
      </pc:docMkLst>
      <pc:sldChg chg="modSp">
        <pc:chgData name="トゴロ　ソラ" userId="S::a71251@st.takushoku-u.ac.jp::242ed5af-d5a2-4df7-bf70-696bb3194ab2" providerId="AD" clId="Web-{107732DC-D2B4-FAD1-DD7F-5B576C63CC20}" dt="2019-11-28T05:47:58.791" v="0" actId="14100"/>
        <pc:sldMkLst>
          <pc:docMk/>
          <pc:sldMk cId="1097970331" sldId="547"/>
        </pc:sldMkLst>
        <pc:spChg chg="mod">
          <ac:chgData name="トゴロ　ソラ" userId="S::a71251@st.takushoku-u.ac.jp::242ed5af-d5a2-4df7-bf70-696bb3194ab2" providerId="AD" clId="Web-{107732DC-D2B4-FAD1-DD7F-5B576C63CC20}" dt="2019-11-28T05:47:58.791" v="0" actId="14100"/>
          <ac:spMkLst>
            <pc:docMk/>
            <pc:sldMk cId="1097970331" sldId="547"/>
            <ac:spMk id="12" creationId="{B384067D-650C-41B3-99D5-14564B44A61F}"/>
          </ac:spMkLst>
        </pc:spChg>
      </pc:sldChg>
    </pc:docChg>
  </pc:docChgLst>
  <pc:docChgLst>
    <pc:chgData name="トゴロ　ソラ" userId="S::a71251@st.takushoku-u.ac.jp::242ed5af-d5a2-4df7-bf70-696bb3194ab2" providerId="AD" clId="Web-{14AAA8A5-43DF-525A-2BB7-6FF3066E1F30}"/>
    <pc:docChg chg="modSld">
      <pc:chgData name="トゴロ　ソラ" userId="S::a71251@st.takushoku-u.ac.jp::242ed5af-d5a2-4df7-bf70-696bb3194ab2" providerId="AD" clId="Web-{14AAA8A5-43DF-525A-2BB7-6FF3066E1F30}" dt="2019-11-18T04:02:46.335" v="12" actId="20577"/>
      <pc:docMkLst>
        <pc:docMk/>
      </pc:docMkLst>
      <pc:sldChg chg="modSp">
        <pc:chgData name="トゴロ　ソラ" userId="S::a71251@st.takushoku-u.ac.jp::242ed5af-d5a2-4df7-bf70-696bb3194ab2" providerId="AD" clId="Web-{14AAA8A5-43DF-525A-2BB7-6FF3066E1F30}" dt="2019-11-18T04:02:45.132" v="10" actId="20577"/>
        <pc:sldMkLst>
          <pc:docMk/>
          <pc:sldMk cId="1876371353" sldId="448"/>
        </pc:sldMkLst>
        <pc:spChg chg="mod">
          <ac:chgData name="トゴロ　ソラ" userId="S::a71251@st.takushoku-u.ac.jp::242ed5af-d5a2-4df7-bf70-696bb3194ab2" providerId="AD" clId="Web-{14AAA8A5-43DF-525A-2BB7-6FF3066E1F30}" dt="2019-11-18T04:02:45.132" v="10" actId="20577"/>
          <ac:spMkLst>
            <pc:docMk/>
            <pc:sldMk cId="1876371353" sldId="448"/>
            <ac:spMk id="10" creationId="{00000000-0000-0000-0000-000000000000}"/>
          </ac:spMkLst>
        </pc:spChg>
      </pc:sldChg>
    </pc:docChg>
  </pc:docChgLst>
  <pc:docChgLst>
    <pc:chgData name="トゴロ　ソラ" userId="S::a71251@st.takushoku-u.ac.jp::242ed5af-d5a2-4df7-bf70-696bb3194ab2" providerId="AD" clId="Web-{27879B94-1C16-3473-9691-F5FC4FA0A69F}"/>
    <pc:docChg chg="modSld sldOrd">
      <pc:chgData name="トゴロ　ソラ" userId="S::a71251@st.takushoku-u.ac.jp::242ed5af-d5a2-4df7-bf70-696bb3194ab2" providerId="AD" clId="Web-{27879B94-1C16-3473-9691-F5FC4FA0A69F}" dt="2019-12-05T11:29:48.160" v="199" actId="20577"/>
      <pc:docMkLst>
        <pc:docMk/>
      </pc:docMkLst>
      <pc:sldChg chg="modSp ord">
        <pc:chgData name="トゴロ　ソラ" userId="S::a71251@st.takushoku-u.ac.jp::242ed5af-d5a2-4df7-bf70-696bb3194ab2" providerId="AD" clId="Web-{27879B94-1C16-3473-9691-F5FC4FA0A69F}" dt="2019-12-05T11:07:18.455" v="188" actId="1076"/>
        <pc:sldMkLst>
          <pc:docMk/>
          <pc:sldMk cId="2785278914" sldId="401"/>
        </pc:sldMkLst>
        <pc:spChg chg="mod">
          <ac:chgData name="トゴロ　ソラ" userId="S::a71251@st.takushoku-u.ac.jp::242ed5af-d5a2-4df7-bf70-696bb3194ab2" providerId="AD" clId="Web-{27879B94-1C16-3473-9691-F5FC4FA0A69F}" dt="2019-12-05T11:07:18.455" v="188" actId="1076"/>
          <ac:spMkLst>
            <pc:docMk/>
            <pc:sldMk cId="2785278914" sldId="401"/>
            <ac:spMk id="6" creationId="{74EBFE53-8847-49E2-97A5-0027B11695D9}"/>
          </ac:spMkLst>
        </pc:spChg>
        <pc:spChg chg="mod">
          <ac:chgData name="トゴロ　ソラ" userId="S::a71251@st.takushoku-u.ac.jp::242ed5af-d5a2-4df7-bf70-696bb3194ab2" providerId="AD" clId="Web-{27879B94-1C16-3473-9691-F5FC4FA0A69F}" dt="2019-12-05T11:06:51.861" v="184" actId="20577"/>
          <ac:spMkLst>
            <pc:docMk/>
            <pc:sldMk cId="2785278914" sldId="401"/>
            <ac:spMk id="7" creationId="{00D615CB-CBB5-4AE1-9AC8-5CA71C4308B9}"/>
          </ac:spMkLst>
        </pc:spChg>
      </pc:sldChg>
      <pc:sldChg chg="addCm">
        <pc:chgData name="トゴロ　ソラ" userId="S::a71251@st.takushoku-u.ac.jp::242ed5af-d5a2-4df7-bf70-696bb3194ab2" providerId="AD" clId="Web-{27879B94-1C16-3473-9691-F5FC4FA0A69F}" dt="2019-12-05T11:02:34.939" v="148"/>
        <pc:sldMkLst>
          <pc:docMk/>
          <pc:sldMk cId="32372867" sldId="446"/>
        </pc:sldMkLst>
      </pc:sldChg>
      <pc:sldChg chg="ord">
        <pc:chgData name="トゴロ　ソラ" userId="S::a71251@st.takushoku-u.ac.jp::242ed5af-d5a2-4df7-bf70-696bb3194ab2" providerId="AD" clId="Web-{27879B94-1C16-3473-9691-F5FC4FA0A69F}" dt="2019-12-05T11:10:28.252" v="190"/>
        <pc:sldMkLst>
          <pc:docMk/>
          <pc:sldMk cId="1876371353" sldId="448"/>
        </pc:sldMkLst>
      </pc:sldChg>
      <pc:sldChg chg="ord">
        <pc:chgData name="トゴロ　ソラ" userId="S::a71251@st.takushoku-u.ac.jp::242ed5af-d5a2-4df7-bf70-696bb3194ab2" providerId="AD" clId="Web-{27879B94-1C16-3473-9691-F5FC4FA0A69F}" dt="2019-12-05T09:00:17.822" v="1"/>
        <pc:sldMkLst>
          <pc:docMk/>
          <pc:sldMk cId="2374667565" sldId="453"/>
        </pc:sldMkLst>
      </pc:sldChg>
      <pc:sldChg chg="ord">
        <pc:chgData name="トゴロ　ソラ" userId="S::a71251@st.takushoku-u.ac.jp::242ed5af-d5a2-4df7-bf70-696bb3194ab2" providerId="AD" clId="Web-{27879B94-1C16-3473-9691-F5FC4FA0A69F}" dt="2019-12-05T11:09:33.283" v="189"/>
        <pc:sldMkLst>
          <pc:docMk/>
          <pc:sldMk cId="3109934044" sldId="470"/>
        </pc:sldMkLst>
      </pc:sldChg>
      <pc:sldChg chg="modSp">
        <pc:chgData name="トゴロ　ソラ" userId="S::a71251@st.takushoku-u.ac.jp::242ed5af-d5a2-4df7-bf70-696bb3194ab2" providerId="AD" clId="Web-{27879B94-1C16-3473-9691-F5FC4FA0A69F}" dt="2019-12-05T11:27:49.863" v="192" actId="1076"/>
        <pc:sldMkLst>
          <pc:docMk/>
          <pc:sldMk cId="8906097" sldId="480"/>
        </pc:sldMkLst>
        <pc:spChg chg="mod">
          <ac:chgData name="トゴロ　ソラ" userId="S::a71251@st.takushoku-u.ac.jp::242ed5af-d5a2-4df7-bf70-696bb3194ab2" providerId="AD" clId="Web-{27879B94-1C16-3473-9691-F5FC4FA0A69F}" dt="2019-12-05T11:27:49.863" v="192" actId="1076"/>
          <ac:spMkLst>
            <pc:docMk/>
            <pc:sldMk cId="8906097" sldId="480"/>
            <ac:spMk id="25" creationId="{EF3D58EC-B1B0-4B13-9783-6AF662060924}"/>
          </ac:spMkLst>
        </pc:spChg>
      </pc:sldChg>
      <pc:sldChg chg="modSp">
        <pc:chgData name="トゴロ　ソラ" userId="S::a71251@st.takushoku-u.ac.jp::242ed5af-d5a2-4df7-bf70-696bb3194ab2" providerId="AD" clId="Web-{27879B94-1C16-3473-9691-F5FC4FA0A69F}" dt="2019-12-05T11:29:45.144" v="197" actId="20577"/>
        <pc:sldMkLst>
          <pc:docMk/>
          <pc:sldMk cId="1834461353" sldId="482"/>
        </pc:sldMkLst>
        <pc:spChg chg="mod">
          <ac:chgData name="トゴロ　ソラ" userId="S::a71251@st.takushoku-u.ac.jp::242ed5af-d5a2-4df7-bf70-696bb3194ab2" providerId="AD" clId="Web-{27879B94-1C16-3473-9691-F5FC4FA0A69F}" dt="2019-12-05T11:29:45.144" v="197" actId="20577"/>
          <ac:spMkLst>
            <pc:docMk/>
            <pc:sldMk cId="1834461353" sldId="482"/>
            <ac:spMk id="19" creationId="{06FEAEFC-3AEF-46C0-9074-1FB78DE09B58}"/>
          </ac:spMkLst>
        </pc:spChg>
      </pc:sldChg>
      <pc:sldChg chg="ord">
        <pc:chgData name="トゴロ　ソラ" userId="S::a71251@st.takushoku-u.ac.jp::242ed5af-d5a2-4df7-bf70-696bb3194ab2" providerId="AD" clId="Web-{27879B94-1C16-3473-9691-F5FC4FA0A69F}" dt="2019-12-05T09:59:11.732" v="144"/>
        <pc:sldMkLst>
          <pc:docMk/>
          <pc:sldMk cId="3855246299" sldId="483"/>
        </pc:sldMkLst>
      </pc:sldChg>
      <pc:sldChg chg="ord">
        <pc:chgData name="トゴロ　ソラ" userId="S::a71251@st.takushoku-u.ac.jp::242ed5af-d5a2-4df7-bf70-696bb3194ab2" providerId="AD" clId="Web-{27879B94-1C16-3473-9691-F5FC4FA0A69F}" dt="2019-12-05T09:02:21.103" v="3"/>
        <pc:sldMkLst>
          <pc:docMk/>
          <pc:sldMk cId="3118460350" sldId="495"/>
        </pc:sldMkLst>
      </pc:sldChg>
      <pc:sldChg chg="ord">
        <pc:chgData name="トゴロ　ソラ" userId="S::a71251@st.takushoku-u.ac.jp::242ed5af-d5a2-4df7-bf70-696bb3194ab2" providerId="AD" clId="Web-{27879B94-1C16-3473-9691-F5FC4FA0A69F}" dt="2019-12-05T10:58:45.736" v="147"/>
        <pc:sldMkLst>
          <pc:docMk/>
          <pc:sldMk cId="2172338077" sldId="534"/>
        </pc:sldMkLst>
      </pc:sldChg>
      <pc:sldChg chg="addSp delSp modSp">
        <pc:chgData name="トゴロ　ソラ" userId="S::a71251@st.takushoku-u.ac.jp::242ed5af-d5a2-4df7-bf70-696bb3194ab2" providerId="AD" clId="Web-{27879B94-1C16-3473-9691-F5FC4FA0A69F}" dt="2019-12-05T09:23:30.517" v="143" actId="1076"/>
        <pc:sldMkLst>
          <pc:docMk/>
          <pc:sldMk cId="2357135525" sldId="571"/>
        </pc:sldMkLst>
        <pc:spChg chg="mod">
          <ac:chgData name="トゴロ　ソラ" userId="S::a71251@st.takushoku-u.ac.jp::242ed5af-d5a2-4df7-bf70-696bb3194ab2" providerId="AD" clId="Web-{27879B94-1C16-3473-9691-F5FC4FA0A69F}" dt="2019-12-05T09:23:30.517" v="143" actId="1076"/>
          <ac:spMkLst>
            <pc:docMk/>
            <pc:sldMk cId="2357135525" sldId="571"/>
            <ac:spMk id="3" creationId="{0D08A48B-15C3-4D0B-A142-A1660FF56336}"/>
          </ac:spMkLst>
        </pc:spChg>
        <pc:spChg chg="del mod">
          <ac:chgData name="トゴロ　ソラ" userId="S::a71251@st.takushoku-u.ac.jp::242ed5af-d5a2-4df7-bf70-696bb3194ab2" providerId="AD" clId="Web-{27879B94-1C16-3473-9691-F5FC4FA0A69F}" dt="2019-12-05T09:17:38.234" v="13"/>
          <ac:spMkLst>
            <pc:docMk/>
            <pc:sldMk cId="2357135525" sldId="571"/>
            <ac:spMk id="8" creationId="{ECEFC9A7-A0F5-42F0-9D82-C3C3D8D8E118}"/>
          </ac:spMkLst>
        </pc:spChg>
        <pc:spChg chg="mod">
          <ac:chgData name="トゴロ　ソラ" userId="S::a71251@st.takushoku-u.ac.jp::242ed5af-d5a2-4df7-bf70-696bb3194ab2" providerId="AD" clId="Web-{27879B94-1C16-3473-9691-F5FC4FA0A69F}" dt="2019-12-05T09:23:19.485" v="142" actId="1076"/>
          <ac:spMkLst>
            <pc:docMk/>
            <pc:sldMk cId="2357135525" sldId="571"/>
            <ac:spMk id="10" creationId="{94CE8604-3541-4FF6-9A50-0CB66EB072F3}"/>
          </ac:spMkLst>
        </pc:spChg>
        <pc:spChg chg="mod">
          <ac:chgData name="トゴロ　ソラ" userId="S::a71251@st.takushoku-u.ac.jp::242ed5af-d5a2-4df7-bf70-696bb3194ab2" providerId="AD" clId="Web-{27879B94-1C16-3473-9691-F5FC4FA0A69F}" dt="2019-12-05T09:04:13.151" v="4" actId="1076"/>
          <ac:spMkLst>
            <pc:docMk/>
            <pc:sldMk cId="2357135525" sldId="571"/>
            <ac:spMk id="12" creationId="{212A65BC-B9C1-4D50-8C85-1AD3EA82D5F4}"/>
          </ac:spMkLst>
        </pc:spChg>
        <pc:spChg chg="add mod">
          <ac:chgData name="トゴロ　ソラ" userId="S::a71251@st.takushoku-u.ac.jp::242ed5af-d5a2-4df7-bf70-696bb3194ab2" providerId="AD" clId="Web-{27879B94-1C16-3473-9691-F5FC4FA0A69F}" dt="2019-12-05T09:20:48.360" v="131" actId="20577"/>
          <ac:spMkLst>
            <pc:docMk/>
            <pc:sldMk cId="2357135525" sldId="571"/>
            <ac:spMk id="18" creationId="{4F4873AB-2AE5-4716-9B64-68067362EF89}"/>
          </ac:spMkLst>
        </pc:spChg>
        <pc:spChg chg="add mod">
          <ac:chgData name="トゴロ　ソラ" userId="S::a71251@st.takushoku-u.ac.jp::242ed5af-d5a2-4df7-bf70-696bb3194ab2" providerId="AD" clId="Web-{27879B94-1C16-3473-9691-F5FC4FA0A69F}" dt="2019-12-05T09:22:53.079" v="140"/>
          <ac:spMkLst>
            <pc:docMk/>
            <pc:sldMk cId="2357135525" sldId="571"/>
            <ac:spMk id="19" creationId="{7966EC61-6E7F-4769-85C4-84D3F4873F5D}"/>
          </ac:spMkLst>
        </pc:spChg>
      </pc:sldChg>
    </pc:docChg>
  </pc:docChgLst>
  <pc:docChgLst>
    <pc:chgData name="トゴロ　ソラ" userId="S::a71251@st.takushoku-u.ac.jp::242ed5af-d5a2-4df7-bf70-696bb3194ab2" providerId="AD" clId="Web-{C024E36E-23DB-96D0-28F5-68F34071A411}"/>
    <pc:docChg chg="modSld sldOrd">
      <pc:chgData name="トゴロ　ソラ" userId="S::a71251@st.takushoku-u.ac.jp::242ed5af-d5a2-4df7-bf70-696bb3194ab2" providerId="AD" clId="Web-{C024E36E-23DB-96D0-28F5-68F34071A411}" dt="2019-11-19T12:12:25.599" v="29"/>
      <pc:docMkLst>
        <pc:docMk/>
      </pc:docMkLst>
      <pc:sldChg chg="modSp ord">
        <pc:chgData name="トゴロ　ソラ" userId="S::a71251@st.takushoku-u.ac.jp::242ed5af-d5a2-4df7-bf70-696bb3194ab2" providerId="AD" clId="Web-{C024E36E-23DB-96D0-28F5-68F34071A411}" dt="2019-11-19T12:10:58.662" v="26"/>
        <pc:sldMkLst>
          <pc:docMk/>
          <pc:sldMk cId="4118133197" sldId="464"/>
        </pc:sldMkLst>
        <pc:spChg chg="mod">
          <ac:chgData name="トゴロ　ソラ" userId="S::a71251@st.takushoku-u.ac.jp::242ed5af-d5a2-4df7-bf70-696bb3194ab2" providerId="AD" clId="Web-{C024E36E-23DB-96D0-28F5-68F34071A411}" dt="2019-11-19T12:05:25.967" v="22" actId="20577"/>
          <ac:spMkLst>
            <pc:docMk/>
            <pc:sldMk cId="4118133197" sldId="464"/>
            <ac:spMk id="2" creationId="{D8526BD4-749A-4E74-9B79-C5E2D340FEA5}"/>
          </ac:spMkLst>
        </pc:spChg>
      </pc:sldChg>
      <pc:sldChg chg="ord">
        <pc:chgData name="トゴロ　ソラ" userId="S::a71251@st.takushoku-u.ac.jp::242ed5af-d5a2-4df7-bf70-696bb3194ab2" providerId="AD" clId="Web-{C024E36E-23DB-96D0-28F5-68F34071A411}" dt="2019-11-19T12:11:06.162" v="28"/>
        <pc:sldMkLst>
          <pc:docMk/>
          <pc:sldMk cId="3446415859" sldId="475"/>
        </pc:sldMkLst>
      </pc:sldChg>
      <pc:sldChg chg="ord">
        <pc:chgData name="トゴロ　ソラ" userId="S::a71251@st.takushoku-u.ac.jp::242ed5af-d5a2-4df7-bf70-696bb3194ab2" providerId="AD" clId="Web-{C024E36E-23DB-96D0-28F5-68F34071A411}" dt="2019-11-19T12:12:25.599" v="29"/>
        <pc:sldMkLst>
          <pc:docMk/>
          <pc:sldMk cId="298327720" sldId="476"/>
        </pc:sldMkLst>
      </pc:sldChg>
    </pc:docChg>
  </pc:docChgLst>
  <pc:docChgLst>
    <pc:chgData name="カトリ　ヒカル" userId="S::a71127@st.takushoku-u.ac.jp::7925d78e-1930-4a00-8eb4-81d293cf66e4" providerId="AD" clId="Web-{2C1C399A-0218-42D4-AC57-D2F7715A2C3B}"/>
    <pc:docChg chg="addSld modSld">
      <pc:chgData name="カトリ　ヒカル" userId="S::a71127@st.takushoku-u.ac.jp::7925d78e-1930-4a00-8eb4-81d293cf66e4" providerId="AD" clId="Web-{2C1C399A-0218-42D4-AC57-D2F7715A2C3B}" dt="2019-11-28T10:11:25.323" v="545" actId="1076"/>
      <pc:docMkLst>
        <pc:docMk/>
      </pc:docMkLst>
      <pc:sldChg chg="addSp modSp">
        <pc:chgData name="カトリ　ヒカル" userId="S::a71127@st.takushoku-u.ac.jp::7925d78e-1930-4a00-8eb4-81d293cf66e4" providerId="AD" clId="Web-{2C1C399A-0218-42D4-AC57-D2F7715A2C3B}" dt="2019-11-28T09:53:20.933" v="75" actId="1076"/>
        <pc:sldMkLst>
          <pc:docMk/>
          <pc:sldMk cId="1906869744" sldId="536"/>
        </pc:sldMkLst>
        <pc:cxnChg chg="add mod">
          <ac:chgData name="カトリ　ヒカル" userId="S::a71127@st.takushoku-u.ac.jp::7925d78e-1930-4a00-8eb4-81d293cf66e4" providerId="AD" clId="Web-{2C1C399A-0218-42D4-AC57-D2F7715A2C3B}" dt="2019-11-28T09:51:47.480" v="65" actId="14100"/>
          <ac:cxnSpMkLst>
            <pc:docMk/>
            <pc:sldMk cId="1906869744" sldId="536"/>
            <ac:cxnSpMk id="6" creationId="{92FF3975-EA75-4EB1-828B-DD4F8D413C1A}"/>
          </ac:cxnSpMkLst>
        </pc:cxnChg>
        <pc:cxnChg chg="add mod">
          <ac:chgData name="カトリ　ヒカル" userId="S::a71127@st.takushoku-u.ac.jp::7925d78e-1930-4a00-8eb4-81d293cf66e4" providerId="AD" clId="Web-{2C1C399A-0218-42D4-AC57-D2F7715A2C3B}" dt="2019-11-28T09:51:40.011" v="64" actId="14100"/>
          <ac:cxnSpMkLst>
            <pc:docMk/>
            <pc:sldMk cId="1906869744" sldId="536"/>
            <ac:cxnSpMk id="9" creationId="{D3A172F3-7CD3-4B91-9332-C3481FA7B0DC}"/>
          </ac:cxnSpMkLst>
        </pc:cxnChg>
        <pc:cxnChg chg="add mod">
          <ac:chgData name="カトリ　ヒカル" userId="S::a71127@st.takushoku-u.ac.jp::7925d78e-1930-4a00-8eb4-81d293cf66e4" providerId="AD" clId="Web-{2C1C399A-0218-42D4-AC57-D2F7715A2C3B}" dt="2019-11-28T09:52:54.792" v="71" actId="14100"/>
          <ac:cxnSpMkLst>
            <pc:docMk/>
            <pc:sldMk cId="1906869744" sldId="536"/>
            <ac:cxnSpMk id="12" creationId="{DCC77102-C78D-44E2-9E55-14097B526BDC}"/>
          </ac:cxnSpMkLst>
        </pc:cxnChg>
        <pc:cxnChg chg="add mod">
          <ac:chgData name="カトリ　ヒカル" userId="S::a71127@st.takushoku-u.ac.jp::7925d78e-1930-4a00-8eb4-81d293cf66e4" providerId="AD" clId="Web-{2C1C399A-0218-42D4-AC57-D2F7715A2C3B}" dt="2019-11-28T09:53:20.933" v="75" actId="1076"/>
          <ac:cxnSpMkLst>
            <pc:docMk/>
            <pc:sldMk cId="1906869744" sldId="536"/>
            <ac:cxnSpMk id="13" creationId="{46F42123-79EB-43FE-8EC8-33CF16A6C923}"/>
          </ac:cxnSpMkLst>
        </pc:cxnChg>
      </pc:sldChg>
      <pc:sldChg chg="modSp">
        <pc:chgData name="カトリ　ヒカル" userId="S::a71127@st.takushoku-u.ac.jp::7925d78e-1930-4a00-8eb4-81d293cf66e4" providerId="AD" clId="Web-{2C1C399A-0218-42D4-AC57-D2F7715A2C3B}" dt="2019-11-28T10:11:25.323" v="545" actId="1076"/>
        <pc:sldMkLst>
          <pc:docMk/>
          <pc:sldMk cId="1575434405" sldId="543"/>
        </pc:sldMkLst>
        <pc:spChg chg="mod">
          <ac:chgData name="カトリ　ヒカル" userId="S::a71127@st.takushoku-u.ac.jp::7925d78e-1930-4a00-8eb4-81d293cf66e4" providerId="AD" clId="Web-{2C1C399A-0218-42D4-AC57-D2F7715A2C3B}" dt="2019-11-28T10:11:25.323" v="545" actId="1076"/>
          <ac:spMkLst>
            <pc:docMk/>
            <pc:sldMk cId="1575434405" sldId="543"/>
            <ac:spMk id="4" creationId="{8EED984A-4DA7-4F48-8E3A-B8289A8E6BFB}"/>
          </ac:spMkLst>
        </pc:spChg>
        <pc:spChg chg="mod">
          <ac:chgData name="カトリ　ヒカル" userId="S::a71127@st.takushoku-u.ac.jp::7925d78e-1930-4a00-8eb4-81d293cf66e4" providerId="AD" clId="Web-{2C1C399A-0218-42D4-AC57-D2F7715A2C3B}" dt="2019-11-28T10:11:16.151" v="544" actId="1076"/>
          <ac:spMkLst>
            <pc:docMk/>
            <pc:sldMk cId="1575434405" sldId="543"/>
            <ac:spMk id="5" creationId="{6FCFBF7A-1D96-456B-A600-730D341F06DD}"/>
          </ac:spMkLst>
        </pc:spChg>
        <pc:spChg chg="mod">
          <ac:chgData name="カトリ　ヒカル" userId="S::a71127@st.takushoku-u.ac.jp::7925d78e-1930-4a00-8eb4-81d293cf66e4" providerId="AD" clId="Web-{2C1C399A-0218-42D4-AC57-D2F7715A2C3B}" dt="2019-11-28T10:11:00.417" v="541" actId="1076"/>
          <ac:spMkLst>
            <pc:docMk/>
            <pc:sldMk cId="1575434405" sldId="543"/>
            <ac:spMk id="6" creationId="{E950F013-B79A-4152-9A20-74BA1962D819}"/>
          </ac:spMkLst>
        </pc:spChg>
        <pc:spChg chg="mod">
          <ac:chgData name="カトリ　ヒカル" userId="S::a71127@st.takushoku-u.ac.jp::7925d78e-1930-4a00-8eb4-81d293cf66e4" providerId="AD" clId="Web-{2C1C399A-0218-42D4-AC57-D2F7715A2C3B}" dt="2019-11-28T10:11:06.385" v="542" actId="1076"/>
          <ac:spMkLst>
            <pc:docMk/>
            <pc:sldMk cId="1575434405" sldId="543"/>
            <ac:spMk id="7" creationId="{912A220F-FBAE-48D4-9EB0-3050BF319C5E}"/>
          </ac:spMkLst>
        </pc:spChg>
        <pc:spChg chg="mod">
          <ac:chgData name="カトリ　ヒカル" userId="S::a71127@st.takushoku-u.ac.jp::7925d78e-1930-4a00-8eb4-81d293cf66e4" providerId="AD" clId="Web-{2C1C399A-0218-42D4-AC57-D2F7715A2C3B}" dt="2019-11-28T10:11:11.479" v="543" actId="1076"/>
          <ac:spMkLst>
            <pc:docMk/>
            <pc:sldMk cId="1575434405" sldId="543"/>
            <ac:spMk id="8" creationId="{4766BB20-CC39-47D1-96BB-A93C002CC478}"/>
          </ac:spMkLst>
        </pc:spChg>
      </pc:sldChg>
      <pc:sldChg chg="modSp">
        <pc:chgData name="カトリ　ヒカル" userId="S::a71127@st.takushoku-u.ac.jp::7925d78e-1930-4a00-8eb4-81d293cf66e4" providerId="AD" clId="Web-{2C1C399A-0218-42D4-AC57-D2F7715A2C3B}" dt="2019-11-28T10:08:53.339" v="539" actId="20577"/>
        <pc:sldMkLst>
          <pc:docMk/>
          <pc:sldMk cId="974060584" sldId="548"/>
        </pc:sldMkLst>
        <pc:spChg chg="mod">
          <ac:chgData name="カトリ　ヒカル" userId="S::a71127@st.takushoku-u.ac.jp::7925d78e-1930-4a00-8eb4-81d293cf66e4" providerId="AD" clId="Web-{2C1C399A-0218-42D4-AC57-D2F7715A2C3B}" dt="2019-11-28T10:08:35.385" v="523" actId="1076"/>
          <ac:spMkLst>
            <pc:docMk/>
            <pc:sldMk cId="974060584" sldId="548"/>
            <ac:spMk id="3" creationId="{8A778DE2-EF7E-4E16-A714-3D647BA487A3}"/>
          </ac:spMkLst>
        </pc:spChg>
        <pc:spChg chg="mod">
          <ac:chgData name="カトリ　ヒカル" userId="S::a71127@st.takushoku-u.ac.jp::7925d78e-1930-4a00-8eb4-81d293cf66e4" providerId="AD" clId="Web-{2C1C399A-0218-42D4-AC57-D2F7715A2C3B}" dt="2019-11-28T10:07:59.589" v="513" actId="1076"/>
          <ac:spMkLst>
            <pc:docMk/>
            <pc:sldMk cId="974060584" sldId="548"/>
            <ac:spMk id="4" creationId="{2D119D9F-4E6E-4832-B8A4-C02C1A65779B}"/>
          </ac:spMkLst>
        </pc:spChg>
        <pc:spChg chg="mod">
          <ac:chgData name="カトリ　ヒカル" userId="S::a71127@st.takushoku-u.ac.jp::7925d78e-1930-4a00-8eb4-81d293cf66e4" providerId="AD" clId="Web-{2C1C399A-0218-42D4-AC57-D2F7715A2C3B}" dt="2019-11-28T10:08:53.339" v="539" actId="20577"/>
          <ac:spMkLst>
            <pc:docMk/>
            <pc:sldMk cId="974060584" sldId="548"/>
            <ac:spMk id="5" creationId="{55E12588-7465-4F8D-99EA-5470FB39AB57}"/>
          </ac:spMkLst>
        </pc:spChg>
      </pc:sldChg>
      <pc:sldChg chg="addSp delSp modSp">
        <pc:chgData name="カトリ　ヒカル" userId="S::a71127@st.takushoku-u.ac.jp::7925d78e-1930-4a00-8eb4-81d293cf66e4" providerId="AD" clId="Web-{2C1C399A-0218-42D4-AC57-D2F7715A2C3B}" dt="2019-11-28T10:06:09.448" v="424"/>
        <pc:sldMkLst>
          <pc:docMk/>
          <pc:sldMk cId="3148932838" sldId="549"/>
        </pc:sldMkLst>
        <pc:spChg chg="mod">
          <ac:chgData name="カトリ　ヒカル" userId="S::a71127@st.takushoku-u.ac.jp::7925d78e-1930-4a00-8eb4-81d293cf66e4" providerId="AD" clId="Web-{2C1C399A-0218-42D4-AC57-D2F7715A2C3B}" dt="2019-11-28T10:00:33.073" v="367" actId="20577"/>
          <ac:spMkLst>
            <pc:docMk/>
            <pc:sldMk cId="3148932838" sldId="549"/>
            <ac:spMk id="2" creationId="{32652BD5-A1C6-4C91-B86B-A08BC0950E8E}"/>
          </ac:spMkLst>
        </pc:spChg>
        <pc:spChg chg="mod">
          <ac:chgData name="カトリ　ヒカル" userId="S::a71127@st.takushoku-u.ac.jp::7925d78e-1930-4a00-8eb4-81d293cf66e4" providerId="AD" clId="Web-{2C1C399A-0218-42D4-AC57-D2F7715A2C3B}" dt="2019-11-28T10:06:09.448" v="424"/>
          <ac:spMkLst>
            <pc:docMk/>
            <pc:sldMk cId="3148932838" sldId="549"/>
            <ac:spMk id="4" creationId="{E98AEEC5-6E7D-4573-919F-D75B090FE91C}"/>
          </ac:spMkLst>
        </pc:spChg>
        <pc:spChg chg="add del mod">
          <ac:chgData name="カトリ　ヒカル" userId="S::a71127@st.takushoku-u.ac.jp::7925d78e-1930-4a00-8eb4-81d293cf66e4" providerId="AD" clId="Web-{2C1C399A-0218-42D4-AC57-D2F7715A2C3B}" dt="2019-11-28T10:03:29.120" v="417" actId="1076"/>
          <ac:spMkLst>
            <pc:docMk/>
            <pc:sldMk cId="3148932838" sldId="549"/>
            <ac:spMk id="6" creationId="{B515E3F9-5E72-42A3-B737-BB5C0AB44CB2}"/>
          </ac:spMkLst>
        </pc:spChg>
        <pc:spChg chg="mod">
          <ac:chgData name="カトリ　ヒカル" userId="S::a71127@st.takushoku-u.ac.jp::7925d78e-1930-4a00-8eb4-81d293cf66e4" providerId="AD" clId="Web-{2C1C399A-0218-42D4-AC57-D2F7715A2C3B}" dt="2019-11-28T10:04:05.229" v="421" actId="20577"/>
          <ac:spMkLst>
            <pc:docMk/>
            <pc:sldMk cId="3148932838" sldId="549"/>
            <ac:spMk id="8" creationId="{AB346823-CBAD-4B34-B4C4-301314623822}"/>
          </ac:spMkLst>
        </pc:spChg>
        <pc:spChg chg="mod">
          <ac:chgData name="カトリ　ヒカル" userId="S::a71127@st.takushoku-u.ac.jp::7925d78e-1930-4a00-8eb4-81d293cf66e4" providerId="AD" clId="Web-{2C1C399A-0218-42D4-AC57-D2F7715A2C3B}" dt="2019-11-28T10:02:38.448" v="407" actId="20577"/>
          <ac:spMkLst>
            <pc:docMk/>
            <pc:sldMk cId="3148932838" sldId="549"/>
            <ac:spMk id="9" creationId="{34EAEEDB-7343-4FE8-BA9F-FE69140FB323}"/>
          </ac:spMkLst>
        </pc:spChg>
        <pc:spChg chg="mod">
          <ac:chgData name="カトリ　ヒカル" userId="S::a71127@st.takushoku-u.ac.jp::7925d78e-1930-4a00-8eb4-81d293cf66e4" providerId="AD" clId="Web-{2C1C399A-0218-42D4-AC57-D2F7715A2C3B}" dt="2019-11-28T10:03:17.776" v="413" actId="1076"/>
          <ac:spMkLst>
            <pc:docMk/>
            <pc:sldMk cId="3148932838" sldId="549"/>
            <ac:spMk id="10" creationId="{F7732DE6-3192-491F-8294-E91E6E34CD2E}"/>
          </ac:spMkLst>
        </pc:spChg>
        <pc:spChg chg="mod">
          <ac:chgData name="カトリ　ヒカル" userId="S::a71127@st.takushoku-u.ac.jp::7925d78e-1930-4a00-8eb4-81d293cf66e4" providerId="AD" clId="Web-{2C1C399A-0218-42D4-AC57-D2F7715A2C3B}" dt="2019-11-28T10:03:49.261" v="420" actId="1076"/>
          <ac:spMkLst>
            <pc:docMk/>
            <pc:sldMk cId="3148932838" sldId="549"/>
            <ac:spMk id="13" creationId="{DCDFFF34-00B4-416A-900F-351545A1EF48}"/>
          </ac:spMkLst>
        </pc:spChg>
      </pc:sldChg>
      <pc:sldChg chg="modSp">
        <pc:chgData name="カトリ　ヒカル" userId="S::a71127@st.takushoku-u.ac.jp::7925d78e-1930-4a00-8eb4-81d293cf66e4" providerId="AD" clId="Web-{2C1C399A-0218-42D4-AC57-D2F7715A2C3B}" dt="2019-11-28T09:48:14.167" v="53" actId="20577"/>
        <pc:sldMkLst>
          <pc:docMk/>
          <pc:sldMk cId="815114524" sldId="552"/>
        </pc:sldMkLst>
        <pc:spChg chg="mod">
          <ac:chgData name="カトリ　ヒカル" userId="S::a71127@st.takushoku-u.ac.jp::7925d78e-1930-4a00-8eb4-81d293cf66e4" providerId="AD" clId="Web-{2C1C399A-0218-42D4-AC57-D2F7715A2C3B}" dt="2019-11-28T09:48:14.167" v="53" actId="20577"/>
          <ac:spMkLst>
            <pc:docMk/>
            <pc:sldMk cId="815114524" sldId="552"/>
            <ac:spMk id="3" creationId="{617E8F8A-B109-4EBD-9E84-B468E2B257AB}"/>
          </ac:spMkLst>
        </pc:spChg>
      </pc:sldChg>
      <pc:sldChg chg="addSp modSp new">
        <pc:chgData name="カトリ　ヒカル" userId="S::a71127@st.takushoku-u.ac.jp::7925d78e-1930-4a00-8eb4-81d293cf66e4" providerId="AD" clId="Web-{2C1C399A-0218-42D4-AC57-D2F7715A2C3B}" dt="2019-11-28T09:59:36.167" v="293" actId="20577"/>
        <pc:sldMkLst>
          <pc:docMk/>
          <pc:sldMk cId="4029697894" sldId="553"/>
        </pc:sldMkLst>
        <pc:spChg chg="mod">
          <ac:chgData name="カトリ　ヒカル" userId="S::a71127@st.takushoku-u.ac.jp::7925d78e-1930-4a00-8eb4-81d293cf66e4" providerId="AD" clId="Web-{2C1C399A-0218-42D4-AC57-D2F7715A2C3B}" dt="2019-11-28T09:55:13.448" v="101" actId="20577"/>
          <ac:spMkLst>
            <pc:docMk/>
            <pc:sldMk cId="4029697894" sldId="553"/>
            <ac:spMk id="2" creationId="{8B2739B4-8D40-4B41-8B5D-88EF6174B04B}"/>
          </ac:spMkLst>
        </pc:spChg>
        <pc:spChg chg="add mod">
          <ac:chgData name="カトリ　ヒカル" userId="S::a71127@st.takushoku-u.ac.jp::7925d78e-1930-4a00-8eb4-81d293cf66e4" providerId="AD" clId="Web-{2C1C399A-0218-42D4-AC57-D2F7715A2C3B}" dt="2019-11-28T09:59:36.167" v="293" actId="20577"/>
          <ac:spMkLst>
            <pc:docMk/>
            <pc:sldMk cId="4029697894" sldId="553"/>
            <ac:spMk id="5" creationId="{2A882164-AC71-444C-938F-FAC5E1465589}"/>
          </ac:spMkLst>
        </pc:spChg>
        <pc:picChg chg="add mod">
          <ac:chgData name="カトリ　ヒカル" userId="S::a71127@st.takushoku-u.ac.jp::7925d78e-1930-4a00-8eb4-81d293cf66e4" providerId="AD" clId="Web-{2C1C399A-0218-42D4-AC57-D2F7715A2C3B}" dt="2019-11-28T09:56:52.042" v="107" actId="1076"/>
          <ac:picMkLst>
            <pc:docMk/>
            <pc:sldMk cId="4029697894" sldId="553"/>
            <ac:picMk id="3" creationId="{BE90D18F-3CFF-4AC2-8DC1-0688D00F7CE9}"/>
          </ac:picMkLst>
        </pc:picChg>
      </pc:sldChg>
    </pc:docChg>
  </pc:docChgLst>
  <pc:docChgLst>
    <pc:chgData name="ミヤモト　ショウゴ" userId="S::a71352@st.takushoku-u.ac.jp::d1b9f636-ea46-465c-ba2a-61856f725e73" providerId="AD" clId="Web-{EBAE1D9A-96A5-9A6A-5CDB-EDD4A62DA049}"/>
    <pc:docChg chg="addSld modSld">
      <pc:chgData name="ミヤモト　ショウゴ" userId="S::a71352@st.takushoku-u.ac.jp::d1b9f636-ea46-465c-ba2a-61856f725e73" providerId="AD" clId="Web-{EBAE1D9A-96A5-9A6A-5CDB-EDD4A62DA049}" dt="2019-10-14T04:09:51.438" v="229"/>
      <pc:docMkLst>
        <pc:docMk/>
      </pc:docMkLst>
      <pc:sldChg chg="modSp">
        <pc:chgData name="ミヤモト　ショウゴ" userId="S::a71352@st.takushoku-u.ac.jp::d1b9f636-ea46-465c-ba2a-61856f725e73" providerId="AD" clId="Web-{EBAE1D9A-96A5-9A6A-5CDB-EDD4A62DA049}" dt="2019-10-14T04:08:26.329" v="179" actId="20577"/>
        <pc:sldMkLst>
          <pc:docMk/>
          <pc:sldMk cId="2437514996" sldId="450"/>
        </pc:sldMkLst>
        <pc:spChg chg="mod">
          <ac:chgData name="ミヤモト　ショウゴ" userId="S::a71352@st.takushoku-u.ac.jp::d1b9f636-ea46-465c-ba2a-61856f725e73" providerId="AD" clId="Web-{EBAE1D9A-96A5-9A6A-5CDB-EDD4A62DA049}" dt="2019-10-14T04:08:26.329" v="179" actId="20577"/>
          <ac:spMkLst>
            <pc:docMk/>
            <pc:sldMk cId="2437514996" sldId="450"/>
            <ac:spMk id="4" creationId="{30959B63-4A1B-47BD-9EE6-FB9FC3305D92}"/>
          </ac:spMkLst>
        </pc:spChg>
      </pc:sldChg>
      <pc:sldChg chg="modSp">
        <pc:chgData name="ミヤモト　ショウゴ" userId="S::a71352@st.takushoku-u.ac.jp::d1b9f636-ea46-465c-ba2a-61856f725e73" providerId="AD" clId="Web-{EBAE1D9A-96A5-9A6A-5CDB-EDD4A62DA049}" dt="2019-10-14T04:09:39.844" v="227" actId="20577"/>
        <pc:sldMkLst>
          <pc:docMk/>
          <pc:sldMk cId="330394571" sldId="452"/>
        </pc:sldMkLst>
        <pc:spChg chg="mod">
          <ac:chgData name="ミヤモト　ショウゴ" userId="S::a71352@st.takushoku-u.ac.jp::d1b9f636-ea46-465c-ba2a-61856f725e73" providerId="AD" clId="Web-{EBAE1D9A-96A5-9A6A-5CDB-EDD4A62DA049}" dt="2019-10-14T04:06:02.298" v="129" actId="20577"/>
          <ac:spMkLst>
            <pc:docMk/>
            <pc:sldMk cId="330394571" sldId="452"/>
            <ac:spMk id="2" creationId="{29DC6348-9B7E-4718-B67C-3F1A73213A25}"/>
          </ac:spMkLst>
        </pc:spChg>
        <pc:spChg chg="mod">
          <ac:chgData name="ミヤモト　ショウゴ" userId="S::a71352@st.takushoku-u.ac.jp::d1b9f636-ea46-465c-ba2a-61856f725e73" providerId="AD" clId="Web-{EBAE1D9A-96A5-9A6A-5CDB-EDD4A62DA049}" dt="2019-10-14T04:09:39.844" v="227" actId="20577"/>
          <ac:spMkLst>
            <pc:docMk/>
            <pc:sldMk cId="330394571" sldId="452"/>
            <ac:spMk id="4" creationId="{2DED48F0-2020-413F-8E58-0F3150188426}"/>
          </ac:spMkLst>
        </pc:spChg>
      </pc:sldChg>
      <pc:sldChg chg="addSp modSp new addCm delCm">
        <pc:chgData name="ミヤモト　ショウゴ" userId="S::a71352@st.takushoku-u.ac.jp::d1b9f636-ea46-465c-ba2a-61856f725e73" providerId="AD" clId="Web-{EBAE1D9A-96A5-9A6A-5CDB-EDD4A62DA049}" dt="2019-10-14T04:09:51.438" v="229"/>
        <pc:sldMkLst>
          <pc:docMk/>
          <pc:sldMk cId="3791321563" sldId="454"/>
        </pc:sldMkLst>
        <pc:spChg chg="mod">
          <ac:chgData name="ミヤモト　ショウゴ" userId="S::a71352@st.takushoku-u.ac.jp::d1b9f636-ea46-465c-ba2a-61856f725e73" providerId="AD" clId="Web-{EBAE1D9A-96A5-9A6A-5CDB-EDD4A62DA049}" dt="2019-10-14T04:07:05.173" v="132" actId="20577"/>
          <ac:spMkLst>
            <pc:docMk/>
            <pc:sldMk cId="3791321563" sldId="454"/>
            <ac:spMk id="2" creationId="{302BC13E-14C1-4011-8069-602A8E8BFA26}"/>
          </ac:spMkLst>
        </pc:spChg>
        <pc:spChg chg="add">
          <ac:chgData name="ミヤモト　ショウゴ" userId="S::a71352@st.takushoku-u.ac.jp::d1b9f636-ea46-465c-ba2a-61856f725e73" providerId="AD" clId="Web-{EBAE1D9A-96A5-9A6A-5CDB-EDD4A62DA049}" dt="2019-10-14T04:09:51.438" v="229"/>
          <ac:spMkLst>
            <pc:docMk/>
            <pc:sldMk cId="3791321563" sldId="454"/>
            <ac:spMk id="4" creationId="{E51B8F37-0396-4BBB-B82E-9B0BFDDD436B}"/>
          </ac:spMkLst>
        </pc:spChg>
      </pc:sldChg>
    </pc:docChg>
  </pc:docChgLst>
  <pc:docChgLst>
    <pc:chgData name="ミヤモト　ショウゴ" userId="S::a71352@st.takushoku-u.ac.jp::d1b9f636-ea46-465c-ba2a-61856f725e73" providerId="AD" clId="Web-{98427FDC-AF98-EF5A-B508-3EBFF071C9F0}"/>
    <pc:docChg chg="delSld sldOrd">
      <pc:chgData name="ミヤモト　ショウゴ" userId="S::a71352@st.takushoku-u.ac.jp::d1b9f636-ea46-465c-ba2a-61856f725e73" providerId="AD" clId="Web-{98427FDC-AF98-EF5A-B508-3EBFF071C9F0}" dt="2019-10-11T08:33:12.257" v="2"/>
      <pc:docMkLst>
        <pc:docMk/>
      </pc:docMkLst>
      <pc:sldChg chg="ord">
        <pc:chgData name="ミヤモト　ショウゴ" userId="S::a71352@st.takushoku-u.ac.jp::d1b9f636-ea46-465c-ba2a-61856f725e73" providerId="AD" clId="Web-{98427FDC-AF98-EF5A-B508-3EBFF071C9F0}" dt="2019-10-11T08:33:12.257" v="2"/>
        <pc:sldMkLst>
          <pc:docMk/>
          <pc:sldMk cId="693853852" sldId="354"/>
        </pc:sldMkLst>
      </pc:sldChg>
      <pc:sldChg chg="del">
        <pc:chgData name="ミヤモト　ショウゴ" userId="S::a71352@st.takushoku-u.ac.jp::d1b9f636-ea46-465c-ba2a-61856f725e73" providerId="AD" clId="Web-{98427FDC-AF98-EF5A-B508-3EBFF071C9F0}" dt="2019-10-11T08:32:51.680" v="0"/>
        <pc:sldMkLst>
          <pc:docMk/>
          <pc:sldMk cId="3003657421" sldId="433"/>
        </pc:sldMkLst>
      </pc:sldChg>
      <pc:sldChg chg="del">
        <pc:chgData name="ミヤモト　ショウゴ" userId="S::a71352@st.takushoku-u.ac.jp::d1b9f636-ea46-465c-ba2a-61856f725e73" providerId="AD" clId="Web-{98427FDC-AF98-EF5A-B508-3EBFF071C9F0}" dt="2019-10-11T08:32:55.851" v="1"/>
        <pc:sldMkLst>
          <pc:docMk/>
          <pc:sldMk cId="155233279" sldId="443"/>
        </pc:sldMkLst>
      </pc:sldChg>
    </pc:docChg>
  </pc:docChgLst>
  <pc:docChgLst>
    <pc:chgData name="トゴロ　ソラ" userId="S::a71251@st.takushoku-u.ac.jp::242ed5af-d5a2-4df7-bf70-696bb3194ab2" providerId="AD" clId="Web-{1CD2AAF1-1729-952F-C1BE-3D971F9F5EBA}"/>
    <pc:docChg chg="modSld sldOrd">
      <pc:chgData name="トゴロ　ソラ" userId="S::a71251@st.takushoku-u.ac.jp::242ed5af-d5a2-4df7-bf70-696bb3194ab2" providerId="AD" clId="Web-{1CD2AAF1-1729-952F-C1BE-3D971F9F5EBA}" dt="2019-11-30T07:42:30.287" v="273"/>
      <pc:docMkLst>
        <pc:docMk/>
      </pc:docMkLst>
      <pc:sldChg chg="ord">
        <pc:chgData name="トゴロ　ソラ" userId="S::a71251@st.takushoku-u.ac.jp::242ed5af-d5a2-4df7-bf70-696bb3194ab2" providerId="AD" clId="Web-{1CD2AAF1-1729-952F-C1BE-3D971F9F5EBA}" dt="2019-11-30T07:42:30.287" v="273"/>
        <pc:sldMkLst>
          <pc:docMk/>
          <pc:sldMk cId="4258123908" sldId="435"/>
        </pc:sldMkLst>
      </pc:sldChg>
      <pc:sldChg chg="modSp">
        <pc:chgData name="トゴロ　ソラ" userId="S::a71251@st.takushoku-u.ac.jp::242ed5af-d5a2-4df7-bf70-696bb3194ab2" providerId="AD" clId="Web-{1CD2AAF1-1729-952F-C1BE-3D971F9F5EBA}" dt="2019-11-30T06:08:59.545" v="9" actId="1076"/>
        <pc:sldMkLst>
          <pc:docMk/>
          <pc:sldMk cId="260116325" sldId="538"/>
        </pc:sldMkLst>
        <pc:spChg chg="mod">
          <ac:chgData name="トゴロ　ソラ" userId="S::a71251@st.takushoku-u.ac.jp::242ed5af-d5a2-4df7-bf70-696bb3194ab2" providerId="AD" clId="Web-{1CD2AAF1-1729-952F-C1BE-3D971F9F5EBA}" dt="2019-11-30T06:08:59.545" v="9" actId="1076"/>
          <ac:spMkLst>
            <pc:docMk/>
            <pc:sldMk cId="260116325" sldId="538"/>
            <ac:spMk id="11" creationId="{50574D93-87DC-4D95-A751-57870296A140}"/>
          </ac:spMkLst>
        </pc:spChg>
      </pc:sldChg>
      <pc:sldChg chg="modSp">
        <pc:chgData name="トゴロ　ソラ" userId="S::a71251@st.takushoku-u.ac.jp::242ed5af-d5a2-4df7-bf70-696bb3194ab2" providerId="AD" clId="Web-{1CD2AAF1-1729-952F-C1BE-3D971F9F5EBA}" dt="2019-11-30T06:56:31.238" v="272" actId="14100"/>
        <pc:sldMkLst>
          <pc:docMk/>
          <pc:sldMk cId="1575434405" sldId="543"/>
        </pc:sldMkLst>
        <pc:spChg chg="mod">
          <ac:chgData name="トゴロ　ソラ" userId="S::a71251@st.takushoku-u.ac.jp::242ed5af-d5a2-4df7-bf70-696bb3194ab2" providerId="AD" clId="Web-{1CD2AAF1-1729-952F-C1BE-3D971F9F5EBA}" dt="2019-11-30T06:56:31.238" v="272" actId="14100"/>
          <ac:spMkLst>
            <pc:docMk/>
            <pc:sldMk cId="1575434405" sldId="543"/>
            <ac:spMk id="4" creationId="{8EED984A-4DA7-4F48-8E3A-B8289A8E6BFB}"/>
          </ac:spMkLst>
        </pc:spChg>
      </pc:sldChg>
      <pc:sldChg chg="addSp modSp">
        <pc:chgData name="トゴロ　ソラ" userId="S::a71251@st.takushoku-u.ac.jp::242ed5af-d5a2-4df7-bf70-696bb3194ab2" providerId="AD" clId="Web-{1CD2AAF1-1729-952F-C1BE-3D971F9F5EBA}" dt="2019-11-30T06:48:37.175" v="266" actId="20577"/>
        <pc:sldMkLst>
          <pc:docMk/>
          <pc:sldMk cId="811046749" sldId="557"/>
        </pc:sldMkLst>
        <pc:spChg chg="mod">
          <ac:chgData name="トゴロ　ソラ" userId="S::a71251@st.takushoku-u.ac.jp::242ed5af-d5a2-4df7-bf70-696bb3194ab2" providerId="AD" clId="Web-{1CD2AAF1-1729-952F-C1BE-3D971F9F5EBA}" dt="2019-11-30T06:47:56.003" v="225" actId="1076"/>
          <ac:spMkLst>
            <pc:docMk/>
            <pc:sldMk cId="811046749" sldId="557"/>
            <ac:spMk id="12" creationId="{BA82C16A-74EA-472C-96D9-077B456A3980}"/>
          </ac:spMkLst>
        </pc:spChg>
        <pc:spChg chg="add mod">
          <ac:chgData name="トゴロ　ソラ" userId="S::a71251@st.takushoku-u.ac.jp::242ed5af-d5a2-4df7-bf70-696bb3194ab2" providerId="AD" clId="Web-{1CD2AAF1-1729-952F-C1BE-3D971F9F5EBA}" dt="2019-11-30T06:48:37.175" v="266" actId="20577"/>
          <ac:spMkLst>
            <pc:docMk/>
            <pc:sldMk cId="811046749" sldId="557"/>
            <ac:spMk id="14" creationId="{5349BDF9-B38B-43DD-B1AD-6D76738978D2}"/>
          </ac:spMkLst>
        </pc:spChg>
      </pc:sldChg>
    </pc:docChg>
  </pc:docChgLst>
  <pc:docChgLst>
    <pc:chgData name="ミヤモト　ショウゴ" userId="S::a71352@st.takushoku-u.ac.jp::d1b9f636-ea46-465c-ba2a-61856f725e73" providerId="AD" clId="Web-{F475B500-7271-DC8D-DEA8-99174E9500CB}"/>
    <pc:docChg chg="modSld">
      <pc:chgData name="ミヤモト　ショウゴ" userId="S::a71352@st.takushoku-u.ac.jp::d1b9f636-ea46-465c-ba2a-61856f725e73" providerId="AD" clId="Web-{F475B500-7271-DC8D-DEA8-99174E9500CB}" dt="2019-12-14T07:46:30.803" v="19" actId="20577"/>
      <pc:docMkLst>
        <pc:docMk/>
      </pc:docMkLst>
      <pc:sldChg chg="modSp">
        <pc:chgData name="ミヤモト　ショウゴ" userId="S::a71352@st.takushoku-u.ac.jp::d1b9f636-ea46-465c-ba2a-61856f725e73" providerId="AD" clId="Web-{F475B500-7271-DC8D-DEA8-99174E9500CB}" dt="2019-12-14T07:46:30.787" v="18" actId="20577"/>
        <pc:sldMkLst>
          <pc:docMk/>
          <pc:sldMk cId="535192712" sldId="388"/>
        </pc:sldMkLst>
        <pc:spChg chg="mod">
          <ac:chgData name="ミヤモト　ショウゴ" userId="S::a71352@st.takushoku-u.ac.jp::d1b9f636-ea46-465c-ba2a-61856f725e73" providerId="AD" clId="Web-{F475B500-7271-DC8D-DEA8-99174E9500CB}" dt="2019-12-14T07:46:30.787" v="18" actId="20577"/>
          <ac:spMkLst>
            <pc:docMk/>
            <pc:sldMk cId="535192712" sldId="388"/>
            <ac:spMk id="3" creationId="{00000000-0000-0000-0000-000000000000}"/>
          </ac:spMkLst>
        </pc:spChg>
      </pc:sldChg>
    </pc:docChg>
  </pc:docChgLst>
  <pc:docChgLst>
    <pc:chgData name="トゴロ　ソラ" userId="S::a71251@st.takushoku-u.ac.jp::242ed5af-d5a2-4df7-bf70-696bb3194ab2" providerId="AD" clId="Web-{AEE35E5D-5040-55F5-EAE1-CBB42B3B1169}"/>
    <pc:docChg chg="addSld modSld">
      <pc:chgData name="トゴロ　ソラ" userId="S::a71251@st.takushoku-u.ac.jp::242ed5af-d5a2-4df7-bf70-696bb3194ab2" providerId="AD" clId="Web-{AEE35E5D-5040-55F5-EAE1-CBB42B3B1169}" dt="2019-12-15T04:23:44.421" v="284" actId="1076"/>
      <pc:docMkLst>
        <pc:docMk/>
      </pc:docMkLst>
      <pc:sldChg chg="addSp modSp new">
        <pc:chgData name="トゴロ　ソラ" userId="S::a71251@st.takushoku-u.ac.jp::242ed5af-d5a2-4df7-bf70-696bb3194ab2" providerId="AD" clId="Web-{AEE35E5D-5040-55F5-EAE1-CBB42B3B1169}" dt="2019-12-15T04:23:44.421" v="284" actId="1076"/>
        <pc:sldMkLst>
          <pc:docMk/>
          <pc:sldMk cId="1272283671" sldId="653"/>
        </pc:sldMkLst>
        <pc:spChg chg="add mod">
          <ac:chgData name="トゴロ　ソラ" userId="S::a71251@st.takushoku-u.ac.jp::242ed5af-d5a2-4df7-bf70-696bb3194ab2" providerId="AD" clId="Web-{AEE35E5D-5040-55F5-EAE1-CBB42B3B1169}" dt="2019-12-15T04:20:35.686" v="119" actId="20577"/>
          <ac:spMkLst>
            <pc:docMk/>
            <pc:sldMk cId="1272283671" sldId="653"/>
            <ac:spMk id="3" creationId="{040B892B-C937-42DC-9C89-C857DEB4AECB}"/>
          </ac:spMkLst>
        </pc:spChg>
        <pc:spChg chg="add mod">
          <ac:chgData name="トゴロ　ソラ" userId="S::a71251@st.takushoku-u.ac.jp::242ed5af-d5a2-4df7-bf70-696bb3194ab2" providerId="AD" clId="Web-{AEE35E5D-5040-55F5-EAE1-CBB42B3B1169}" dt="2019-12-15T04:23:28.890" v="282" actId="1076"/>
          <ac:spMkLst>
            <pc:docMk/>
            <pc:sldMk cId="1272283671" sldId="653"/>
            <ac:spMk id="4" creationId="{2B629958-77F0-440A-B083-705471A17425}"/>
          </ac:spMkLst>
        </pc:spChg>
        <pc:spChg chg="add mod">
          <ac:chgData name="トゴロ　ソラ" userId="S::a71251@st.takushoku-u.ac.jp::242ed5af-d5a2-4df7-bf70-696bb3194ab2" providerId="AD" clId="Web-{AEE35E5D-5040-55F5-EAE1-CBB42B3B1169}" dt="2019-12-15T04:23:25.968" v="281" actId="1076"/>
          <ac:spMkLst>
            <pc:docMk/>
            <pc:sldMk cId="1272283671" sldId="653"/>
            <ac:spMk id="5" creationId="{C37A5607-C9C2-4EE4-9B80-40A002788E75}"/>
          </ac:spMkLst>
        </pc:spChg>
        <pc:spChg chg="add mod">
          <ac:chgData name="トゴロ　ソラ" userId="S::a71251@st.takushoku-u.ac.jp::242ed5af-d5a2-4df7-bf70-696bb3194ab2" providerId="AD" clId="Web-{AEE35E5D-5040-55F5-EAE1-CBB42B3B1169}" dt="2019-12-15T04:23:44.421" v="284" actId="1076"/>
          <ac:spMkLst>
            <pc:docMk/>
            <pc:sldMk cId="1272283671" sldId="653"/>
            <ac:spMk id="6" creationId="{3CF34258-96B4-4AC3-A8E1-7E6C98B0EB01}"/>
          </ac:spMkLst>
        </pc:spChg>
      </pc:sldChg>
    </pc:docChg>
  </pc:docChgLst>
  <pc:docChgLst>
    <pc:chgData name="ヨコオ　レイ" userId="S::a71377@st.takushoku-u.ac.jp::5ef8c68c-7bdf-4008-854e-3343d3eda687" providerId="AD" clId="Web-{786875F8-4B61-4D09-BF62-2DCE2322BED4}"/>
    <pc:docChg chg="addSld modSld sldOrd">
      <pc:chgData name="ヨコオ　レイ" userId="S::a71377@st.takushoku-u.ac.jp::5ef8c68c-7bdf-4008-854e-3343d3eda687" providerId="AD" clId="Web-{786875F8-4B61-4D09-BF62-2DCE2322BED4}" dt="2019-11-23T08:42:36.794" v="465" actId="1076"/>
      <pc:docMkLst>
        <pc:docMk/>
      </pc:docMkLst>
      <pc:sldChg chg="modSp">
        <pc:chgData name="ヨコオ　レイ" userId="S::a71377@st.takushoku-u.ac.jp::5ef8c68c-7bdf-4008-854e-3343d3eda687" providerId="AD" clId="Web-{786875F8-4B61-4D09-BF62-2DCE2322BED4}" dt="2019-11-23T08:29:23.282" v="200" actId="20577"/>
        <pc:sldMkLst>
          <pc:docMk/>
          <pc:sldMk cId="2785278914" sldId="401"/>
        </pc:sldMkLst>
        <pc:spChg chg="mod">
          <ac:chgData name="ヨコオ　レイ" userId="S::a71377@st.takushoku-u.ac.jp::5ef8c68c-7bdf-4008-854e-3343d3eda687" providerId="AD" clId="Web-{786875F8-4B61-4D09-BF62-2DCE2322BED4}" dt="2019-11-23T08:29:23.282" v="200" actId="20577"/>
          <ac:spMkLst>
            <pc:docMk/>
            <pc:sldMk cId="2785278914" sldId="401"/>
            <ac:spMk id="7" creationId="{00D615CB-CBB5-4AE1-9AC8-5CA71C4308B9}"/>
          </ac:spMkLst>
        </pc:spChg>
      </pc:sldChg>
      <pc:sldChg chg="modSp">
        <pc:chgData name="ヨコオ　レイ" userId="S::a71377@st.takushoku-u.ac.jp::5ef8c68c-7bdf-4008-854e-3343d3eda687" providerId="AD" clId="Web-{786875F8-4B61-4D09-BF62-2DCE2322BED4}" dt="2019-11-23T08:04:48.723" v="90" actId="20577"/>
        <pc:sldMkLst>
          <pc:docMk/>
          <pc:sldMk cId="3041815325" sldId="404"/>
        </pc:sldMkLst>
        <pc:spChg chg="mod">
          <ac:chgData name="ヨコオ　レイ" userId="S::a71377@st.takushoku-u.ac.jp::5ef8c68c-7bdf-4008-854e-3343d3eda687" providerId="AD" clId="Web-{786875F8-4B61-4D09-BF62-2DCE2322BED4}" dt="2019-11-23T08:04:48.723" v="90" actId="20577"/>
          <ac:spMkLst>
            <pc:docMk/>
            <pc:sldMk cId="3041815325" sldId="404"/>
            <ac:spMk id="5" creationId="{00000000-0000-0000-0000-000000000000}"/>
          </ac:spMkLst>
        </pc:spChg>
      </pc:sldChg>
      <pc:sldChg chg="addSp modSp new ord">
        <pc:chgData name="ヨコオ　レイ" userId="S::a71377@st.takushoku-u.ac.jp::5ef8c68c-7bdf-4008-854e-3343d3eda687" providerId="AD" clId="Web-{786875F8-4B61-4D09-BF62-2DCE2322BED4}" dt="2019-11-23T08:42:36.794" v="465" actId="1076"/>
        <pc:sldMkLst>
          <pc:docMk/>
          <pc:sldMk cId="1908263854" sldId="540"/>
        </pc:sldMkLst>
        <pc:spChg chg="mod">
          <ac:chgData name="ヨコオ　レイ" userId="S::a71377@st.takushoku-u.ac.jp::5ef8c68c-7bdf-4008-854e-3343d3eda687" providerId="AD" clId="Web-{786875F8-4B61-4D09-BF62-2DCE2322BED4}" dt="2019-11-23T08:33:05.990" v="244" actId="20577"/>
          <ac:spMkLst>
            <pc:docMk/>
            <pc:sldMk cId="1908263854" sldId="540"/>
            <ac:spMk id="2" creationId="{E9175CCE-87F7-4EE3-80BC-8FD4C3502771}"/>
          </ac:spMkLst>
        </pc:spChg>
        <pc:spChg chg="add mod">
          <ac:chgData name="ヨコオ　レイ" userId="S::a71377@st.takushoku-u.ac.jp::5ef8c68c-7bdf-4008-854e-3343d3eda687" providerId="AD" clId="Web-{786875F8-4B61-4D09-BF62-2DCE2322BED4}" dt="2019-11-23T08:41:34.012" v="457" actId="1076"/>
          <ac:spMkLst>
            <pc:docMk/>
            <pc:sldMk cId="1908263854" sldId="540"/>
            <ac:spMk id="5" creationId="{E0ADE8DD-D5D5-4927-AE40-E5A2559BD2EB}"/>
          </ac:spMkLst>
        </pc:spChg>
        <pc:spChg chg="add mod">
          <ac:chgData name="ヨコオ　レイ" userId="S::a71377@st.takushoku-u.ac.jp::5ef8c68c-7bdf-4008-854e-3343d3eda687" providerId="AD" clId="Web-{786875F8-4B61-4D09-BF62-2DCE2322BED4}" dt="2019-11-23T08:42:33.200" v="464" actId="14100"/>
          <ac:spMkLst>
            <pc:docMk/>
            <pc:sldMk cId="1908263854" sldId="540"/>
            <ac:spMk id="7" creationId="{0EF55953-304C-4F16-983D-52C219451716}"/>
          </ac:spMkLst>
        </pc:spChg>
        <pc:picChg chg="add mod">
          <ac:chgData name="ヨコオ　レイ" userId="S::a71377@st.takushoku-u.ac.jp::5ef8c68c-7bdf-4008-854e-3343d3eda687" providerId="AD" clId="Web-{786875F8-4B61-4D09-BF62-2DCE2322BED4}" dt="2019-11-23T08:42:36.794" v="465" actId="1076"/>
          <ac:picMkLst>
            <pc:docMk/>
            <pc:sldMk cId="1908263854" sldId="540"/>
            <ac:picMk id="4" creationId="{8BEEFBC1-7CA9-44C1-A385-C1D6CD47D6BA}"/>
          </ac:picMkLst>
        </pc:picChg>
      </pc:sldChg>
    </pc:docChg>
  </pc:docChgLst>
  <pc:docChgLst>
    <pc:chgData name="ミヤモト　ショウゴ" userId="S::a71352@st.takushoku-u.ac.jp::d1b9f636-ea46-465c-ba2a-61856f725e73" providerId="AD" clId="Web-{0BFF3FBC-1EEB-0742-C3C6-00409D6CED7D}"/>
    <pc:docChg chg="modSld">
      <pc:chgData name="ミヤモト　ショウゴ" userId="S::a71352@st.takushoku-u.ac.jp::d1b9f636-ea46-465c-ba2a-61856f725e73" providerId="AD" clId="Web-{0BFF3FBC-1EEB-0742-C3C6-00409D6CED7D}" dt="2019-10-15T12:25:31.492" v="253" actId="20577"/>
      <pc:docMkLst>
        <pc:docMk/>
      </pc:docMkLst>
      <pc:sldChg chg="modSp">
        <pc:chgData name="ミヤモト　ショウゴ" userId="S::a71352@st.takushoku-u.ac.jp::d1b9f636-ea46-465c-ba2a-61856f725e73" providerId="AD" clId="Web-{0BFF3FBC-1EEB-0742-C3C6-00409D6CED7D}" dt="2019-10-15T12:25:31.492" v="252" actId="20577"/>
        <pc:sldMkLst>
          <pc:docMk/>
          <pc:sldMk cId="2437514996" sldId="450"/>
        </pc:sldMkLst>
        <pc:spChg chg="mod">
          <ac:chgData name="ミヤモト　ショウゴ" userId="S::a71352@st.takushoku-u.ac.jp::d1b9f636-ea46-465c-ba2a-61856f725e73" providerId="AD" clId="Web-{0BFF3FBC-1EEB-0742-C3C6-00409D6CED7D}" dt="2019-10-15T12:25:31.492" v="252" actId="20577"/>
          <ac:spMkLst>
            <pc:docMk/>
            <pc:sldMk cId="2437514996" sldId="450"/>
            <ac:spMk id="4" creationId="{30959B63-4A1B-47BD-9EE6-FB9FC3305D92}"/>
          </ac:spMkLst>
        </pc:spChg>
      </pc:sldChg>
    </pc:docChg>
  </pc:docChgLst>
  <pc:docChgLst>
    <pc:chgData name="ミヤモト　ショウゴ" userId="S::a71352@st.takushoku-u.ac.jp::d1b9f636-ea46-465c-ba2a-61856f725e73" providerId="AD" clId="Web-{6B222C5A-7E6F-A0D6-CA1E-911B2FE436FB}"/>
    <pc:docChg chg="modSld">
      <pc:chgData name="ミヤモト　ショウゴ" userId="S::a71352@st.takushoku-u.ac.jp::d1b9f636-ea46-465c-ba2a-61856f725e73" providerId="AD" clId="Web-{6B222C5A-7E6F-A0D6-CA1E-911B2FE436FB}" dt="2019-11-07T06:07:28.505" v="218" actId="20577"/>
      <pc:docMkLst>
        <pc:docMk/>
      </pc:docMkLst>
      <pc:sldChg chg="modSp">
        <pc:chgData name="ミヤモト　ショウゴ" userId="S::a71352@st.takushoku-u.ac.jp::d1b9f636-ea46-465c-ba2a-61856f725e73" providerId="AD" clId="Web-{6B222C5A-7E6F-A0D6-CA1E-911B2FE436FB}" dt="2019-11-07T05:55:00.425" v="198" actId="20577"/>
        <pc:sldMkLst>
          <pc:docMk/>
          <pc:sldMk cId="3812286409" sldId="489"/>
        </pc:sldMkLst>
        <pc:spChg chg="mod">
          <ac:chgData name="ミヤモト　ショウゴ" userId="S::a71352@st.takushoku-u.ac.jp::d1b9f636-ea46-465c-ba2a-61856f725e73" providerId="AD" clId="Web-{6B222C5A-7E6F-A0D6-CA1E-911B2FE436FB}" dt="2019-11-07T05:49:51.112" v="45" actId="14100"/>
          <ac:spMkLst>
            <pc:docMk/>
            <pc:sldMk cId="3812286409" sldId="489"/>
            <ac:spMk id="2" creationId="{7B05D66B-1DE5-4C2A-A107-E6631981B1BB}"/>
          </ac:spMkLst>
        </pc:spChg>
        <pc:spChg chg="mod">
          <ac:chgData name="ミヤモト　ショウゴ" userId="S::a71352@st.takushoku-u.ac.jp::d1b9f636-ea46-465c-ba2a-61856f725e73" providerId="AD" clId="Web-{6B222C5A-7E6F-A0D6-CA1E-911B2FE436FB}" dt="2019-11-07T05:55:00.425" v="198" actId="20577"/>
          <ac:spMkLst>
            <pc:docMk/>
            <pc:sldMk cId="3812286409" sldId="489"/>
            <ac:spMk id="3" creationId="{0B0674CC-756A-466B-9C50-411A3703E2E0}"/>
          </ac:spMkLst>
        </pc:spChg>
      </pc:sldChg>
      <pc:sldChg chg="modSp">
        <pc:chgData name="ミヤモト　ショウゴ" userId="S::a71352@st.takushoku-u.ac.jp::d1b9f636-ea46-465c-ba2a-61856f725e73" providerId="AD" clId="Web-{6B222C5A-7E6F-A0D6-CA1E-911B2FE436FB}" dt="2019-11-07T06:07:28.505" v="217" actId="20577"/>
        <pc:sldMkLst>
          <pc:docMk/>
          <pc:sldMk cId="4108234503" sldId="490"/>
        </pc:sldMkLst>
        <pc:spChg chg="mod">
          <ac:chgData name="ミヤモト　ショウゴ" userId="S::a71352@st.takushoku-u.ac.jp::d1b9f636-ea46-465c-ba2a-61856f725e73" providerId="AD" clId="Web-{6B222C5A-7E6F-A0D6-CA1E-911B2FE436FB}" dt="2019-11-07T06:07:28.505" v="217" actId="20577"/>
          <ac:spMkLst>
            <pc:docMk/>
            <pc:sldMk cId="4108234503" sldId="490"/>
            <ac:spMk id="5" creationId="{78B2DC7E-50BB-4CEB-B138-82E3402CB81A}"/>
          </ac:spMkLst>
        </pc:spChg>
      </pc:sldChg>
      <pc:sldChg chg="modSp">
        <pc:chgData name="ミヤモト　ショウゴ" userId="S::a71352@st.takushoku-u.ac.jp::d1b9f636-ea46-465c-ba2a-61856f725e73" providerId="AD" clId="Web-{6B222C5A-7E6F-A0D6-CA1E-911B2FE436FB}" dt="2019-11-07T05:54:23.581" v="183"/>
        <pc:sldMkLst>
          <pc:docMk/>
          <pc:sldMk cId="3310248" sldId="503"/>
        </pc:sldMkLst>
        <pc:graphicFrameChg chg="mod modGraphic">
          <ac:chgData name="ミヤモト　ショウゴ" userId="S::a71352@st.takushoku-u.ac.jp::d1b9f636-ea46-465c-ba2a-61856f725e73" providerId="AD" clId="Web-{6B222C5A-7E6F-A0D6-CA1E-911B2FE436FB}" dt="2019-11-07T05:54:23.581" v="183"/>
          <ac:graphicFrameMkLst>
            <pc:docMk/>
            <pc:sldMk cId="3310248" sldId="503"/>
            <ac:graphicFrameMk id="3" creationId="{FC4EDF39-D85E-4787-BB2F-F695FC4D8034}"/>
          </ac:graphicFrameMkLst>
        </pc:graphicFrameChg>
      </pc:sldChg>
    </pc:docChg>
  </pc:docChgLst>
  <pc:docChgLst>
    <pc:chgData name="マルヤマ　トモヤ" userId="S::a71342@st.takushoku-u.ac.jp::8751789b-8222-4e0f-9d90-34a07a3554a6" providerId="AD" clId="Web-{A6CEBF22-3F7F-4DEF-BA0A-339155C9B1C3}"/>
    <pc:docChg chg="modSld">
      <pc:chgData name="マルヤマ　トモヤ" userId="S::a71342@st.takushoku-u.ac.jp::8751789b-8222-4e0f-9d90-34a07a3554a6" providerId="AD" clId="Web-{A6CEBF22-3F7F-4DEF-BA0A-339155C9B1C3}" dt="2019-12-18T08:35:55.968" v="16" actId="14100"/>
      <pc:docMkLst>
        <pc:docMk/>
      </pc:docMkLst>
      <pc:sldChg chg="modSp">
        <pc:chgData name="マルヤマ　トモヤ" userId="S::a71342@st.takushoku-u.ac.jp::8751789b-8222-4e0f-9d90-34a07a3554a6" providerId="AD" clId="Web-{A6CEBF22-3F7F-4DEF-BA0A-339155C9B1C3}" dt="2019-12-18T08:35:55.968" v="16" actId="14100"/>
        <pc:sldMkLst>
          <pc:docMk/>
          <pc:sldMk cId="3999476889" sldId="667"/>
        </pc:sldMkLst>
        <pc:spChg chg="mod">
          <ac:chgData name="マルヤマ　トモヤ" userId="S::a71342@st.takushoku-u.ac.jp::8751789b-8222-4e0f-9d90-34a07a3554a6" providerId="AD" clId="Web-{A6CEBF22-3F7F-4DEF-BA0A-339155C9B1C3}" dt="2019-12-18T08:35:55.968" v="16" actId="14100"/>
          <ac:spMkLst>
            <pc:docMk/>
            <pc:sldMk cId="3999476889" sldId="667"/>
            <ac:spMk id="4" creationId="{25D5B495-6B01-42B0-B9AF-47F2A3E3B020}"/>
          </ac:spMkLst>
        </pc:spChg>
      </pc:sldChg>
    </pc:docChg>
  </pc:docChgLst>
  <pc:docChgLst>
    <pc:chgData name="ヨコオ　レイ" userId="S::a71377@st.takushoku-u.ac.jp::5ef8c68c-7bdf-4008-854e-3343d3eda687" providerId="AD" clId="Web-{60010A0B-1F10-407E-9896-3802B0AF7D82}"/>
    <pc:docChg chg="modSld sldOrd">
      <pc:chgData name="ヨコオ　レイ" userId="S::a71377@st.takushoku-u.ac.jp::5ef8c68c-7bdf-4008-854e-3343d3eda687" providerId="AD" clId="Web-{60010A0B-1F10-407E-9896-3802B0AF7D82}" dt="2019-10-14T03:31:20.526" v="19"/>
      <pc:docMkLst>
        <pc:docMk/>
      </pc:docMkLst>
      <pc:sldChg chg="ord">
        <pc:chgData name="ヨコオ　レイ" userId="S::a71377@st.takushoku-u.ac.jp::5ef8c68c-7bdf-4008-854e-3343d3eda687" providerId="AD" clId="Web-{60010A0B-1F10-407E-9896-3802B0AF7D82}" dt="2019-10-14T03:30:08.386" v="17"/>
        <pc:sldMkLst>
          <pc:docMk/>
          <pc:sldMk cId="2213627459" sldId="351"/>
        </pc:sldMkLst>
      </pc:sldChg>
      <pc:sldChg chg="ord">
        <pc:chgData name="ヨコオ　レイ" userId="S::a71377@st.takushoku-u.ac.jp::5ef8c68c-7bdf-4008-854e-3343d3eda687" providerId="AD" clId="Web-{60010A0B-1F10-407E-9896-3802B0AF7D82}" dt="2019-10-14T03:30:50.604" v="18"/>
        <pc:sldMkLst>
          <pc:docMk/>
          <pc:sldMk cId="2474006702" sldId="361"/>
        </pc:sldMkLst>
      </pc:sldChg>
      <pc:sldChg chg="ord">
        <pc:chgData name="ヨコオ　レイ" userId="S::a71377@st.takushoku-u.ac.jp::5ef8c68c-7bdf-4008-854e-3343d3eda687" providerId="AD" clId="Web-{60010A0B-1F10-407E-9896-3802B0AF7D82}" dt="2019-10-14T03:06:03.190" v="0"/>
        <pc:sldMkLst>
          <pc:docMk/>
          <pc:sldMk cId="301074173" sldId="409"/>
        </pc:sldMkLst>
      </pc:sldChg>
      <pc:sldChg chg="ord">
        <pc:chgData name="ヨコオ　レイ" userId="S::a71377@st.takushoku-u.ac.jp::5ef8c68c-7bdf-4008-854e-3343d3eda687" providerId="AD" clId="Web-{60010A0B-1F10-407E-9896-3802B0AF7D82}" dt="2019-10-14T03:31:20.526" v="19"/>
        <pc:sldMkLst>
          <pc:docMk/>
          <pc:sldMk cId="655137428" sldId="413"/>
        </pc:sldMkLst>
      </pc:sldChg>
      <pc:sldChg chg="ord">
        <pc:chgData name="ヨコオ　レイ" userId="S::a71377@st.takushoku-u.ac.jp::5ef8c68c-7bdf-4008-854e-3343d3eda687" providerId="AD" clId="Web-{60010A0B-1F10-407E-9896-3802B0AF7D82}" dt="2019-10-14T03:30:04.495" v="16"/>
        <pc:sldMkLst>
          <pc:docMk/>
          <pc:sldMk cId="2837509584" sldId="440"/>
        </pc:sldMkLst>
      </pc:sldChg>
      <pc:sldChg chg="modSp ord">
        <pc:chgData name="ヨコオ　レイ" userId="S::a71377@st.takushoku-u.ac.jp::5ef8c68c-7bdf-4008-854e-3343d3eda687" providerId="AD" clId="Web-{60010A0B-1F10-407E-9896-3802B0AF7D82}" dt="2019-10-14T03:29:36.948" v="15"/>
        <pc:sldMkLst>
          <pc:docMk/>
          <pc:sldMk cId="32372867" sldId="446"/>
        </pc:sldMkLst>
        <pc:spChg chg="mod">
          <ac:chgData name="ヨコオ　レイ" userId="S::a71377@st.takushoku-u.ac.jp::5ef8c68c-7bdf-4008-854e-3343d3eda687" providerId="AD" clId="Web-{60010A0B-1F10-407E-9896-3802B0AF7D82}" dt="2019-10-14T03:08:56.878" v="13" actId="20577"/>
          <ac:spMkLst>
            <pc:docMk/>
            <pc:sldMk cId="32372867" sldId="446"/>
            <ac:spMk id="9" creationId="{00000000-0000-0000-0000-000000000000}"/>
          </ac:spMkLst>
        </pc:spChg>
      </pc:sldChg>
    </pc:docChg>
  </pc:docChgLst>
  <pc:docChgLst>
    <pc:chgData name="ヨコオ　レイ" userId="S::a71377@st.takushoku-u.ac.jp::5ef8c68c-7bdf-4008-854e-3343d3eda687" providerId="AD" clId="Web-{3954BB36-6433-4EEC-BB10-8E865013E1EF}"/>
    <pc:docChg chg="addSld delSld modSld sldOrd">
      <pc:chgData name="ヨコオ　レイ" userId="S::a71377@st.takushoku-u.ac.jp::5ef8c68c-7bdf-4008-854e-3343d3eda687" providerId="AD" clId="Web-{3954BB36-6433-4EEC-BB10-8E865013E1EF}" dt="2019-12-09T11:20:27.203" v="1322" actId="20577"/>
      <pc:docMkLst>
        <pc:docMk/>
      </pc:docMkLst>
      <pc:sldChg chg="add del ord">
        <pc:chgData name="ヨコオ　レイ" userId="S::a71377@st.takushoku-u.ac.jp::5ef8c68c-7bdf-4008-854e-3343d3eda687" providerId="AD" clId="Web-{3954BB36-6433-4EEC-BB10-8E865013E1EF}" dt="2019-12-09T08:24:09.597" v="635"/>
        <pc:sldMkLst>
          <pc:docMk/>
          <pc:sldMk cId="2785278914" sldId="401"/>
        </pc:sldMkLst>
      </pc:sldChg>
      <pc:sldChg chg="modSp">
        <pc:chgData name="ヨコオ　レイ" userId="S::a71377@st.takushoku-u.ac.jp::5ef8c68c-7bdf-4008-854e-3343d3eda687" providerId="AD" clId="Web-{3954BB36-6433-4EEC-BB10-8E865013E1EF}" dt="2019-12-09T05:53:21.939" v="336" actId="20577"/>
        <pc:sldMkLst>
          <pc:docMk/>
          <pc:sldMk cId="32372867" sldId="446"/>
        </pc:sldMkLst>
        <pc:spChg chg="mod">
          <ac:chgData name="ヨコオ　レイ" userId="S::a71377@st.takushoku-u.ac.jp::5ef8c68c-7bdf-4008-854e-3343d3eda687" providerId="AD" clId="Web-{3954BB36-6433-4EEC-BB10-8E865013E1EF}" dt="2019-12-09T05:53:21.939" v="336" actId="20577"/>
          <ac:spMkLst>
            <pc:docMk/>
            <pc:sldMk cId="32372867" sldId="446"/>
            <ac:spMk id="12" creationId="{00000000-0000-0000-0000-000000000000}"/>
          </ac:spMkLst>
        </pc:spChg>
      </pc:sldChg>
      <pc:sldChg chg="modSp">
        <pc:chgData name="ヨコオ　レイ" userId="S::a71377@st.takushoku-u.ac.jp::5ef8c68c-7bdf-4008-854e-3343d3eda687" providerId="AD" clId="Web-{3954BB36-6433-4EEC-BB10-8E865013E1EF}" dt="2019-12-09T10:25:56.316" v="863"/>
        <pc:sldMkLst>
          <pc:docMk/>
          <pc:sldMk cId="3257236463" sldId="447"/>
        </pc:sldMkLst>
        <pc:spChg chg="mod">
          <ac:chgData name="ヨコオ　レイ" userId="S::a71377@st.takushoku-u.ac.jp::5ef8c68c-7bdf-4008-854e-3343d3eda687" providerId="AD" clId="Web-{3954BB36-6433-4EEC-BB10-8E865013E1EF}" dt="2019-12-09T10:25:19.159" v="851" actId="20577"/>
          <ac:spMkLst>
            <pc:docMk/>
            <pc:sldMk cId="3257236463" sldId="447"/>
            <ac:spMk id="2" creationId="{00000000-0000-0000-0000-000000000000}"/>
          </ac:spMkLst>
        </pc:spChg>
        <pc:graphicFrameChg chg="mod modGraphic">
          <ac:chgData name="ヨコオ　レイ" userId="S::a71377@st.takushoku-u.ac.jp::5ef8c68c-7bdf-4008-854e-3343d3eda687" providerId="AD" clId="Web-{3954BB36-6433-4EEC-BB10-8E865013E1EF}" dt="2019-12-09T10:25:56.316" v="863"/>
          <ac:graphicFrameMkLst>
            <pc:docMk/>
            <pc:sldMk cId="3257236463" sldId="447"/>
            <ac:graphicFrameMk id="4" creationId="{00000000-0000-0000-0000-000000000000}"/>
          </ac:graphicFrameMkLst>
        </pc:graphicFrameChg>
      </pc:sldChg>
      <pc:sldChg chg="modSp">
        <pc:chgData name="ヨコオ　レイ" userId="S::a71377@st.takushoku-u.ac.jp::5ef8c68c-7bdf-4008-854e-3343d3eda687" providerId="AD" clId="Web-{3954BB36-6433-4EEC-BB10-8E865013E1EF}" dt="2019-12-09T07:31:35.345" v="470" actId="20577"/>
        <pc:sldMkLst>
          <pc:docMk/>
          <pc:sldMk cId="1876371353" sldId="448"/>
        </pc:sldMkLst>
        <pc:spChg chg="mod">
          <ac:chgData name="ヨコオ　レイ" userId="S::a71377@st.takushoku-u.ac.jp::5ef8c68c-7bdf-4008-854e-3343d3eda687" providerId="AD" clId="Web-{3954BB36-6433-4EEC-BB10-8E865013E1EF}" dt="2019-12-09T07:31:35.345" v="470" actId="20577"/>
          <ac:spMkLst>
            <pc:docMk/>
            <pc:sldMk cId="1876371353" sldId="448"/>
            <ac:spMk id="2" creationId="{00000000-0000-0000-0000-000000000000}"/>
          </ac:spMkLst>
        </pc:spChg>
      </pc:sldChg>
      <pc:sldChg chg="ord">
        <pc:chgData name="ヨコオ　レイ" userId="S::a71377@st.takushoku-u.ac.jp::5ef8c68c-7bdf-4008-854e-3343d3eda687" providerId="AD" clId="Web-{3954BB36-6433-4EEC-BB10-8E865013E1EF}" dt="2019-12-09T07:19:46.438" v="363"/>
        <pc:sldMkLst>
          <pc:docMk/>
          <pc:sldMk cId="2374667565" sldId="453"/>
        </pc:sldMkLst>
      </pc:sldChg>
      <pc:sldChg chg="modSp">
        <pc:chgData name="ヨコオ　レイ" userId="S::a71377@st.takushoku-u.ac.jp::5ef8c68c-7bdf-4008-854e-3343d3eda687" providerId="AD" clId="Web-{3954BB36-6433-4EEC-BB10-8E865013E1EF}" dt="2019-12-09T09:01:23.959" v="651" actId="20577"/>
        <pc:sldMkLst>
          <pc:docMk/>
          <pc:sldMk cId="1353367702" sldId="457"/>
        </pc:sldMkLst>
        <pc:spChg chg="mod">
          <ac:chgData name="ヨコオ　レイ" userId="S::a71377@st.takushoku-u.ac.jp::5ef8c68c-7bdf-4008-854e-3343d3eda687" providerId="AD" clId="Web-{3954BB36-6433-4EEC-BB10-8E865013E1EF}" dt="2019-12-09T09:01:23.959" v="651" actId="20577"/>
          <ac:spMkLst>
            <pc:docMk/>
            <pc:sldMk cId="1353367702" sldId="457"/>
            <ac:spMk id="4" creationId="{00000000-0000-0000-0000-000000000000}"/>
          </ac:spMkLst>
        </pc:spChg>
      </pc:sldChg>
      <pc:sldChg chg="modSp">
        <pc:chgData name="ヨコオ　レイ" userId="S::a71377@st.takushoku-u.ac.jp::5ef8c68c-7bdf-4008-854e-3343d3eda687" providerId="AD" clId="Web-{3954BB36-6433-4EEC-BB10-8E865013E1EF}" dt="2019-12-09T08:46:06.036" v="636" actId="1076"/>
        <pc:sldMkLst>
          <pc:docMk/>
          <pc:sldMk cId="3109934044" sldId="470"/>
        </pc:sldMkLst>
        <pc:spChg chg="mod">
          <ac:chgData name="ヨコオ　レイ" userId="S::a71377@st.takushoku-u.ac.jp::5ef8c68c-7bdf-4008-854e-3343d3eda687" providerId="AD" clId="Web-{3954BB36-6433-4EEC-BB10-8E865013E1EF}" dt="2019-12-09T07:37:07.032" v="542" actId="14100"/>
          <ac:spMkLst>
            <pc:docMk/>
            <pc:sldMk cId="3109934044" sldId="470"/>
            <ac:spMk id="2" creationId="{6DC598C1-F4F0-40E8-B387-664C6E6FAEE5}"/>
          </ac:spMkLst>
        </pc:spChg>
        <pc:spChg chg="mod">
          <ac:chgData name="ヨコオ　レイ" userId="S::a71377@st.takushoku-u.ac.jp::5ef8c68c-7bdf-4008-854e-3343d3eda687" providerId="AD" clId="Web-{3954BB36-6433-4EEC-BB10-8E865013E1EF}" dt="2019-12-09T07:34:43.345" v="524" actId="14100"/>
          <ac:spMkLst>
            <pc:docMk/>
            <pc:sldMk cId="3109934044" sldId="470"/>
            <ac:spMk id="4" creationId="{064CC698-D113-4801-9E2F-A5A2DF478B25}"/>
          </ac:spMkLst>
        </pc:spChg>
        <pc:spChg chg="mod">
          <ac:chgData name="ヨコオ　レイ" userId="S::a71377@st.takushoku-u.ac.jp::5ef8c68c-7bdf-4008-854e-3343d3eda687" providerId="AD" clId="Web-{3954BB36-6433-4EEC-BB10-8E865013E1EF}" dt="2019-12-09T07:35:58.407" v="532" actId="14100"/>
          <ac:spMkLst>
            <pc:docMk/>
            <pc:sldMk cId="3109934044" sldId="470"/>
            <ac:spMk id="6" creationId="{7D86EEDB-368A-47E1-900B-2895DAB09B57}"/>
          </ac:spMkLst>
        </pc:spChg>
        <pc:spChg chg="mod">
          <ac:chgData name="ヨコオ　レイ" userId="S::a71377@st.takushoku-u.ac.jp::5ef8c68c-7bdf-4008-854e-3343d3eda687" providerId="AD" clId="Web-{3954BB36-6433-4EEC-BB10-8E865013E1EF}" dt="2019-12-09T07:58:23.158" v="627" actId="20577"/>
          <ac:spMkLst>
            <pc:docMk/>
            <pc:sldMk cId="3109934044" sldId="470"/>
            <ac:spMk id="9" creationId="{F428CB67-AAF2-4C72-83B1-1B5FE2C10D95}"/>
          </ac:spMkLst>
        </pc:spChg>
        <pc:spChg chg="mod">
          <ac:chgData name="ヨコオ　レイ" userId="S::a71377@st.takushoku-u.ac.jp::5ef8c68c-7bdf-4008-854e-3343d3eda687" providerId="AD" clId="Web-{3954BB36-6433-4EEC-BB10-8E865013E1EF}" dt="2019-12-09T07:36:21.909" v="535" actId="1076"/>
          <ac:spMkLst>
            <pc:docMk/>
            <pc:sldMk cId="3109934044" sldId="470"/>
            <ac:spMk id="10" creationId="{344DE81D-607D-473A-9C86-EDDEDE8E64E3}"/>
          </ac:spMkLst>
        </pc:spChg>
        <pc:spChg chg="mod">
          <ac:chgData name="ヨコオ　レイ" userId="S::a71377@st.takushoku-u.ac.jp::5ef8c68c-7bdf-4008-854e-3343d3eda687" providerId="AD" clId="Web-{3954BB36-6433-4EEC-BB10-8E865013E1EF}" dt="2019-12-09T07:58:47.049" v="630" actId="20577"/>
          <ac:spMkLst>
            <pc:docMk/>
            <pc:sldMk cId="3109934044" sldId="470"/>
            <ac:spMk id="11" creationId="{7E9F53C7-455B-4FA2-A952-9F5CA9E59B6A}"/>
          </ac:spMkLst>
        </pc:spChg>
        <pc:spChg chg="mod">
          <ac:chgData name="ヨコオ　レイ" userId="S::a71377@st.takushoku-u.ac.jp::5ef8c68c-7bdf-4008-854e-3343d3eda687" providerId="AD" clId="Web-{3954BB36-6433-4EEC-BB10-8E865013E1EF}" dt="2019-12-09T07:36:55.954" v="541" actId="1076"/>
          <ac:spMkLst>
            <pc:docMk/>
            <pc:sldMk cId="3109934044" sldId="470"/>
            <ac:spMk id="13" creationId="{3FE2A934-4D0E-4D36-862E-00FBE1F97F4F}"/>
          </ac:spMkLst>
        </pc:spChg>
        <pc:picChg chg="mod">
          <ac:chgData name="ヨコオ　レイ" userId="S::a71377@st.takushoku-u.ac.jp::5ef8c68c-7bdf-4008-854e-3343d3eda687" providerId="AD" clId="Web-{3954BB36-6433-4EEC-BB10-8E865013E1EF}" dt="2019-12-09T08:46:06.036" v="636" actId="1076"/>
          <ac:picMkLst>
            <pc:docMk/>
            <pc:sldMk cId="3109934044" sldId="470"/>
            <ac:picMk id="5" creationId="{22A7AAC4-D672-40F4-A81B-E63E28C4BEC8}"/>
          </ac:picMkLst>
        </pc:picChg>
        <pc:picChg chg="mod">
          <ac:chgData name="ヨコオ　レイ" userId="S::a71377@st.takushoku-u.ac.jp::5ef8c68c-7bdf-4008-854e-3343d3eda687" providerId="AD" clId="Web-{3954BB36-6433-4EEC-BB10-8E865013E1EF}" dt="2019-12-09T07:36:30.345" v="538" actId="14100"/>
          <ac:picMkLst>
            <pc:docMk/>
            <pc:sldMk cId="3109934044" sldId="470"/>
            <ac:picMk id="8" creationId="{1BA97FD6-1ABC-473B-8B80-F313174E4925}"/>
          </ac:picMkLst>
        </pc:picChg>
      </pc:sldChg>
      <pc:sldChg chg="addSp modSp">
        <pc:chgData name="ヨコオ　レイ" userId="S::a71377@st.takushoku-u.ac.jp::5ef8c68c-7bdf-4008-854e-3343d3eda687" providerId="AD" clId="Web-{3954BB36-6433-4EEC-BB10-8E865013E1EF}" dt="2019-12-09T09:29:44.944" v="668" actId="14100"/>
        <pc:sldMkLst>
          <pc:docMk/>
          <pc:sldMk cId="8906097" sldId="480"/>
        </pc:sldMkLst>
        <pc:spChg chg="add mod">
          <ac:chgData name="ヨコオ　レイ" userId="S::a71377@st.takushoku-u.ac.jp::5ef8c68c-7bdf-4008-854e-3343d3eda687" providerId="AD" clId="Web-{3954BB36-6433-4EEC-BB10-8E865013E1EF}" dt="2019-12-09T09:29:44.944" v="668" actId="14100"/>
          <ac:spMkLst>
            <pc:docMk/>
            <pc:sldMk cId="8906097" sldId="480"/>
            <ac:spMk id="4" creationId="{F7A2B5E6-F8E1-4929-8952-4B66565F6D11}"/>
          </ac:spMkLst>
        </pc:spChg>
        <pc:spChg chg="mod">
          <ac:chgData name="ヨコオ　レイ" userId="S::a71377@st.takushoku-u.ac.jp::5ef8c68c-7bdf-4008-854e-3343d3eda687" providerId="AD" clId="Web-{3954BB36-6433-4EEC-BB10-8E865013E1EF}" dt="2019-12-09T09:27:55.647" v="657" actId="1076"/>
          <ac:spMkLst>
            <pc:docMk/>
            <pc:sldMk cId="8906097" sldId="480"/>
            <ac:spMk id="20" creationId="{48121704-246D-4232-96F1-1332A7D776A3}"/>
          </ac:spMkLst>
        </pc:spChg>
        <pc:spChg chg="mod">
          <ac:chgData name="ヨコオ　レイ" userId="S::a71377@st.takushoku-u.ac.jp::5ef8c68c-7bdf-4008-854e-3343d3eda687" providerId="AD" clId="Web-{3954BB36-6433-4EEC-BB10-8E865013E1EF}" dt="2019-12-09T09:29:34.210" v="666" actId="1076"/>
          <ac:spMkLst>
            <pc:docMk/>
            <pc:sldMk cId="8906097" sldId="480"/>
            <ac:spMk id="24" creationId="{D3964280-E6BA-4ECE-9BC0-88E1CF2160E7}"/>
          </ac:spMkLst>
        </pc:spChg>
        <pc:spChg chg="mod">
          <ac:chgData name="ヨコオ　レイ" userId="S::a71377@st.takushoku-u.ac.jp::5ef8c68c-7bdf-4008-854e-3343d3eda687" providerId="AD" clId="Web-{3954BB36-6433-4EEC-BB10-8E865013E1EF}" dt="2019-12-09T07:25:40.157" v="469" actId="1076"/>
          <ac:spMkLst>
            <pc:docMk/>
            <pc:sldMk cId="8906097" sldId="480"/>
            <ac:spMk id="25" creationId="{EF3D58EC-B1B0-4B13-9783-6AF662060924}"/>
          </ac:spMkLst>
        </pc:spChg>
        <pc:spChg chg="mod">
          <ac:chgData name="ヨコオ　レイ" userId="S::a71377@st.takushoku-u.ac.jp::5ef8c68c-7bdf-4008-854e-3343d3eda687" providerId="AD" clId="Web-{3954BB36-6433-4EEC-BB10-8E865013E1EF}" dt="2019-12-09T05:56:06.626" v="341" actId="1076"/>
          <ac:spMkLst>
            <pc:docMk/>
            <pc:sldMk cId="8906097" sldId="480"/>
            <ac:spMk id="26" creationId="{8CE2CF0F-5F4A-4AF2-8BA7-752304F7DEFE}"/>
          </ac:spMkLst>
        </pc:spChg>
        <pc:picChg chg="mod">
          <ac:chgData name="ヨコオ　レイ" userId="S::a71377@st.takushoku-u.ac.jp::5ef8c68c-7bdf-4008-854e-3343d3eda687" providerId="AD" clId="Web-{3954BB36-6433-4EEC-BB10-8E865013E1EF}" dt="2019-12-09T09:28:38.663" v="661" actId="1076"/>
          <ac:picMkLst>
            <pc:docMk/>
            <pc:sldMk cId="8906097" sldId="480"/>
            <ac:picMk id="7" creationId="{CA5FE709-E4CD-4E11-8132-31FDB9603C5A}"/>
          </ac:picMkLst>
        </pc:picChg>
        <pc:picChg chg="mod">
          <ac:chgData name="ヨコオ　レイ" userId="S::a71377@st.takushoku-u.ac.jp::5ef8c68c-7bdf-4008-854e-3343d3eda687" providerId="AD" clId="Web-{3954BB36-6433-4EEC-BB10-8E865013E1EF}" dt="2019-12-09T09:28:16.413" v="659" actId="1076"/>
          <ac:picMkLst>
            <pc:docMk/>
            <pc:sldMk cId="8906097" sldId="480"/>
            <ac:picMk id="9" creationId="{CFF565BC-BB5E-40F7-B236-7C5A730A072B}"/>
          </ac:picMkLst>
        </pc:picChg>
        <pc:picChg chg="mod">
          <ac:chgData name="ヨコオ　レイ" userId="S::a71377@st.takushoku-u.ac.jp::5ef8c68c-7bdf-4008-854e-3343d3eda687" providerId="AD" clId="Web-{3954BB36-6433-4EEC-BB10-8E865013E1EF}" dt="2019-12-09T09:28:24.788" v="660" actId="1076"/>
          <ac:picMkLst>
            <pc:docMk/>
            <pc:sldMk cId="8906097" sldId="480"/>
            <ac:picMk id="17" creationId="{FD77CB9D-8CE5-40F4-B914-84D974967CA1}"/>
          </ac:picMkLst>
        </pc:picChg>
      </pc:sldChg>
      <pc:sldChg chg="modSp">
        <pc:chgData name="ヨコオ　レイ" userId="S::a71377@st.takushoku-u.ac.jp::5ef8c68c-7bdf-4008-854e-3343d3eda687" providerId="AD" clId="Web-{3954BB36-6433-4EEC-BB10-8E865013E1EF}" dt="2019-12-09T07:40:54.408" v="580" actId="1076"/>
        <pc:sldMkLst>
          <pc:docMk/>
          <pc:sldMk cId="1834461353" sldId="482"/>
        </pc:sldMkLst>
        <pc:graphicFrameChg chg="mod modGraphic">
          <ac:chgData name="ヨコオ　レイ" userId="S::a71377@st.takushoku-u.ac.jp::5ef8c68c-7bdf-4008-854e-3343d3eda687" providerId="AD" clId="Web-{3954BB36-6433-4EEC-BB10-8E865013E1EF}" dt="2019-12-09T07:40:54.408" v="580" actId="1076"/>
          <ac:graphicFrameMkLst>
            <pc:docMk/>
            <pc:sldMk cId="1834461353" sldId="482"/>
            <ac:graphicFrameMk id="21" creationId="{41168E2E-C768-447A-8E22-D6F6B3F144F7}"/>
          </ac:graphicFrameMkLst>
        </pc:graphicFrameChg>
      </pc:sldChg>
      <pc:sldChg chg="ord">
        <pc:chgData name="ヨコオ　レイ" userId="S::a71377@st.takushoku-u.ac.jp::5ef8c68c-7bdf-4008-854e-3343d3eda687" providerId="AD" clId="Web-{3954BB36-6433-4EEC-BB10-8E865013E1EF}" dt="2019-12-09T07:19:02.188" v="362"/>
        <pc:sldMkLst>
          <pc:docMk/>
          <pc:sldMk cId="1621455043" sldId="485"/>
        </pc:sldMkLst>
      </pc:sldChg>
      <pc:sldChg chg="addSp delSp modSp">
        <pc:chgData name="ヨコオ　レイ" userId="S::a71377@st.takushoku-u.ac.jp::5ef8c68c-7bdf-4008-854e-3343d3eda687" providerId="AD" clId="Web-{3954BB36-6433-4EEC-BB10-8E865013E1EF}" dt="2019-12-09T10:44:52.474" v="1107" actId="20577"/>
        <pc:sldMkLst>
          <pc:docMk/>
          <pc:sldMk cId="1906869744" sldId="536"/>
        </pc:sldMkLst>
        <pc:spChg chg="add mod">
          <ac:chgData name="ヨコオ　レイ" userId="S::a71377@st.takushoku-u.ac.jp::5ef8c68c-7bdf-4008-854e-3343d3eda687" providerId="AD" clId="Web-{3954BB36-6433-4EEC-BB10-8E865013E1EF}" dt="2019-12-09T10:44:22.692" v="1099" actId="1076"/>
          <ac:spMkLst>
            <pc:docMk/>
            <pc:sldMk cId="1906869744" sldId="536"/>
            <ac:spMk id="7" creationId="{82707555-E0C8-4FFA-ADB3-9C32E3E4371D}"/>
          </ac:spMkLst>
        </pc:spChg>
        <pc:spChg chg="add mod">
          <ac:chgData name="ヨコオ　レイ" userId="S::a71377@st.takushoku-u.ac.jp::5ef8c68c-7bdf-4008-854e-3343d3eda687" providerId="AD" clId="Web-{3954BB36-6433-4EEC-BB10-8E865013E1EF}" dt="2019-12-09T10:44:52.474" v="1107" actId="20577"/>
          <ac:spMkLst>
            <pc:docMk/>
            <pc:sldMk cId="1906869744" sldId="536"/>
            <ac:spMk id="8" creationId="{3FB77419-22B0-493B-B2F0-3F9E390CD57E}"/>
          </ac:spMkLst>
        </pc:spChg>
        <pc:picChg chg="mod">
          <ac:chgData name="ヨコオ　レイ" userId="S::a71377@st.takushoku-u.ac.jp::5ef8c68c-7bdf-4008-854e-3343d3eda687" providerId="AD" clId="Web-{3954BB36-6433-4EEC-BB10-8E865013E1EF}" dt="2019-12-09T10:43:10.582" v="1042" actId="1076"/>
          <ac:picMkLst>
            <pc:docMk/>
            <pc:sldMk cId="1906869744" sldId="536"/>
            <ac:picMk id="11" creationId="{F663763D-926E-4798-AA0E-95EBE3B09CA8}"/>
          </ac:picMkLst>
        </pc:picChg>
        <pc:cxnChg chg="mod">
          <ac:chgData name="ヨコオ　レイ" userId="S::a71377@st.takushoku-u.ac.jp::5ef8c68c-7bdf-4008-854e-3343d3eda687" providerId="AD" clId="Web-{3954BB36-6433-4EEC-BB10-8E865013E1EF}" dt="2019-12-09T10:42:41.581" v="1038" actId="1076"/>
          <ac:cxnSpMkLst>
            <pc:docMk/>
            <pc:sldMk cId="1906869744" sldId="536"/>
            <ac:cxnSpMk id="12" creationId="{DCC77102-C78D-44E2-9E55-14097B526BDC}"/>
          </ac:cxnSpMkLst>
        </pc:cxnChg>
        <pc:cxnChg chg="del">
          <ac:chgData name="ヨコオ　レイ" userId="S::a71377@st.takushoku-u.ac.jp::5ef8c68c-7bdf-4008-854e-3343d3eda687" providerId="AD" clId="Web-{3954BB36-6433-4EEC-BB10-8E865013E1EF}" dt="2019-12-09T10:42:48.659" v="1039"/>
          <ac:cxnSpMkLst>
            <pc:docMk/>
            <pc:sldMk cId="1906869744" sldId="536"/>
            <ac:cxnSpMk id="13" creationId="{46F42123-79EB-43FE-8EC8-33CF16A6C923}"/>
          </ac:cxnSpMkLst>
        </pc:cxnChg>
      </pc:sldChg>
      <pc:sldChg chg="modSp">
        <pc:chgData name="ヨコオ　レイ" userId="S::a71377@st.takushoku-u.ac.jp::5ef8c68c-7bdf-4008-854e-3343d3eda687" providerId="AD" clId="Web-{3954BB36-6433-4EEC-BB10-8E865013E1EF}" dt="2019-12-09T06:57:44.218" v="358" actId="20577"/>
        <pc:sldMkLst>
          <pc:docMk/>
          <pc:sldMk cId="1550491043" sldId="541"/>
        </pc:sldMkLst>
        <pc:spChg chg="mod">
          <ac:chgData name="ヨコオ　レイ" userId="S::a71377@st.takushoku-u.ac.jp::5ef8c68c-7bdf-4008-854e-3343d3eda687" providerId="AD" clId="Web-{3954BB36-6433-4EEC-BB10-8E865013E1EF}" dt="2019-12-09T06:57:44.218" v="358" actId="20577"/>
          <ac:spMkLst>
            <pc:docMk/>
            <pc:sldMk cId="1550491043" sldId="541"/>
            <ac:spMk id="8" creationId="{5A759588-E8DA-4F81-A927-C8DE2D84D315}"/>
          </ac:spMkLst>
        </pc:spChg>
      </pc:sldChg>
      <pc:sldChg chg="modSp">
        <pc:chgData name="ヨコオ　レイ" userId="S::a71377@st.takushoku-u.ac.jp::5ef8c68c-7bdf-4008-854e-3343d3eda687" providerId="AD" clId="Web-{3954BB36-6433-4EEC-BB10-8E865013E1EF}" dt="2019-12-09T11:19:15.999" v="1320" actId="20577"/>
        <pc:sldMkLst>
          <pc:docMk/>
          <pc:sldMk cId="523236251" sldId="546"/>
        </pc:sldMkLst>
        <pc:spChg chg="mod">
          <ac:chgData name="ヨコオ　レイ" userId="S::a71377@st.takushoku-u.ac.jp::5ef8c68c-7bdf-4008-854e-3343d3eda687" providerId="AD" clId="Web-{3954BB36-6433-4EEC-BB10-8E865013E1EF}" dt="2019-12-09T11:17:12.304" v="1314" actId="20577"/>
          <ac:spMkLst>
            <pc:docMk/>
            <pc:sldMk cId="523236251" sldId="546"/>
            <ac:spMk id="2" creationId="{DCB9E45C-636B-4DDD-9B14-CFED47D1A17E}"/>
          </ac:spMkLst>
        </pc:spChg>
        <pc:spChg chg="mod">
          <ac:chgData name="ヨコオ　レイ" userId="S::a71377@st.takushoku-u.ac.jp::5ef8c68c-7bdf-4008-854e-3343d3eda687" providerId="AD" clId="Web-{3954BB36-6433-4EEC-BB10-8E865013E1EF}" dt="2019-12-09T11:19:15.999" v="1320" actId="20577"/>
          <ac:spMkLst>
            <pc:docMk/>
            <pc:sldMk cId="523236251" sldId="546"/>
            <ac:spMk id="13" creationId="{C07DDA2A-DA50-4D19-9126-B619D473C82C}"/>
          </ac:spMkLst>
        </pc:spChg>
      </pc:sldChg>
      <pc:sldChg chg="modSp">
        <pc:chgData name="ヨコオ　レイ" userId="S::a71377@st.takushoku-u.ac.jp::5ef8c68c-7bdf-4008-854e-3343d3eda687" providerId="AD" clId="Web-{3954BB36-6433-4EEC-BB10-8E865013E1EF}" dt="2019-12-09T10:48:39.571" v="1141" actId="20577"/>
        <pc:sldMkLst>
          <pc:docMk/>
          <pc:sldMk cId="974060584" sldId="548"/>
        </pc:sldMkLst>
        <pc:spChg chg="mod">
          <ac:chgData name="ヨコオ　レイ" userId="S::a71377@st.takushoku-u.ac.jp::5ef8c68c-7bdf-4008-854e-3343d3eda687" providerId="AD" clId="Web-{3954BB36-6433-4EEC-BB10-8E865013E1EF}" dt="2019-12-09T10:48:39.571" v="1141" actId="20577"/>
          <ac:spMkLst>
            <pc:docMk/>
            <pc:sldMk cId="974060584" sldId="548"/>
            <ac:spMk id="4" creationId="{2D119D9F-4E6E-4832-B8A4-C02C1A65779B}"/>
          </ac:spMkLst>
        </pc:spChg>
      </pc:sldChg>
      <pc:sldChg chg="modSp">
        <pc:chgData name="ヨコオ　レイ" userId="S::a71377@st.takushoku-u.ac.jp::5ef8c68c-7bdf-4008-854e-3343d3eda687" providerId="AD" clId="Web-{3954BB36-6433-4EEC-BB10-8E865013E1EF}" dt="2019-12-09T10:40:23.345" v="1035" actId="20577"/>
        <pc:sldMkLst>
          <pc:docMk/>
          <pc:sldMk cId="3215337082" sldId="556"/>
        </pc:sldMkLst>
        <pc:spChg chg="mod">
          <ac:chgData name="ヨコオ　レイ" userId="S::a71377@st.takushoku-u.ac.jp::5ef8c68c-7bdf-4008-854e-3343d3eda687" providerId="AD" clId="Web-{3954BB36-6433-4EEC-BB10-8E865013E1EF}" dt="2019-12-09T10:32:51.682" v="951" actId="20577"/>
          <ac:spMkLst>
            <pc:docMk/>
            <pc:sldMk cId="3215337082" sldId="556"/>
            <ac:spMk id="2" creationId="{CAE9CD72-0397-48B0-9AA7-9327F1F98CF7}"/>
          </ac:spMkLst>
        </pc:spChg>
        <pc:spChg chg="mod">
          <ac:chgData name="ヨコオ　レイ" userId="S::a71377@st.takushoku-u.ac.jp::5ef8c68c-7bdf-4008-854e-3343d3eda687" providerId="AD" clId="Web-{3954BB36-6433-4EEC-BB10-8E865013E1EF}" dt="2019-12-09T10:40:23.345" v="1035" actId="20577"/>
          <ac:spMkLst>
            <pc:docMk/>
            <pc:sldMk cId="3215337082" sldId="556"/>
            <ac:spMk id="3" creationId="{8F3C5617-CD08-4AA3-9C20-86DACC4BA5DD}"/>
          </ac:spMkLst>
        </pc:spChg>
      </pc:sldChg>
      <pc:sldChg chg="modSp">
        <pc:chgData name="ヨコオ　レイ" userId="S::a71377@st.takushoku-u.ac.jp::5ef8c68c-7bdf-4008-854e-3343d3eda687" providerId="AD" clId="Web-{3954BB36-6433-4EEC-BB10-8E865013E1EF}" dt="2019-12-09T10:27:17.911" v="877" actId="20577"/>
        <pc:sldMkLst>
          <pc:docMk/>
          <pc:sldMk cId="930015930" sldId="561"/>
        </pc:sldMkLst>
        <pc:spChg chg="mod">
          <ac:chgData name="ヨコオ　レイ" userId="S::a71377@st.takushoku-u.ac.jp::5ef8c68c-7bdf-4008-854e-3343d3eda687" providerId="AD" clId="Web-{3954BB36-6433-4EEC-BB10-8E865013E1EF}" dt="2019-12-09T10:27:17.911" v="877" actId="20577"/>
          <ac:spMkLst>
            <pc:docMk/>
            <pc:sldMk cId="930015930" sldId="561"/>
            <ac:spMk id="9" creationId="{8AFE6DA3-A93A-4705-994B-C339959868D7}"/>
          </ac:spMkLst>
        </pc:spChg>
      </pc:sldChg>
      <pc:sldChg chg="addSp delSp modSp">
        <pc:chgData name="ヨコオ　レイ" userId="S::a71377@st.takushoku-u.ac.jp::5ef8c68c-7bdf-4008-854e-3343d3eda687" providerId="AD" clId="Web-{3954BB36-6433-4EEC-BB10-8E865013E1EF}" dt="2019-12-09T10:29:38.163" v="891" actId="1076"/>
        <pc:sldMkLst>
          <pc:docMk/>
          <pc:sldMk cId="2532454296" sldId="578"/>
        </pc:sldMkLst>
        <pc:picChg chg="mod">
          <ac:chgData name="ヨコオ　レイ" userId="S::a71377@st.takushoku-u.ac.jp::5ef8c68c-7bdf-4008-854e-3343d3eda687" providerId="AD" clId="Web-{3954BB36-6433-4EEC-BB10-8E865013E1EF}" dt="2019-12-09T10:29:29.178" v="890" actId="1076"/>
          <ac:picMkLst>
            <pc:docMk/>
            <pc:sldMk cId="2532454296" sldId="578"/>
            <ac:picMk id="3" creationId="{5CB40AAF-3385-413E-9E45-A48B0B3D17B0}"/>
          </ac:picMkLst>
        </pc:picChg>
        <pc:picChg chg="add del mod">
          <ac:chgData name="ヨコオ　レイ" userId="S::a71377@st.takushoku-u.ac.jp::5ef8c68c-7bdf-4008-854e-3343d3eda687" providerId="AD" clId="Web-{3954BB36-6433-4EEC-BB10-8E865013E1EF}" dt="2019-12-09T10:28:39.053" v="881"/>
          <ac:picMkLst>
            <pc:docMk/>
            <pc:sldMk cId="2532454296" sldId="578"/>
            <ac:picMk id="9" creationId="{1C3B6807-35C4-47D6-B2BA-C1607FE8A30A}"/>
          </ac:picMkLst>
        </pc:picChg>
        <pc:picChg chg="del">
          <ac:chgData name="ヨコオ　レイ" userId="S::a71377@st.takushoku-u.ac.jp::5ef8c68c-7bdf-4008-854e-3343d3eda687" providerId="AD" clId="Web-{3954BB36-6433-4EEC-BB10-8E865013E1EF}" dt="2019-12-09T10:28:29.459" v="879"/>
          <ac:picMkLst>
            <pc:docMk/>
            <pc:sldMk cId="2532454296" sldId="578"/>
            <ac:picMk id="19" creationId="{2C048EDB-D982-4876-88C1-B74E150E3045}"/>
          </ac:picMkLst>
        </pc:picChg>
        <pc:picChg chg="add mod">
          <ac:chgData name="ヨコオ　レイ" userId="S::a71377@st.takushoku-u.ac.jp::5ef8c68c-7bdf-4008-854e-3343d3eda687" providerId="AD" clId="Web-{3954BB36-6433-4EEC-BB10-8E865013E1EF}" dt="2019-12-09T10:29:38.163" v="891" actId="1076"/>
          <ac:picMkLst>
            <pc:docMk/>
            <pc:sldMk cId="2532454296" sldId="578"/>
            <ac:picMk id="20" creationId="{021596B8-AF33-441F-B3E5-CF99A4D71DE0}"/>
          </ac:picMkLst>
        </pc:picChg>
      </pc:sldChg>
      <pc:sldChg chg="modSp addCm">
        <pc:chgData name="ヨコオ　レイ" userId="S::a71377@st.takushoku-u.ac.jp::5ef8c68c-7bdf-4008-854e-3343d3eda687" providerId="AD" clId="Web-{3954BB36-6433-4EEC-BB10-8E865013E1EF}" dt="2019-12-09T10:31:54.196" v="900" actId="1076"/>
        <pc:sldMkLst>
          <pc:docMk/>
          <pc:sldMk cId="1246199181" sldId="585"/>
        </pc:sldMkLst>
        <pc:spChg chg="mod">
          <ac:chgData name="ヨコオ　レイ" userId="S::a71377@st.takushoku-u.ac.jp::5ef8c68c-7bdf-4008-854e-3343d3eda687" providerId="AD" clId="Web-{3954BB36-6433-4EEC-BB10-8E865013E1EF}" dt="2019-12-09T09:39:16.007" v="732" actId="20577"/>
          <ac:spMkLst>
            <pc:docMk/>
            <pc:sldMk cId="1246199181" sldId="585"/>
            <ac:spMk id="3" creationId="{BCCA1A93-E549-4A4E-A923-0781D1C968C3}"/>
          </ac:spMkLst>
        </pc:spChg>
        <pc:spChg chg="mod">
          <ac:chgData name="ヨコオ　レイ" userId="S::a71377@st.takushoku-u.ac.jp::5ef8c68c-7bdf-4008-854e-3343d3eda687" providerId="AD" clId="Web-{3954BB36-6433-4EEC-BB10-8E865013E1EF}" dt="2019-12-09T10:31:50.056" v="899" actId="1076"/>
          <ac:spMkLst>
            <pc:docMk/>
            <pc:sldMk cId="1246199181" sldId="585"/>
            <ac:spMk id="4" creationId="{0DA15104-685A-4D96-B6E8-3D0C99A94889}"/>
          </ac:spMkLst>
        </pc:spChg>
        <pc:spChg chg="mod">
          <ac:chgData name="ヨコオ　レイ" userId="S::a71377@st.takushoku-u.ac.jp::5ef8c68c-7bdf-4008-854e-3343d3eda687" providerId="AD" clId="Web-{3954BB36-6433-4EEC-BB10-8E865013E1EF}" dt="2019-12-09T10:31:54.196" v="900" actId="1076"/>
          <ac:spMkLst>
            <pc:docMk/>
            <pc:sldMk cId="1246199181" sldId="585"/>
            <ac:spMk id="6" creationId="{65509E04-B55F-4534-B7D8-9BE528CBCF0B}"/>
          </ac:spMkLst>
        </pc:spChg>
      </pc:sldChg>
      <pc:sldChg chg="modSp">
        <pc:chgData name="ヨコオ　レイ" userId="S::a71377@st.takushoku-u.ac.jp::5ef8c68c-7bdf-4008-854e-3343d3eda687" providerId="AD" clId="Web-{3954BB36-6433-4EEC-BB10-8E865013E1EF}" dt="2019-12-09T04:59:43.854" v="10" actId="1076"/>
        <pc:sldMkLst>
          <pc:docMk/>
          <pc:sldMk cId="2296231505" sldId="590"/>
        </pc:sldMkLst>
        <pc:spChg chg="mod">
          <ac:chgData name="ヨコオ　レイ" userId="S::a71377@st.takushoku-u.ac.jp::5ef8c68c-7bdf-4008-854e-3343d3eda687" providerId="AD" clId="Web-{3954BB36-6433-4EEC-BB10-8E865013E1EF}" dt="2019-12-09T04:59:20.182" v="7" actId="1076"/>
          <ac:spMkLst>
            <pc:docMk/>
            <pc:sldMk cId="2296231505" sldId="590"/>
            <ac:spMk id="3" creationId="{CCE26CE8-A80D-4373-A91F-9551ED0E26B8}"/>
          </ac:spMkLst>
        </pc:spChg>
        <pc:spChg chg="mod">
          <ac:chgData name="ヨコオ　レイ" userId="S::a71377@st.takushoku-u.ac.jp::5ef8c68c-7bdf-4008-854e-3343d3eda687" providerId="AD" clId="Web-{3954BB36-6433-4EEC-BB10-8E865013E1EF}" dt="2019-12-09T04:59:43.854" v="10" actId="1076"/>
          <ac:spMkLst>
            <pc:docMk/>
            <pc:sldMk cId="2296231505" sldId="590"/>
            <ac:spMk id="4" creationId="{C1C6F1A6-ACD6-49E4-B7D3-6BC343DC8984}"/>
          </ac:spMkLst>
        </pc:spChg>
        <pc:spChg chg="mod">
          <ac:chgData name="ヨコオ　レイ" userId="S::a71377@st.takushoku-u.ac.jp::5ef8c68c-7bdf-4008-854e-3343d3eda687" providerId="AD" clId="Web-{3954BB36-6433-4EEC-BB10-8E865013E1EF}" dt="2019-12-09T04:59:34.869" v="9" actId="1076"/>
          <ac:spMkLst>
            <pc:docMk/>
            <pc:sldMk cId="2296231505" sldId="590"/>
            <ac:spMk id="5" creationId="{AB51B717-C3B3-4E34-92F8-8C2328033EB9}"/>
          </ac:spMkLst>
        </pc:spChg>
        <pc:picChg chg="mod">
          <ac:chgData name="ヨコオ　レイ" userId="S::a71377@st.takushoku-u.ac.jp::5ef8c68c-7bdf-4008-854e-3343d3eda687" providerId="AD" clId="Web-{3954BB36-6433-4EEC-BB10-8E865013E1EF}" dt="2019-12-09T04:58:47.401" v="1" actId="1076"/>
          <ac:picMkLst>
            <pc:docMk/>
            <pc:sldMk cId="2296231505" sldId="590"/>
            <ac:picMk id="41" creationId="{E2F68013-BFF7-40CB-ACBB-FD95C993F6B2}"/>
          </ac:picMkLst>
        </pc:picChg>
      </pc:sldChg>
      <pc:sldChg chg="addSp modSp">
        <pc:chgData name="ヨコオ　レイ" userId="S::a71377@st.takushoku-u.ac.jp::5ef8c68c-7bdf-4008-854e-3343d3eda687" providerId="AD" clId="Web-{3954BB36-6433-4EEC-BB10-8E865013E1EF}" dt="2019-12-09T10:55:02.780" v="1146" actId="20577"/>
        <pc:sldMkLst>
          <pc:docMk/>
          <pc:sldMk cId="3111536107" sldId="591"/>
        </pc:sldMkLst>
        <pc:spChg chg="mod">
          <ac:chgData name="ヨコオ　レイ" userId="S::a71377@st.takushoku-u.ac.jp::5ef8c68c-7bdf-4008-854e-3343d3eda687" providerId="AD" clId="Web-{3954BB36-6433-4EEC-BB10-8E865013E1EF}" dt="2019-12-09T10:55:02.780" v="1146" actId="20577"/>
          <ac:spMkLst>
            <pc:docMk/>
            <pc:sldMk cId="3111536107" sldId="591"/>
            <ac:spMk id="3" creationId="{AF5771FB-AD75-4717-B9FF-1BC5E9109EEE}"/>
          </ac:spMkLst>
        </pc:spChg>
        <pc:spChg chg="mod">
          <ac:chgData name="ヨコオ　レイ" userId="S::a71377@st.takushoku-u.ac.jp::5ef8c68c-7bdf-4008-854e-3343d3eda687" providerId="AD" clId="Web-{3954BB36-6433-4EEC-BB10-8E865013E1EF}" dt="2019-12-09T05:05:00.276" v="26" actId="1076"/>
          <ac:spMkLst>
            <pc:docMk/>
            <pc:sldMk cId="3111536107" sldId="591"/>
            <ac:spMk id="4" creationId="{4DCB3090-59F8-409E-9871-5A56D3F08461}"/>
          </ac:spMkLst>
        </pc:spChg>
        <pc:spChg chg="mod">
          <ac:chgData name="ヨコオ　レイ" userId="S::a71377@st.takushoku-u.ac.jp::5ef8c68c-7bdf-4008-854e-3343d3eda687" providerId="AD" clId="Web-{3954BB36-6433-4EEC-BB10-8E865013E1EF}" dt="2019-12-09T05:04:53.354" v="25" actId="1076"/>
          <ac:spMkLst>
            <pc:docMk/>
            <pc:sldMk cId="3111536107" sldId="591"/>
            <ac:spMk id="5" creationId="{823B4F75-2154-4E78-88E6-03B70D66608A}"/>
          </ac:spMkLst>
        </pc:spChg>
        <pc:spChg chg="mod">
          <ac:chgData name="ヨコオ　レイ" userId="S::a71377@st.takushoku-u.ac.jp::5ef8c68c-7bdf-4008-854e-3343d3eda687" providerId="AD" clId="Web-{3954BB36-6433-4EEC-BB10-8E865013E1EF}" dt="2019-12-09T05:04:32.120" v="20" actId="20577"/>
          <ac:spMkLst>
            <pc:docMk/>
            <pc:sldMk cId="3111536107" sldId="591"/>
            <ac:spMk id="6" creationId="{B391B6EE-B3A9-445A-8847-56DDC06FA0AC}"/>
          </ac:spMkLst>
        </pc:spChg>
        <pc:spChg chg="add mod">
          <ac:chgData name="ヨコオ　レイ" userId="S::a71377@st.takushoku-u.ac.jp::5ef8c68c-7bdf-4008-854e-3343d3eda687" providerId="AD" clId="Web-{3954BB36-6433-4EEC-BB10-8E865013E1EF}" dt="2019-12-09T05:07:03.339" v="34" actId="14100"/>
          <ac:spMkLst>
            <pc:docMk/>
            <pc:sldMk cId="3111536107" sldId="591"/>
            <ac:spMk id="8" creationId="{21BF1DE7-090D-461B-98F9-7F60EEF37AF0}"/>
          </ac:spMkLst>
        </pc:spChg>
      </pc:sldChg>
      <pc:sldChg chg="delSp modSp">
        <pc:chgData name="ヨコオ　レイ" userId="S::a71377@st.takushoku-u.ac.jp::5ef8c68c-7bdf-4008-854e-3343d3eda687" providerId="AD" clId="Web-{3954BB36-6433-4EEC-BB10-8E865013E1EF}" dt="2019-12-09T10:57:02.063" v="1258" actId="20577"/>
        <pc:sldMkLst>
          <pc:docMk/>
          <pc:sldMk cId="1966150775" sldId="592"/>
        </pc:sldMkLst>
        <pc:spChg chg="mod">
          <ac:chgData name="ヨコオ　レイ" userId="S::a71377@st.takushoku-u.ac.jp::5ef8c68c-7bdf-4008-854e-3343d3eda687" providerId="AD" clId="Web-{3954BB36-6433-4EEC-BB10-8E865013E1EF}" dt="2019-12-09T10:57:02.063" v="1258" actId="20577"/>
          <ac:spMkLst>
            <pc:docMk/>
            <pc:sldMk cId="1966150775" sldId="592"/>
            <ac:spMk id="2" creationId="{09739450-4851-44EE-9921-B251070A6B6D}"/>
          </ac:spMkLst>
        </pc:spChg>
        <pc:spChg chg="mod">
          <ac:chgData name="ヨコオ　レイ" userId="S::a71377@st.takushoku-u.ac.jp::5ef8c68c-7bdf-4008-854e-3343d3eda687" providerId="AD" clId="Web-{3954BB36-6433-4EEC-BB10-8E865013E1EF}" dt="2019-12-09T10:55:58.968" v="1191" actId="20577"/>
          <ac:spMkLst>
            <pc:docMk/>
            <pc:sldMk cId="1966150775" sldId="592"/>
            <ac:spMk id="3" creationId="{4DDA7244-1ACB-4742-8CF3-08861C3CFA07}"/>
          </ac:spMkLst>
        </pc:spChg>
        <pc:spChg chg="del mod">
          <ac:chgData name="ヨコオ　レイ" userId="S::a71377@st.takushoku-u.ac.jp::5ef8c68c-7bdf-4008-854e-3343d3eda687" providerId="AD" clId="Web-{3954BB36-6433-4EEC-BB10-8E865013E1EF}" dt="2019-12-09T05:20:07.825" v="69"/>
          <ac:spMkLst>
            <pc:docMk/>
            <pc:sldMk cId="1966150775" sldId="592"/>
            <ac:spMk id="4" creationId="{4F52A9D4-5849-4076-B02C-2E658DE9EDE9}"/>
          </ac:spMkLst>
        </pc:spChg>
        <pc:spChg chg="mod">
          <ac:chgData name="ヨコオ　レイ" userId="S::a71377@st.takushoku-u.ac.jp::5ef8c68c-7bdf-4008-854e-3343d3eda687" providerId="AD" clId="Web-{3954BB36-6433-4EEC-BB10-8E865013E1EF}" dt="2019-12-09T05:23:11.670" v="307" actId="1076"/>
          <ac:spMkLst>
            <pc:docMk/>
            <pc:sldMk cId="1966150775" sldId="592"/>
            <ac:spMk id="5" creationId="{B30F80F5-FAE6-4CED-A3DB-572726400629}"/>
          </ac:spMkLst>
        </pc:spChg>
        <pc:spChg chg="mod">
          <ac:chgData name="ヨコオ　レイ" userId="S::a71377@st.takushoku-u.ac.jp::5ef8c68c-7bdf-4008-854e-3343d3eda687" providerId="AD" clId="Web-{3954BB36-6433-4EEC-BB10-8E865013E1EF}" dt="2019-12-09T05:23:23.044" v="309" actId="1076"/>
          <ac:spMkLst>
            <pc:docMk/>
            <pc:sldMk cId="1966150775" sldId="592"/>
            <ac:spMk id="6" creationId="{753D841F-E495-4995-9D04-5BD2319A6058}"/>
          </ac:spMkLst>
        </pc:spChg>
        <pc:spChg chg="mod">
          <ac:chgData name="ヨコオ　レイ" userId="S::a71377@st.takushoku-u.ac.jp::5ef8c68c-7bdf-4008-854e-3343d3eda687" providerId="AD" clId="Web-{3954BB36-6433-4EEC-BB10-8E865013E1EF}" dt="2019-12-09T05:23:29.107" v="311" actId="1076"/>
          <ac:spMkLst>
            <pc:docMk/>
            <pc:sldMk cId="1966150775" sldId="592"/>
            <ac:spMk id="7" creationId="{5E176FEB-E334-4F0F-97C4-ED85F421B6BE}"/>
          </ac:spMkLst>
        </pc:spChg>
      </pc:sldChg>
      <pc:sldChg chg="modSp">
        <pc:chgData name="ヨコオ　レイ" userId="S::a71377@st.takushoku-u.ac.jp::5ef8c68c-7bdf-4008-854e-3343d3eda687" providerId="AD" clId="Web-{3954BB36-6433-4EEC-BB10-8E865013E1EF}" dt="2019-12-09T10:19:20.279" v="830" actId="20577"/>
        <pc:sldMkLst>
          <pc:docMk/>
          <pc:sldMk cId="227702471" sldId="593"/>
        </pc:sldMkLst>
        <pc:spChg chg="mod">
          <ac:chgData name="ヨコオ　レイ" userId="S::a71377@st.takushoku-u.ac.jp::5ef8c68c-7bdf-4008-854e-3343d3eda687" providerId="AD" clId="Web-{3954BB36-6433-4EEC-BB10-8E865013E1EF}" dt="2019-12-09T10:13:26.211" v="825" actId="20577"/>
          <ac:spMkLst>
            <pc:docMk/>
            <pc:sldMk cId="227702471" sldId="593"/>
            <ac:spMk id="2" creationId="{19BA6934-979A-4C23-8759-2628A667F680}"/>
          </ac:spMkLst>
        </pc:spChg>
        <pc:spChg chg="mod">
          <ac:chgData name="ヨコオ　レイ" userId="S::a71377@st.takushoku-u.ac.jp::5ef8c68c-7bdf-4008-854e-3343d3eda687" providerId="AD" clId="Web-{3954BB36-6433-4EEC-BB10-8E865013E1EF}" dt="2019-12-09T10:19:20.279" v="830" actId="20577"/>
          <ac:spMkLst>
            <pc:docMk/>
            <pc:sldMk cId="227702471" sldId="593"/>
            <ac:spMk id="5" creationId="{9C08423B-0F22-4916-9F78-5D59FD93A3B2}"/>
          </ac:spMkLst>
        </pc:spChg>
        <pc:spChg chg="mod">
          <ac:chgData name="ヨコオ　レイ" userId="S::a71377@st.takushoku-u.ac.jp::5ef8c68c-7bdf-4008-854e-3343d3eda687" providerId="AD" clId="Web-{3954BB36-6433-4EEC-BB10-8E865013E1EF}" dt="2019-12-09T09:34:12.726" v="669" actId="20577"/>
          <ac:spMkLst>
            <pc:docMk/>
            <pc:sldMk cId="227702471" sldId="593"/>
            <ac:spMk id="8" creationId="{FE79086E-4BDF-4316-91D5-482C741F9F65}"/>
          </ac:spMkLst>
        </pc:spChg>
      </pc:sldChg>
    </pc:docChg>
  </pc:docChgLst>
  <pc:docChgLst>
    <pc:chgData name="カトリ　ヒカル" userId="S::a71127@st.takushoku-u.ac.jp::7925d78e-1930-4a00-8eb4-81d293cf66e4" providerId="AD" clId="Web-{1D259305-3374-4083-83D5-EBD8D4228384}"/>
    <pc:docChg chg="addSld modSld">
      <pc:chgData name="カトリ　ヒカル" userId="S::a71127@st.takushoku-u.ac.jp::7925d78e-1930-4a00-8eb4-81d293cf66e4" providerId="AD" clId="Web-{1D259305-3374-4083-83D5-EBD8D4228384}" dt="2019-11-16T03:40:21.709" v="536"/>
      <pc:docMkLst>
        <pc:docMk/>
      </pc:docMkLst>
      <pc:sldChg chg="addSp modSp new">
        <pc:chgData name="カトリ　ヒカル" userId="S::a71127@st.takushoku-u.ac.jp::7925d78e-1930-4a00-8eb4-81d293cf66e4" providerId="AD" clId="Web-{1D259305-3374-4083-83D5-EBD8D4228384}" dt="2019-11-16T03:40:21.709" v="536"/>
        <pc:sldMkLst>
          <pc:docMk/>
          <pc:sldMk cId="3097409226" sldId="521"/>
        </pc:sldMkLst>
        <pc:spChg chg="mod">
          <ac:chgData name="カトリ　ヒカル" userId="S::a71127@st.takushoku-u.ac.jp::7925d78e-1930-4a00-8eb4-81d293cf66e4" providerId="AD" clId="Web-{1D259305-3374-4083-83D5-EBD8D4228384}" dt="2019-11-16T03:24:14.752" v="88" actId="20577"/>
          <ac:spMkLst>
            <pc:docMk/>
            <pc:sldMk cId="3097409226" sldId="521"/>
            <ac:spMk id="2" creationId="{E6EA20FB-766A-402D-B7A4-04E437E545BD}"/>
          </ac:spMkLst>
        </pc:spChg>
        <pc:spChg chg="add mod">
          <ac:chgData name="カトリ　ヒカル" userId="S::a71127@st.takushoku-u.ac.jp::7925d78e-1930-4a00-8eb4-81d293cf66e4" providerId="AD" clId="Web-{1D259305-3374-4083-83D5-EBD8D4228384}" dt="2019-11-16T03:21:29.065" v="47" actId="20577"/>
          <ac:spMkLst>
            <pc:docMk/>
            <pc:sldMk cId="3097409226" sldId="521"/>
            <ac:spMk id="3" creationId="{6F4ED9DA-F0BC-4B9B-AB88-92A5A8A79F2C}"/>
          </ac:spMkLst>
        </pc:spChg>
        <pc:graphicFrameChg chg="add mod modGraphic">
          <ac:chgData name="カトリ　ヒカル" userId="S::a71127@st.takushoku-u.ac.jp::7925d78e-1930-4a00-8eb4-81d293cf66e4" providerId="AD" clId="Web-{1D259305-3374-4083-83D5-EBD8D4228384}" dt="2019-11-16T03:40:21.709" v="536"/>
          <ac:graphicFrameMkLst>
            <pc:docMk/>
            <pc:sldMk cId="3097409226" sldId="521"/>
            <ac:graphicFrameMk id="4" creationId="{7D8E5C7D-ACCD-4F83-8DCB-5E46B7461633}"/>
          </ac:graphicFrameMkLst>
        </pc:graphicFrameChg>
      </pc:sldChg>
    </pc:docChg>
  </pc:docChgLst>
  <pc:docChgLst>
    <pc:chgData name="ヨコオ　レイ" userId="S::a71377@st.takushoku-u.ac.jp::5ef8c68c-7bdf-4008-854e-3343d3eda687" providerId="AD" clId="Web-{5BF658AD-73D2-4436-B46C-238F1433B0EF}"/>
    <pc:docChg chg="addSld modSld sldOrd">
      <pc:chgData name="ヨコオ　レイ" userId="S::a71377@st.takushoku-u.ac.jp::5ef8c68c-7bdf-4008-854e-3343d3eda687" providerId="AD" clId="Web-{5BF658AD-73D2-4436-B46C-238F1433B0EF}" dt="2019-11-16T06:45:14.697" v="628"/>
      <pc:docMkLst>
        <pc:docMk/>
      </pc:docMkLst>
      <pc:sldChg chg="modSp">
        <pc:chgData name="ヨコオ　レイ" userId="S::a71377@st.takushoku-u.ac.jp::5ef8c68c-7bdf-4008-854e-3343d3eda687" providerId="AD" clId="Web-{5BF658AD-73D2-4436-B46C-238F1433B0EF}" dt="2019-11-16T05:42:32.371" v="3"/>
        <pc:sldMkLst>
          <pc:docMk/>
          <pc:sldMk cId="1834461353" sldId="482"/>
        </pc:sldMkLst>
        <pc:graphicFrameChg chg="modGraphic">
          <ac:chgData name="ヨコオ　レイ" userId="S::a71377@st.takushoku-u.ac.jp::5ef8c68c-7bdf-4008-854e-3343d3eda687" providerId="AD" clId="Web-{5BF658AD-73D2-4436-B46C-238F1433B0EF}" dt="2019-11-16T05:42:32.371" v="3"/>
          <ac:graphicFrameMkLst>
            <pc:docMk/>
            <pc:sldMk cId="1834461353" sldId="482"/>
            <ac:graphicFrameMk id="21" creationId="{41168E2E-C768-447A-8E22-D6F6B3F144F7}"/>
          </ac:graphicFrameMkLst>
        </pc:graphicFrameChg>
      </pc:sldChg>
      <pc:sldChg chg="addSp modSp new ord">
        <pc:chgData name="ヨコオ　レイ" userId="S::a71377@st.takushoku-u.ac.jp::5ef8c68c-7bdf-4008-854e-3343d3eda687" providerId="AD" clId="Web-{5BF658AD-73D2-4436-B46C-238F1433B0EF}" dt="2019-11-16T06:45:14.697" v="628"/>
        <pc:sldMkLst>
          <pc:docMk/>
          <pc:sldMk cId="3503107660" sldId="522"/>
        </pc:sldMkLst>
        <pc:spChg chg="mod">
          <ac:chgData name="ヨコオ　レイ" userId="S::a71377@st.takushoku-u.ac.jp::5ef8c68c-7bdf-4008-854e-3343d3eda687" providerId="AD" clId="Web-{5BF658AD-73D2-4436-B46C-238F1433B0EF}" dt="2019-11-16T05:56:00.892" v="41" actId="20577"/>
          <ac:spMkLst>
            <pc:docMk/>
            <pc:sldMk cId="3503107660" sldId="522"/>
            <ac:spMk id="2" creationId="{13066B66-6554-4BCC-A250-787B4F4F15F8}"/>
          </ac:spMkLst>
        </pc:spChg>
        <pc:spChg chg="add mod">
          <ac:chgData name="ヨコオ　レイ" userId="S::a71377@st.takushoku-u.ac.jp::5ef8c68c-7bdf-4008-854e-3343d3eda687" providerId="AD" clId="Web-{5BF658AD-73D2-4436-B46C-238F1433B0EF}" dt="2019-11-16T06:40:56.978" v="620" actId="1076"/>
          <ac:spMkLst>
            <pc:docMk/>
            <pc:sldMk cId="3503107660" sldId="522"/>
            <ac:spMk id="3" creationId="{11684B18-D318-4498-9367-4D2BDE72950E}"/>
          </ac:spMkLst>
        </pc:spChg>
        <pc:picChg chg="add mod">
          <ac:chgData name="ヨコオ　レイ" userId="S::a71377@st.takushoku-u.ac.jp::5ef8c68c-7bdf-4008-854e-3343d3eda687" providerId="AD" clId="Web-{5BF658AD-73D2-4436-B46C-238F1433B0EF}" dt="2019-11-16T06:41:13.072" v="625" actId="14100"/>
          <ac:picMkLst>
            <pc:docMk/>
            <pc:sldMk cId="3503107660" sldId="522"/>
            <ac:picMk id="4" creationId="{4B711419-F2C1-448D-B74D-34ECF9CB6BFE}"/>
          </ac:picMkLst>
        </pc:picChg>
        <pc:picChg chg="add mod">
          <ac:chgData name="ヨコオ　レイ" userId="S::a71377@st.takushoku-u.ac.jp::5ef8c68c-7bdf-4008-854e-3343d3eda687" providerId="AD" clId="Web-{5BF658AD-73D2-4436-B46C-238F1433B0EF}" dt="2019-11-16T06:40:30.181" v="616" actId="14100"/>
          <ac:picMkLst>
            <pc:docMk/>
            <pc:sldMk cId="3503107660" sldId="522"/>
            <ac:picMk id="6" creationId="{3BB68901-EEB5-42E7-8E98-2A238726D4B9}"/>
          </ac:picMkLst>
        </pc:picChg>
      </pc:sldChg>
    </pc:docChg>
  </pc:docChgLst>
  <pc:docChgLst>
    <pc:chgData name="ミヤモト　ショウゴ" userId="S::a71352@st.takushoku-u.ac.jp::d1b9f636-ea46-465c-ba2a-61856f725e73" providerId="AD" clId="Web-{7BD6E19A-E685-236C-4F77-85C703325AF9}"/>
    <pc:docChg chg="modSld">
      <pc:chgData name="ミヤモト　ショウゴ" userId="S::a71352@st.takushoku-u.ac.jp::d1b9f636-ea46-465c-ba2a-61856f725e73" providerId="AD" clId="Web-{7BD6E19A-E685-236C-4F77-85C703325AF9}" dt="2019-12-06T07:32:18.965" v="337" actId="20577"/>
      <pc:docMkLst>
        <pc:docMk/>
      </pc:docMkLst>
      <pc:sldChg chg="modSp">
        <pc:chgData name="ミヤモト　ショウゴ" userId="S::a71352@st.takushoku-u.ac.jp::d1b9f636-ea46-465c-ba2a-61856f725e73" providerId="AD" clId="Web-{7BD6E19A-E685-236C-4F77-85C703325AF9}" dt="2019-12-06T07:32:18.949" v="336" actId="20577"/>
        <pc:sldMkLst>
          <pc:docMk/>
          <pc:sldMk cId="1494822361" sldId="505"/>
        </pc:sldMkLst>
        <pc:spChg chg="mod">
          <ac:chgData name="ミヤモト　ショウゴ" userId="S::a71352@st.takushoku-u.ac.jp::d1b9f636-ea46-465c-ba2a-61856f725e73" providerId="AD" clId="Web-{7BD6E19A-E685-236C-4F77-85C703325AF9}" dt="2019-12-06T07:32:15.809" v="296" actId="20577"/>
          <ac:spMkLst>
            <pc:docMk/>
            <pc:sldMk cId="1494822361" sldId="505"/>
            <ac:spMk id="2" creationId="{34FD47B9-4ABD-49E3-BE2A-AFBD7962E3A3}"/>
          </ac:spMkLst>
        </pc:spChg>
        <pc:spChg chg="mod">
          <ac:chgData name="ミヤモト　ショウゴ" userId="S::a71352@st.takushoku-u.ac.jp::d1b9f636-ea46-465c-ba2a-61856f725e73" providerId="AD" clId="Web-{7BD6E19A-E685-236C-4F77-85C703325AF9}" dt="2019-12-06T07:32:18.949" v="336" actId="20577"/>
          <ac:spMkLst>
            <pc:docMk/>
            <pc:sldMk cId="1494822361" sldId="505"/>
            <ac:spMk id="7" creationId="{0CC1E270-576F-482C-8B35-A371F11F21DD}"/>
          </ac:spMkLst>
        </pc:spChg>
        <pc:picChg chg="mod">
          <ac:chgData name="ミヤモト　ショウゴ" userId="S::a71352@st.takushoku-u.ac.jp::d1b9f636-ea46-465c-ba2a-61856f725e73" providerId="AD" clId="Web-{7BD6E19A-E685-236C-4F77-85C703325AF9}" dt="2019-12-06T07:32:10.137" v="216" actId="1076"/>
          <ac:picMkLst>
            <pc:docMk/>
            <pc:sldMk cId="1494822361" sldId="505"/>
            <ac:picMk id="4" creationId="{F0780A5A-8891-4733-BF6A-17BCE6CFD9E5}"/>
          </ac:picMkLst>
        </pc:picChg>
      </pc:sldChg>
    </pc:docChg>
  </pc:docChgLst>
  <pc:docChgLst>
    <pc:chgData name="ミヤモト　ショウゴ" userId="S::a71352@st.takushoku-u.ac.jp::d1b9f636-ea46-465c-ba2a-61856f725e73" providerId="AD" clId="Web-{42FA2B02-28FB-C34C-5E94-554BBBB577D1}"/>
    <pc:docChg chg="addSld modSld sldOrd">
      <pc:chgData name="ミヤモト　ショウゴ" userId="S::a71352@st.takushoku-u.ac.jp::d1b9f636-ea46-465c-ba2a-61856f725e73" providerId="AD" clId="Web-{42FA2B02-28FB-C34C-5E94-554BBBB577D1}" dt="2019-12-07T07:34:07.280" v="1152" actId="1076"/>
      <pc:docMkLst>
        <pc:docMk/>
      </pc:docMkLst>
      <pc:sldChg chg="addSp modSp">
        <pc:chgData name="ミヤモト　ショウゴ" userId="S::a71352@st.takushoku-u.ac.jp::d1b9f636-ea46-465c-ba2a-61856f725e73" providerId="AD" clId="Web-{42FA2B02-28FB-C34C-5E94-554BBBB577D1}" dt="2019-12-07T06:55:45.763" v="1110" actId="20577"/>
        <pc:sldMkLst>
          <pc:docMk/>
          <pc:sldMk cId="974060584" sldId="548"/>
        </pc:sldMkLst>
        <pc:spChg chg="mod">
          <ac:chgData name="ミヤモト　ショウゴ" userId="S::a71352@st.takushoku-u.ac.jp::d1b9f636-ea46-465c-ba2a-61856f725e73" providerId="AD" clId="Web-{42FA2B02-28FB-C34C-5E94-554BBBB577D1}" dt="2019-12-07T06:38:20.098" v="991" actId="20577"/>
          <ac:spMkLst>
            <pc:docMk/>
            <pc:sldMk cId="974060584" sldId="548"/>
            <ac:spMk id="3" creationId="{8A778DE2-EF7E-4E16-A714-3D647BA487A3}"/>
          </ac:spMkLst>
        </pc:spChg>
        <pc:spChg chg="mod">
          <ac:chgData name="ミヤモト　ショウゴ" userId="S::a71352@st.takushoku-u.ac.jp::d1b9f636-ea46-465c-ba2a-61856f725e73" providerId="AD" clId="Web-{42FA2B02-28FB-C34C-5E94-554BBBB577D1}" dt="2019-12-07T06:39:00.067" v="998" actId="1076"/>
          <ac:spMkLst>
            <pc:docMk/>
            <pc:sldMk cId="974060584" sldId="548"/>
            <ac:spMk id="4" creationId="{2D119D9F-4E6E-4832-B8A4-C02C1A65779B}"/>
          </ac:spMkLst>
        </pc:spChg>
        <pc:spChg chg="mod">
          <ac:chgData name="ミヤモト　ショウゴ" userId="S::a71352@st.takushoku-u.ac.jp::d1b9f636-ea46-465c-ba2a-61856f725e73" providerId="AD" clId="Web-{42FA2B02-28FB-C34C-5E94-554BBBB577D1}" dt="2019-12-07T06:42:10.505" v="1083" actId="20577"/>
          <ac:spMkLst>
            <pc:docMk/>
            <pc:sldMk cId="974060584" sldId="548"/>
            <ac:spMk id="5" creationId="{55E12588-7465-4F8D-99EA-5470FB39AB57}"/>
          </ac:spMkLst>
        </pc:spChg>
        <pc:spChg chg="mod">
          <ac:chgData name="ミヤモト　ショウゴ" userId="S::a71352@st.takushoku-u.ac.jp::d1b9f636-ea46-465c-ba2a-61856f725e73" providerId="AD" clId="Web-{42FA2B02-28FB-C34C-5E94-554BBBB577D1}" dt="2019-12-07T06:55:45.763" v="1110" actId="20577"/>
          <ac:spMkLst>
            <pc:docMk/>
            <pc:sldMk cId="974060584" sldId="548"/>
            <ac:spMk id="6" creationId="{8F83EB42-9FF5-4C4D-8EB9-4B3CCBD1FA43}"/>
          </ac:spMkLst>
        </pc:spChg>
        <pc:spChg chg="add mod">
          <ac:chgData name="ミヤモト　ショウゴ" userId="S::a71352@st.takushoku-u.ac.jp::d1b9f636-ea46-465c-ba2a-61856f725e73" providerId="AD" clId="Web-{42FA2B02-28FB-C34C-5E94-554BBBB577D1}" dt="2019-12-07T06:34:48.707" v="806" actId="20577"/>
          <ac:spMkLst>
            <pc:docMk/>
            <pc:sldMk cId="974060584" sldId="548"/>
            <ac:spMk id="7" creationId="{74F5FB6E-904C-4F48-8CAE-6B71DF2E4745}"/>
          </ac:spMkLst>
        </pc:spChg>
        <pc:spChg chg="add mod">
          <ac:chgData name="ミヤモト　ショウゴ" userId="S::a71352@st.takushoku-u.ac.jp::d1b9f636-ea46-465c-ba2a-61856f725e73" providerId="AD" clId="Web-{42FA2B02-28FB-C34C-5E94-554BBBB577D1}" dt="2019-12-07T06:35:23.411" v="845" actId="20577"/>
          <ac:spMkLst>
            <pc:docMk/>
            <pc:sldMk cId="974060584" sldId="548"/>
            <ac:spMk id="8" creationId="{5733275F-D89E-446E-8CB2-81103F916EBF}"/>
          </ac:spMkLst>
        </pc:spChg>
        <pc:spChg chg="add mod">
          <ac:chgData name="ミヤモト　ショウゴ" userId="S::a71352@st.takushoku-u.ac.jp::d1b9f636-ea46-465c-ba2a-61856f725e73" providerId="AD" clId="Web-{42FA2B02-28FB-C34C-5E94-554BBBB577D1}" dt="2019-12-07T06:39:33.505" v="1002"/>
          <ac:spMkLst>
            <pc:docMk/>
            <pc:sldMk cId="974060584" sldId="548"/>
            <ac:spMk id="9" creationId="{11A4E74B-D6AB-4AA6-AB02-5662E0185E8C}"/>
          </ac:spMkLst>
        </pc:spChg>
      </pc:sldChg>
      <pc:sldChg chg="addSp delSp modSp">
        <pc:chgData name="ミヤモト　ショウゴ" userId="S::a71352@st.takushoku-u.ac.jp::d1b9f636-ea46-465c-ba2a-61856f725e73" providerId="AD" clId="Web-{42FA2B02-28FB-C34C-5E94-554BBBB577D1}" dt="2019-12-07T06:39:47.645" v="1004"/>
        <pc:sldMkLst>
          <pc:docMk/>
          <pc:sldMk cId="3148932838" sldId="549"/>
        </pc:sldMkLst>
        <pc:spChg chg="mod">
          <ac:chgData name="ミヤモト　ショウゴ" userId="S::a71352@st.takushoku-u.ac.jp::d1b9f636-ea46-465c-ba2a-61856f725e73" providerId="AD" clId="Web-{42FA2B02-28FB-C34C-5E94-554BBBB577D1}" dt="2019-12-07T06:14:33.893" v="354" actId="20577"/>
          <ac:spMkLst>
            <pc:docMk/>
            <pc:sldMk cId="3148932838" sldId="549"/>
            <ac:spMk id="2" creationId="{32652BD5-A1C6-4C91-B86B-A08BC0950E8E}"/>
          </ac:spMkLst>
        </pc:spChg>
        <pc:spChg chg="add mod">
          <ac:chgData name="ミヤモト　ショウゴ" userId="S::a71352@st.takushoku-u.ac.jp::d1b9f636-ea46-465c-ba2a-61856f725e73" providerId="AD" clId="Web-{42FA2B02-28FB-C34C-5E94-554BBBB577D1}" dt="2019-12-07T06:17:57.034" v="508" actId="20577"/>
          <ac:spMkLst>
            <pc:docMk/>
            <pc:sldMk cId="3148932838" sldId="549"/>
            <ac:spMk id="3" creationId="{28113A7E-5BFC-4198-8057-F6E95F8DE002}"/>
          </ac:spMkLst>
        </pc:spChg>
        <pc:spChg chg="mod">
          <ac:chgData name="ミヤモト　ショウゴ" userId="S::a71352@st.takushoku-u.ac.jp::d1b9f636-ea46-465c-ba2a-61856f725e73" providerId="AD" clId="Web-{42FA2B02-28FB-C34C-5E94-554BBBB577D1}" dt="2019-12-07T06:26:41.379" v="656" actId="20577"/>
          <ac:spMkLst>
            <pc:docMk/>
            <pc:sldMk cId="3148932838" sldId="549"/>
            <ac:spMk id="4" creationId="{E98AEEC5-6E7D-4573-919F-D75B090FE91C}"/>
          </ac:spMkLst>
        </pc:spChg>
        <pc:spChg chg="add mod">
          <ac:chgData name="ミヤモト　ショウゴ" userId="S::a71352@st.takushoku-u.ac.jp::d1b9f636-ea46-465c-ba2a-61856f725e73" providerId="AD" clId="Web-{42FA2B02-28FB-C34C-5E94-554BBBB577D1}" dt="2019-12-07T06:18:50.347" v="543" actId="20577"/>
          <ac:spMkLst>
            <pc:docMk/>
            <pc:sldMk cId="3148932838" sldId="549"/>
            <ac:spMk id="5" creationId="{7CC4BA6C-417B-4073-8590-C40C74281E11}"/>
          </ac:spMkLst>
        </pc:spChg>
        <pc:spChg chg="mod">
          <ac:chgData name="ミヤモト　ショウゴ" userId="S::a71352@st.takushoku-u.ac.jp::d1b9f636-ea46-465c-ba2a-61856f725e73" providerId="AD" clId="Web-{42FA2B02-28FB-C34C-5E94-554BBBB577D1}" dt="2019-12-07T06:37:53.598" v="980" actId="20577"/>
          <ac:spMkLst>
            <pc:docMk/>
            <pc:sldMk cId="3148932838" sldId="549"/>
            <ac:spMk id="6" creationId="{B515E3F9-5E72-42A3-B737-BB5C0AB44CB2}"/>
          </ac:spMkLst>
        </pc:spChg>
        <pc:spChg chg="add mod">
          <ac:chgData name="ミヤモト　ショウゴ" userId="S::a71352@st.takushoku-u.ac.jp::d1b9f636-ea46-465c-ba2a-61856f725e73" providerId="AD" clId="Web-{42FA2B02-28FB-C34C-5E94-554BBBB577D1}" dt="2019-12-07T06:39:47.645" v="1004"/>
          <ac:spMkLst>
            <pc:docMk/>
            <pc:sldMk cId="3148932838" sldId="549"/>
            <ac:spMk id="7" creationId="{BF9586F9-5CAC-4F7F-8539-CE811F8EF3EE}"/>
          </ac:spMkLst>
        </pc:spChg>
        <pc:spChg chg="mod">
          <ac:chgData name="ミヤモト　ショウゴ" userId="S::a71352@st.takushoku-u.ac.jp::d1b9f636-ea46-465c-ba2a-61856f725e73" providerId="AD" clId="Web-{42FA2B02-28FB-C34C-5E94-554BBBB577D1}" dt="2019-12-07T06:33:16.363" v="762" actId="1076"/>
          <ac:spMkLst>
            <pc:docMk/>
            <pc:sldMk cId="3148932838" sldId="549"/>
            <ac:spMk id="8" creationId="{AB346823-CBAD-4B34-B4C4-301314623822}"/>
          </ac:spMkLst>
        </pc:spChg>
        <pc:spChg chg="mod">
          <ac:chgData name="ミヤモト　ショウゴ" userId="S::a71352@st.takushoku-u.ac.jp::d1b9f636-ea46-465c-ba2a-61856f725e73" providerId="AD" clId="Web-{42FA2B02-28FB-C34C-5E94-554BBBB577D1}" dt="2019-12-07T06:18:33.425" v="539" actId="20577"/>
          <ac:spMkLst>
            <pc:docMk/>
            <pc:sldMk cId="3148932838" sldId="549"/>
            <ac:spMk id="9" creationId="{34EAEEDB-7343-4FE8-BA9F-FE69140FB323}"/>
          </ac:spMkLst>
        </pc:spChg>
        <pc:spChg chg="mod">
          <ac:chgData name="ミヤモト　ショウゴ" userId="S::a71352@st.takushoku-u.ac.jp::d1b9f636-ea46-465c-ba2a-61856f725e73" providerId="AD" clId="Web-{42FA2B02-28FB-C34C-5E94-554BBBB577D1}" dt="2019-12-07T06:32:42.207" v="757" actId="1076"/>
          <ac:spMkLst>
            <pc:docMk/>
            <pc:sldMk cId="3148932838" sldId="549"/>
            <ac:spMk id="10" creationId="{F7732DE6-3192-491F-8294-E91E6E34CD2E}"/>
          </ac:spMkLst>
        </pc:spChg>
        <pc:spChg chg="del mod">
          <ac:chgData name="ミヤモト　ショウゴ" userId="S::a71352@st.takushoku-u.ac.jp::d1b9f636-ea46-465c-ba2a-61856f725e73" providerId="AD" clId="Web-{42FA2B02-28FB-C34C-5E94-554BBBB577D1}" dt="2019-12-07T06:33:45.457" v="769"/>
          <ac:spMkLst>
            <pc:docMk/>
            <pc:sldMk cId="3148932838" sldId="549"/>
            <ac:spMk id="13" creationId="{DCDFFF34-00B4-416A-900F-351545A1EF48}"/>
          </ac:spMkLst>
        </pc:spChg>
      </pc:sldChg>
      <pc:sldChg chg="ord">
        <pc:chgData name="ミヤモト　ショウゴ" userId="S::a71352@st.takushoku-u.ac.jp::d1b9f636-ea46-465c-ba2a-61856f725e73" providerId="AD" clId="Web-{42FA2B02-28FB-C34C-5E94-554BBBB577D1}" dt="2019-12-07T05:53:37.540" v="0"/>
        <pc:sldMkLst>
          <pc:docMk/>
          <pc:sldMk cId="4029697894" sldId="553"/>
        </pc:sldMkLst>
      </pc:sldChg>
      <pc:sldChg chg="ord">
        <pc:chgData name="ミヤモト　ショウゴ" userId="S::a71352@st.takushoku-u.ac.jp::d1b9f636-ea46-465c-ba2a-61856f725e73" providerId="AD" clId="Web-{42FA2B02-28FB-C34C-5E94-554BBBB577D1}" dt="2019-12-07T07:13:16.240" v="1113"/>
        <pc:sldMkLst>
          <pc:docMk/>
          <pc:sldMk cId="2749465154" sldId="566"/>
        </pc:sldMkLst>
      </pc:sldChg>
      <pc:sldChg chg="addSp modSp new">
        <pc:chgData name="ミヤモト　ショウゴ" userId="S::a71352@st.takushoku-u.ac.jp::d1b9f636-ea46-465c-ba2a-61856f725e73" providerId="AD" clId="Web-{42FA2B02-28FB-C34C-5E94-554BBBB577D1}" dt="2019-12-07T06:40:21.723" v="1005" actId="20577"/>
        <pc:sldMkLst>
          <pc:docMk/>
          <pc:sldMk cId="2874790902" sldId="588"/>
        </pc:sldMkLst>
        <pc:spChg chg="mod">
          <ac:chgData name="ミヤモト　ショウゴ" userId="S::a71352@st.takushoku-u.ac.jp::d1b9f636-ea46-465c-ba2a-61856f725e73" providerId="AD" clId="Web-{42FA2B02-28FB-C34C-5E94-554BBBB577D1}" dt="2019-12-07T06:12:17.940" v="253" actId="20577"/>
          <ac:spMkLst>
            <pc:docMk/>
            <pc:sldMk cId="2874790902" sldId="588"/>
            <ac:spMk id="2" creationId="{117175FB-06E3-462C-BAF6-A8761973BEAE}"/>
          </ac:spMkLst>
        </pc:spChg>
        <pc:spChg chg="add mod">
          <ac:chgData name="ミヤモト　ショウゴ" userId="S::a71352@st.takushoku-u.ac.jp::d1b9f636-ea46-465c-ba2a-61856f725e73" providerId="AD" clId="Web-{42FA2B02-28FB-C34C-5E94-554BBBB577D1}" dt="2019-12-07T06:40:21.723" v="1005" actId="20577"/>
          <ac:spMkLst>
            <pc:docMk/>
            <pc:sldMk cId="2874790902" sldId="588"/>
            <ac:spMk id="3" creationId="{77BCCA19-9192-4A6B-A63B-AB0F67122615}"/>
          </ac:spMkLst>
        </pc:spChg>
        <pc:spChg chg="add mod">
          <ac:chgData name="ミヤモト　ショウゴ" userId="S::a71352@st.takushoku-u.ac.jp::d1b9f636-ea46-465c-ba2a-61856f725e73" providerId="AD" clId="Web-{42FA2B02-28FB-C34C-5E94-554BBBB577D1}" dt="2019-12-07T05:59:23.166" v="62" actId="14100"/>
          <ac:spMkLst>
            <pc:docMk/>
            <pc:sldMk cId="2874790902" sldId="588"/>
            <ac:spMk id="4" creationId="{BDEB9348-3FB3-4E5F-93EE-8CA91DB896EF}"/>
          </ac:spMkLst>
        </pc:spChg>
        <pc:spChg chg="add mod">
          <ac:chgData name="ミヤモト　ショウゴ" userId="S::a71352@st.takushoku-u.ac.jp::d1b9f636-ea46-465c-ba2a-61856f725e73" providerId="AD" clId="Web-{42FA2B02-28FB-C34C-5E94-554BBBB577D1}" dt="2019-12-07T06:10:54.705" v="243" actId="20577"/>
          <ac:spMkLst>
            <pc:docMk/>
            <pc:sldMk cId="2874790902" sldId="588"/>
            <ac:spMk id="5" creationId="{15018C03-2C2F-43EF-9270-90956B86EB1B}"/>
          </ac:spMkLst>
        </pc:spChg>
        <pc:spChg chg="add mod">
          <ac:chgData name="ミヤモト　ショウゴ" userId="S::a71352@st.takushoku-u.ac.jp::d1b9f636-ea46-465c-ba2a-61856f725e73" providerId="AD" clId="Web-{42FA2B02-28FB-C34C-5E94-554BBBB577D1}" dt="2019-12-07T06:08:47.221" v="214" actId="1076"/>
          <ac:spMkLst>
            <pc:docMk/>
            <pc:sldMk cId="2874790902" sldId="588"/>
            <ac:spMk id="6" creationId="{99D80363-2E92-46C0-A21B-37C738265136}"/>
          </ac:spMkLst>
        </pc:spChg>
        <pc:spChg chg="add mod">
          <ac:chgData name="ミヤモト　ショウゴ" userId="S::a71352@st.takushoku-u.ac.jp::d1b9f636-ea46-465c-ba2a-61856f725e73" providerId="AD" clId="Web-{42FA2B02-28FB-C34C-5E94-554BBBB577D1}" dt="2019-12-07T06:30:00.582" v="677" actId="1076"/>
          <ac:spMkLst>
            <pc:docMk/>
            <pc:sldMk cId="2874790902" sldId="588"/>
            <ac:spMk id="8" creationId="{83270AFF-4C68-4EBE-8A74-D8306FD189AD}"/>
          </ac:spMkLst>
        </pc:spChg>
      </pc:sldChg>
      <pc:sldChg chg="modSp">
        <pc:chgData name="ミヤモト　ショウゴ" userId="S::a71352@st.takushoku-u.ac.jp::d1b9f636-ea46-465c-ba2a-61856f725e73" providerId="AD" clId="Web-{42FA2B02-28FB-C34C-5E94-554BBBB577D1}" dt="2019-12-07T07:34:07.280" v="1152" actId="1076"/>
        <pc:sldMkLst>
          <pc:docMk/>
          <pc:sldMk cId="3111536107" sldId="591"/>
        </pc:sldMkLst>
        <pc:spChg chg="mod">
          <ac:chgData name="ミヤモト　ショウゴ" userId="S::a71352@st.takushoku-u.ac.jp::d1b9f636-ea46-465c-ba2a-61856f725e73" providerId="AD" clId="Web-{42FA2B02-28FB-C34C-5E94-554BBBB577D1}" dt="2019-12-07T07:34:07.280" v="1152" actId="1076"/>
          <ac:spMkLst>
            <pc:docMk/>
            <pc:sldMk cId="3111536107" sldId="591"/>
            <ac:spMk id="5" creationId="{823B4F75-2154-4E78-88E6-03B70D66608A}"/>
          </ac:spMkLst>
        </pc:spChg>
      </pc:sldChg>
    </pc:docChg>
  </pc:docChgLst>
  <pc:docChgLst>
    <pc:chgData name="ミヤモト　ショウゴ" userId="S::a71352@st.takushoku-u.ac.jp::d1b9f636-ea46-465c-ba2a-61856f725e73" providerId="AD" clId="Web-{B6024BC4-FB0E-B6FA-FA54-12C22741FF75}"/>
    <pc:docChg chg="modSld">
      <pc:chgData name="ミヤモト　ショウゴ" userId="S::a71352@st.takushoku-u.ac.jp::d1b9f636-ea46-465c-ba2a-61856f725e73" providerId="AD" clId="Web-{B6024BC4-FB0E-B6FA-FA54-12C22741FF75}" dt="2019-11-11T05:18:52.311" v="4" actId="20577"/>
      <pc:docMkLst>
        <pc:docMk/>
      </pc:docMkLst>
      <pc:sldChg chg="modSp">
        <pc:chgData name="ミヤモト　ショウゴ" userId="S::a71352@st.takushoku-u.ac.jp::d1b9f636-ea46-465c-ba2a-61856f725e73" providerId="AD" clId="Web-{B6024BC4-FB0E-B6FA-FA54-12C22741FF75}" dt="2019-11-11T05:18:50.655" v="2" actId="20577"/>
        <pc:sldMkLst>
          <pc:docMk/>
          <pc:sldMk cId="1416322713" sldId="508"/>
        </pc:sldMkLst>
        <pc:spChg chg="mod">
          <ac:chgData name="ミヤモト　ショウゴ" userId="S::a71352@st.takushoku-u.ac.jp::d1b9f636-ea46-465c-ba2a-61856f725e73" providerId="AD" clId="Web-{B6024BC4-FB0E-B6FA-FA54-12C22741FF75}" dt="2019-11-11T05:18:50.655" v="2" actId="20577"/>
          <ac:spMkLst>
            <pc:docMk/>
            <pc:sldMk cId="1416322713" sldId="508"/>
            <ac:spMk id="3" creationId="{A790299F-3BA0-4C2D-834B-D10B21BDE438}"/>
          </ac:spMkLst>
        </pc:spChg>
      </pc:sldChg>
    </pc:docChg>
  </pc:docChgLst>
  <pc:docChgLst>
    <pc:chgData name="トゴロ　ソラ" userId="S::a71251@st.takushoku-u.ac.jp::242ed5af-d5a2-4df7-bf70-696bb3194ab2" providerId="AD" clId="Web-{35087427-C6CF-4258-816D-1C05B1B31F28}"/>
    <pc:docChg chg="addSld delSld modSld sldOrd">
      <pc:chgData name="トゴロ　ソラ" userId="S::a71251@st.takushoku-u.ac.jp::242ed5af-d5a2-4df7-bf70-696bb3194ab2" providerId="AD" clId="Web-{35087427-C6CF-4258-816D-1C05B1B31F28}" dt="2019-12-15T03:05:24.071" v="1405" actId="20577"/>
      <pc:docMkLst>
        <pc:docMk/>
      </pc:docMkLst>
      <pc:sldChg chg="addSp modSp ord">
        <pc:chgData name="トゴロ　ソラ" userId="S::a71251@st.takushoku-u.ac.jp::242ed5af-d5a2-4df7-bf70-696bb3194ab2" providerId="AD" clId="Web-{35087427-C6CF-4258-816D-1C05B1B31F28}" dt="2019-12-15T03:05:20.602" v="1403" actId="20577"/>
        <pc:sldMkLst>
          <pc:docMk/>
          <pc:sldMk cId="2671216468" sldId="605"/>
        </pc:sldMkLst>
        <pc:spChg chg="add mod">
          <ac:chgData name="トゴロ　ソラ" userId="S::a71251@st.takushoku-u.ac.jp::242ed5af-d5a2-4df7-bf70-696bb3194ab2" providerId="AD" clId="Web-{35087427-C6CF-4258-816D-1C05B1B31F28}" dt="2019-12-15T03:05:20.602" v="1403" actId="20577"/>
          <ac:spMkLst>
            <pc:docMk/>
            <pc:sldMk cId="2671216468" sldId="605"/>
            <ac:spMk id="2" creationId="{D2B81393-399A-40AF-BEAB-E316076CFA12}"/>
          </ac:spMkLst>
        </pc:spChg>
        <pc:spChg chg="mod">
          <ac:chgData name="トゴロ　ソラ" userId="S::a71251@st.takushoku-u.ac.jp::242ed5af-d5a2-4df7-bf70-696bb3194ab2" providerId="AD" clId="Web-{35087427-C6CF-4258-816D-1C05B1B31F28}" dt="2019-12-15T03:03:30.210" v="1278" actId="1076"/>
          <ac:spMkLst>
            <pc:docMk/>
            <pc:sldMk cId="2671216468" sldId="605"/>
            <ac:spMk id="4" creationId="{DDB58B02-3EC3-4FE0-BAD1-2C2BEB88F2F5}"/>
          </ac:spMkLst>
        </pc:spChg>
      </pc:sldChg>
      <pc:sldChg chg="modSp ord">
        <pc:chgData name="トゴロ　ソラ" userId="S::a71251@st.takushoku-u.ac.jp::242ed5af-d5a2-4df7-bf70-696bb3194ab2" providerId="AD" clId="Web-{35087427-C6CF-4258-816D-1C05B1B31F28}" dt="2019-12-15T02:58:46.069" v="1274"/>
        <pc:sldMkLst>
          <pc:docMk/>
          <pc:sldMk cId="1720695884" sldId="622"/>
        </pc:sldMkLst>
        <pc:spChg chg="mod">
          <ac:chgData name="トゴロ　ソラ" userId="S::a71251@st.takushoku-u.ac.jp::242ed5af-d5a2-4df7-bf70-696bb3194ab2" providerId="AD" clId="Web-{35087427-C6CF-4258-816D-1C05B1B31F28}" dt="2019-12-15T01:50:47.971" v="1138" actId="20577"/>
          <ac:spMkLst>
            <pc:docMk/>
            <pc:sldMk cId="1720695884" sldId="622"/>
            <ac:spMk id="2" creationId="{0BE06205-ECA6-4135-AF0E-ABD162713D8F}"/>
          </ac:spMkLst>
        </pc:spChg>
        <pc:spChg chg="mod">
          <ac:chgData name="トゴロ　ソラ" userId="S::a71251@st.takushoku-u.ac.jp::242ed5af-d5a2-4df7-bf70-696bb3194ab2" providerId="AD" clId="Web-{35087427-C6CF-4258-816D-1C05B1B31F28}" dt="2019-12-15T01:50:26.174" v="1117" actId="14100"/>
          <ac:spMkLst>
            <pc:docMk/>
            <pc:sldMk cId="1720695884" sldId="622"/>
            <ac:spMk id="5" creationId="{B16D542E-C4A1-4724-8D6A-721B73828EEA}"/>
          </ac:spMkLst>
        </pc:spChg>
        <pc:spChg chg="mod">
          <ac:chgData name="トゴロ　ソラ" userId="S::a71251@st.takushoku-u.ac.jp::242ed5af-d5a2-4df7-bf70-696bb3194ab2" providerId="AD" clId="Web-{35087427-C6CF-4258-816D-1C05B1B31F28}" dt="2019-12-15T02:01:10.550" v="1245" actId="1076"/>
          <ac:spMkLst>
            <pc:docMk/>
            <pc:sldMk cId="1720695884" sldId="622"/>
            <ac:spMk id="16" creationId="{AD75C3F9-9CCC-4945-AF8A-48C733A13D9A}"/>
          </ac:spMkLst>
        </pc:spChg>
        <pc:spChg chg="mod">
          <ac:chgData name="トゴロ　ソラ" userId="S::a71251@st.takushoku-u.ac.jp::242ed5af-d5a2-4df7-bf70-696bb3194ab2" providerId="AD" clId="Web-{35087427-C6CF-4258-816D-1C05B1B31F28}" dt="2019-12-15T02:01:51.597" v="1254" actId="1076"/>
          <ac:spMkLst>
            <pc:docMk/>
            <pc:sldMk cId="1720695884" sldId="622"/>
            <ac:spMk id="17" creationId="{80945073-C52B-4A31-9C80-AAF33190D4BE}"/>
          </ac:spMkLst>
        </pc:spChg>
      </pc:sldChg>
      <pc:sldChg chg="addSp modSp ord">
        <pc:chgData name="トゴロ　ソラ" userId="S::a71251@st.takushoku-u.ac.jp::242ed5af-d5a2-4df7-bf70-696bb3194ab2" providerId="AD" clId="Web-{35087427-C6CF-4258-816D-1C05B1B31F28}" dt="2019-12-15T02:58:36.163" v="1273"/>
        <pc:sldMkLst>
          <pc:docMk/>
          <pc:sldMk cId="1947863378" sldId="623"/>
        </pc:sldMkLst>
        <pc:spChg chg="mod">
          <ac:chgData name="トゴロ　ソラ" userId="S::a71251@st.takushoku-u.ac.jp::242ed5af-d5a2-4df7-bf70-696bb3194ab2" providerId="AD" clId="Web-{35087427-C6CF-4258-816D-1C05B1B31F28}" dt="2019-12-15T00:32:01.785" v="187" actId="20577"/>
          <ac:spMkLst>
            <pc:docMk/>
            <pc:sldMk cId="1947863378" sldId="623"/>
            <ac:spMk id="2" creationId="{0C276F14-8A01-42B7-81D2-6B9389A83DC4}"/>
          </ac:spMkLst>
        </pc:spChg>
        <pc:spChg chg="mod">
          <ac:chgData name="トゴロ　ソラ" userId="S::a71251@st.takushoku-u.ac.jp::242ed5af-d5a2-4df7-bf70-696bb3194ab2" providerId="AD" clId="Web-{35087427-C6CF-4258-816D-1C05B1B31F28}" dt="2019-12-15T01:49:14.782" v="1112" actId="20577"/>
          <ac:spMkLst>
            <pc:docMk/>
            <pc:sldMk cId="1947863378" sldId="623"/>
            <ac:spMk id="5" creationId="{8C09CCFD-EC54-4486-89D9-DAA1CD711629}"/>
          </ac:spMkLst>
        </pc:spChg>
        <pc:picChg chg="mod">
          <ac:chgData name="トゴロ　ソラ" userId="S::a71251@st.takushoku-u.ac.jp::242ed5af-d5a2-4df7-bf70-696bb3194ab2" providerId="AD" clId="Web-{35087427-C6CF-4258-816D-1C05B1B31F28}" dt="2019-12-15T00:32:10.832" v="190" actId="1076"/>
          <ac:picMkLst>
            <pc:docMk/>
            <pc:sldMk cId="1947863378" sldId="623"/>
            <ac:picMk id="3" creationId="{A5392108-7F9A-4159-A15F-E182F16FCE12}"/>
          </ac:picMkLst>
        </pc:picChg>
        <pc:picChg chg="add mod">
          <ac:chgData name="トゴロ　ソラ" userId="S::a71251@st.takushoku-u.ac.jp::242ed5af-d5a2-4df7-bf70-696bb3194ab2" providerId="AD" clId="Web-{35087427-C6CF-4258-816D-1C05B1B31F28}" dt="2019-12-15T00:36:05.818" v="201" actId="14100"/>
          <ac:picMkLst>
            <pc:docMk/>
            <pc:sldMk cId="1947863378" sldId="623"/>
            <ac:picMk id="4" creationId="{B7C564F0-F2F3-42C9-9170-E0590B9C4360}"/>
          </ac:picMkLst>
        </pc:picChg>
      </pc:sldChg>
      <pc:sldChg chg="modSp ord">
        <pc:chgData name="トゴロ　ソラ" userId="S::a71251@st.takushoku-u.ac.jp::242ed5af-d5a2-4df7-bf70-696bb3194ab2" providerId="AD" clId="Web-{35087427-C6CF-4258-816D-1C05B1B31F28}" dt="2019-12-15T02:58:54.897" v="1275"/>
        <pc:sldMkLst>
          <pc:docMk/>
          <pc:sldMk cId="3121102538" sldId="624"/>
        </pc:sldMkLst>
        <pc:spChg chg="mod">
          <ac:chgData name="トゴロ　ソラ" userId="S::a71251@st.takushoku-u.ac.jp::242ed5af-d5a2-4df7-bf70-696bb3194ab2" providerId="AD" clId="Web-{35087427-C6CF-4258-816D-1C05B1B31F28}" dt="2019-12-15T02:02:13.659" v="1261" actId="1076"/>
          <ac:spMkLst>
            <pc:docMk/>
            <pc:sldMk cId="3121102538" sldId="624"/>
            <ac:spMk id="12" creationId="{396DCA64-790B-4F96-87CA-E27B12E528C5}"/>
          </ac:spMkLst>
        </pc:spChg>
        <pc:spChg chg="mod">
          <ac:chgData name="トゴロ　ソラ" userId="S::a71251@st.takushoku-u.ac.jp::242ed5af-d5a2-4df7-bf70-696bb3194ab2" providerId="AD" clId="Web-{35087427-C6CF-4258-816D-1C05B1B31F28}" dt="2019-12-15T02:02:31.784" v="1269" actId="1076"/>
          <ac:spMkLst>
            <pc:docMk/>
            <pc:sldMk cId="3121102538" sldId="624"/>
            <ac:spMk id="13" creationId="{F1D4DFEF-8809-4B4A-83EF-FBC2F4E5E535}"/>
          </ac:spMkLst>
        </pc:spChg>
      </pc:sldChg>
      <pc:sldChg chg="addSp delSp modSp ord">
        <pc:chgData name="トゴロ　ソラ" userId="S::a71251@st.takushoku-u.ac.jp::242ed5af-d5a2-4df7-bf70-696bb3194ab2" providerId="AD" clId="Web-{35087427-C6CF-4258-816D-1C05B1B31F28}" dt="2019-12-15T02:58:18.288" v="1271"/>
        <pc:sldMkLst>
          <pc:docMk/>
          <pc:sldMk cId="314726649" sldId="625"/>
        </pc:sldMkLst>
        <pc:spChg chg="mod">
          <ac:chgData name="トゴロ　ソラ" userId="S::a71251@st.takushoku-u.ac.jp::242ed5af-d5a2-4df7-bf70-696bb3194ab2" providerId="AD" clId="Web-{35087427-C6CF-4258-816D-1C05B1B31F28}" dt="2019-12-15T00:31:15.363" v="165" actId="20577"/>
          <ac:spMkLst>
            <pc:docMk/>
            <pc:sldMk cId="314726649" sldId="625"/>
            <ac:spMk id="2" creationId="{C7039FF2-05C8-4249-A144-02A9200C1088}"/>
          </ac:spMkLst>
        </pc:spChg>
        <pc:spChg chg="add">
          <ac:chgData name="トゴロ　ソラ" userId="S::a71251@st.takushoku-u.ac.jp::242ed5af-d5a2-4df7-bf70-696bb3194ab2" providerId="AD" clId="Web-{35087427-C6CF-4258-816D-1C05B1B31F28}" dt="2019-12-15T00:17:54.795" v="0"/>
          <ac:spMkLst>
            <pc:docMk/>
            <pc:sldMk cId="314726649" sldId="625"/>
            <ac:spMk id="3" creationId="{CA4F3A05-6D66-4E58-B750-249E93399A9A}"/>
          </ac:spMkLst>
        </pc:spChg>
        <pc:spChg chg="add">
          <ac:chgData name="トゴロ　ソラ" userId="S::a71251@st.takushoku-u.ac.jp::242ed5af-d5a2-4df7-bf70-696bb3194ab2" providerId="AD" clId="Web-{35087427-C6CF-4258-816D-1C05B1B31F28}" dt="2019-12-15T00:17:54.795" v="0"/>
          <ac:spMkLst>
            <pc:docMk/>
            <pc:sldMk cId="314726649" sldId="625"/>
            <ac:spMk id="4" creationId="{41357560-AF1F-4170-B227-56D008EF2636}"/>
          </ac:spMkLst>
        </pc:spChg>
        <pc:spChg chg="add">
          <ac:chgData name="トゴロ　ソラ" userId="S::a71251@st.takushoku-u.ac.jp::242ed5af-d5a2-4df7-bf70-696bb3194ab2" providerId="AD" clId="Web-{35087427-C6CF-4258-816D-1C05B1B31F28}" dt="2019-12-15T00:17:54.795" v="0"/>
          <ac:spMkLst>
            <pc:docMk/>
            <pc:sldMk cId="314726649" sldId="625"/>
            <ac:spMk id="5" creationId="{D1921BD0-ACF2-48F2-AFEE-C862760F0399}"/>
          </ac:spMkLst>
        </pc:spChg>
        <pc:spChg chg="add">
          <ac:chgData name="トゴロ　ソラ" userId="S::a71251@st.takushoku-u.ac.jp::242ed5af-d5a2-4df7-bf70-696bb3194ab2" providerId="AD" clId="Web-{35087427-C6CF-4258-816D-1C05B1B31F28}" dt="2019-12-15T00:17:54.795" v="0"/>
          <ac:spMkLst>
            <pc:docMk/>
            <pc:sldMk cId="314726649" sldId="625"/>
            <ac:spMk id="6" creationId="{D621A2F3-2086-44EC-971E-4055C75AF8B7}"/>
          </ac:spMkLst>
        </pc:spChg>
        <pc:spChg chg="add del mod">
          <ac:chgData name="トゴロ　ソラ" userId="S::a71251@st.takushoku-u.ac.jp::242ed5af-d5a2-4df7-bf70-696bb3194ab2" providerId="AD" clId="Web-{35087427-C6CF-4258-816D-1C05B1B31F28}" dt="2019-12-15T00:18:17.202" v="9"/>
          <ac:spMkLst>
            <pc:docMk/>
            <pc:sldMk cId="314726649" sldId="625"/>
            <ac:spMk id="7" creationId="{CA4F3A05-6D66-4E58-B750-249E93399A9A}"/>
          </ac:spMkLst>
        </pc:spChg>
        <pc:spChg chg="add del mod">
          <ac:chgData name="トゴロ　ソラ" userId="S::a71251@st.takushoku-u.ac.jp::242ed5af-d5a2-4df7-bf70-696bb3194ab2" providerId="AD" clId="Web-{35087427-C6CF-4258-816D-1C05B1B31F28}" dt="2019-12-15T00:18:17.202" v="8"/>
          <ac:spMkLst>
            <pc:docMk/>
            <pc:sldMk cId="314726649" sldId="625"/>
            <ac:spMk id="8" creationId="{41357560-AF1F-4170-B227-56D008EF2636}"/>
          </ac:spMkLst>
        </pc:spChg>
        <pc:spChg chg="add del mod">
          <ac:chgData name="トゴロ　ソラ" userId="S::a71251@st.takushoku-u.ac.jp::242ed5af-d5a2-4df7-bf70-696bb3194ab2" providerId="AD" clId="Web-{35087427-C6CF-4258-816D-1C05B1B31F28}" dt="2019-12-15T00:18:17.202" v="7"/>
          <ac:spMkLst>
            <pc:docMk/>
            <pc:sldMk cId="314726649" sldId="625"/>
            <ac:spMk id="9" creationId="{D1921BD0-ACF2-48F2-AFEE-C862760F0399}"/>
          </ac:spMkLst>
        </pc:spChg>
        <pc:spChg chg="add del mod">
          <ac:chgData name="トゴロ　ソラ" userId="S::a71251@st.takushoku-u.ac.jp::242ed5af-d5a2-4df7-bf70-696bb3194ab2" providerId="AD" clId="Web-{35087427-C6CF-4258-816D-1C05B1B31F28}" dt="2019-12-15T00:18:17.202" v="6"/>
          <ac:spMkLst>
            <pc:docMk/>
            <pc:sldMk cId="314726649" sldId="625"/>
            <ac:spMk id="10" creationId="{D621A2F3-2086-44EC-971E-4055C75AF8B7}"/>
          </ac:spMkLst>
        </pc:spChg>
        <pc:spChg chg="add mod">
          <ac:chgData name="トゴロ　ソラ" userId="S::a71251@st.takushoku-u.ac.jp::242ed5af-d5a2-4df7-bf70-696bb3194ab2" providerId="AD" clId="Web-{35087427-C6CF-4258-816D-1C05B1B31F28}" dt="2019-12-15T01:43:18.250" v="881" actId="1076"/>
          <ac:spMkLst>
            <pc:docMk/>
            <pc:sldMk cId="314726649" sldId="625"/>
            <ac:spMk id="11" creationId="{51343250-B200-4583-8E1D-99481E31B236}"/>
          </ac:spMkLst>
        </pc:spChg>
      </pc:sldChg>
      <pc:sldChg chg="ord">
        <pc:chgData name="トゴロ　ソラ" userId="S::a71251@st.takushoku-u.ac.jp::242ed5af-d5a2-4df7-bf70-696bb3194ab2" providerId="AD" clId="Web-{35087427-C6CF-4258-816D-1C05B1B31F28}" dt="2019-12-15T02:59:04.819" v="1276"/>
        <pc:sldMkLst>
          <pc:docMk/>
          <pc:sldMk cId="2382086193" sldId="626"/>
        </pc:sldMkLst>
      </pc:sldChg>
      <pc:sldChg chg="add ord replId">
        <pc:chgData name="トゴロ　ソラ" userId="S::a71251@st.takushoku-u.ac.jp::242ed5af-d5a2-4df7-bf70-696bb3194ab2" providerId="AD" clId="Web-{35087427-C6CF-4258-816D-1C05B1B31F28}" dt="2019-12-15T02:57:58.100" v="1270"/>
        <pc:sldMkLst>
          <pc:docMk/>
          <pc:sldMk cId="2999004999" sldId="645"/>
        </pc:sldMkLst>
      </pc:sldChg>
      <pc:sldChg chg="addSp delSp modSp new ord">
        <pc:chgData name="トゴロ　ソラ" userId="S::a71251@st.takushoku-u.ac.jp::242ed5af-d5a2-4df7-bf70-696bb3194ab2" providerId="AD" clId="Web-{35087427-C6CF-4258-816D-1C05B1B31F28}" dt="2019-12-15T02:58:27.897" v="1272"/>
        <pc:sldMkLst>
          <pc:docMk/>
          <pc:sldMk cId="79608057" sldId="648"/>
        </pc:sldMkLst>
        <pc:spChg chg="mod">
          <ac:chgData name="トゴロ　ソラ" userId="S::a71251@st.takushoku-u.ac.jp::242ed5af-d5a2-4df7-bf70-696bb3194ab2" providerId="AD" clId="Web-{35087427-C6CF-4258-816D-1C05B1B31F28}" dt="2019-12-15T01:14:11.417" v="652" actId="20577"/>
          <ac:spMkLst>
            <pc:docMk/>
            <pc:sldMk cId="79608057" sldId="648"/>
            <ac:spMk id="2" creationId="{73846713-E8F5-436C-B42A-13DE4A9FD1EF}"/>
          </ac:spMkLst>
        </pc:spChg>
        <pc:spChg chg="add del mod">
          <ac:chgData name="トゴロ　ソラ" userId="S::a71251@st.takushoku-u.ac.jp::242ed5af-d5a2-4df7-bf70-696bb3194ab2" providerId="AD" clId="Web-{35087427-C6CF-4258-816D-1C05B1B31F28}" dt="2019-12-15T01:05:57.806" v="208"/>
          <ac:spMkLst>
            <pc:docMk/>
            <pc:sldMk cId="79608057" sldId="648"/>
            <ac:spMk id="3" creationId="{F969E29B-787C-4FCC-A5F5-4C4B2F5FE2AD}"/>
          </ac:spMkLst>
        </pc:spChg>
        <pc:spChg chg="add del mod">
          <ac:chgData name="トゴロ　ソラ" userId="S::a71251@st.takushoku-u.ac.jp::242ed5af-d5a2-4df7-bf70-696bb3194ab2" providerId="AD" clId="Web-{35087427-C6CF-4258-816D-1C05B1B31F28}" dt="2019-12-15T01:06:34.650" v="211"/>
          <ac:spMkLst>
            <pc:docMk/>
            <pc:sldMk cId="79608057" sldId="648"/>
            <ac:spMk id="4" creationId="{3351599F-07F0-4760-B4AE-2290017834EF}"/>
          </ac:spMkLst>
        </pc:spChg>
        <pc:spChg chg="add mod">
          <ac:chgData name="トゴロ　ソラ" userId="S::a71251@st.takushoku-u.ac.jp::242ed5af-d5a2-4df7-bf70-696bb3194ab2" providerId="AD" clId="Web-{35087427-C6CF-4258-816D-1C05B1B31F28}" dt="2019-12-15T01:37:40.288" v="756" actId="20577"/>
          <ac:spMkLst>
            <pc:docMk/>
            <pc:sldMk cId="79608057" sldId="648"/>
            <ac:spMk id="5" creationId="{3B98866E-DA29-4848-ACB0-2500E5F3F89A}"/>
          </ac:spMkLst>
        </pc:spChg>
        <pc:spChg chg="add mod">
          <ac:chgData name="トゴロ　ソラ" userId="S::a71251@st.takushoku-u.ac.jp::242ed5af-d5a2-4df7-bf70-696bb3194ab2" providerId="AD" clId="Web-{35087427-C6CF-4258-816D-1C05B1B31F28}" dt="2019-12-15T01:21:30.131" v="706" actId="1076"/>
          <ac:spMkLst>
            <pc:docMk/>
            <pc:sldMk cId="79608057" sldId="648"/>
            <ac:spMk id="6" creationId="{23F28A1E-A80D-4426-9D4B-FFA0241DDEA3}"/>
          </ac:spMkLst>
        </pc:spChg>
        <pc:spChg chg="add mod">
          <ac:chgData name="トゴロ　ソラ" userId="S::a71251@st.takushoku-u.ac.jp::242ed5af-d5a2-4df7-bf70-696bb3194ab2" providerId="AD" clId="Web-{35087427-C6CF-4258-816D-1C05B1B31F28}" dt="2019-12-15T01:22:40.663" v="737" actId="1076"/>
          <ac:spMkLst>
            <pc:docMk/>
            <pc:sldMk cId="79608057" sldId="648"/>
            <ac:spMk id="7" creationId="{4ED1D758-2988-45E0-AAE3-4BB1E2D49304}"/>
          </ac:spMkLst>
        </pc:spChg>
        <pc:spChg chg="add mod">
          <ac:chgData name="トゴロ　ソラ" userId="S::a71251@st.takushoku-u.ac.jp::242ed5af-d5a2-4df7-bf70-696bb3194ab2" providerId="AD" clId="Web-{35087427-C6CF-4258-816D-1C05B1B31F28}" dt="2019-12-15T01:21:57.944" v="708" actId="1076"/>
          <ac:spMkLst>
            <pc:docMk/>
            <pc:sldMk cId="79608057" sldId="648"/>
            <ac:spMk id="8" creationId="{11894B6C-118F-4A71-90E2-E5C3D181CD20}"/>
          </ac:spMkLst>
        </pc:spChg>
        <pc:spChg chg="add mod">
          <ac:chgData name="トゴロ　ソラ" userId="S::a71251@st.takushoku-u.ac.jp::242ed5af-d5a2-4df7-bf70-696bb3194ab2" providerId="AD" clId="Web-{35087427-C6CF-4258-816D-1C05B1B31F28}" dt="2019-12-15T01:42:21.057" v="833" actId="1076"/>
          <ac:spMkLst>
            <pc:docMk/>
            <pc:sldMk cId="79608057" sldId="648"/>
            <ac:spMk id="9" creationId="{7AFAC250-E26D-40B6-B495-A821FCD7C567}"/>
          </ac:spMkLst>
        </pc:spChg>
        <pc:spChg chg="add mod">
          <ac:chgData name="トゴロ　ソラ" userId="S::a71251@st.takushoku-u.ac.jp::242ed5af-d5a2-4df7-bf70-696bb3194ab2" providerId="AD" clId="Web-{35087427-C6CF-4258-816D-1C05B1B31F28}" dt="2019-12-15T01:44:30.469" v="943" actId="20577"/>
          <ac:spMkLst>
            <pc:docMk/>
            <pc:sldMk cId="79608057" sldId="648"/>
            <ac:spMk id="10" creationId="{5BBA956F-EC4B-4753-A439-03F41F749D2F}"/>
          </ac:spMkLst>
        </pc:spChg>
      </pc:sldChg>
      <pc:sldChg chg="add del">
        <pc:chgData name="トゴロ　ソラ" userId="S::a71251@st.takushoku-u.ac.jp::242ed5af-d5a2-4df7-bf70-696bb3194ab2" providerId="AD" clId="Web-{35087427-C6CF-4258-816D-1C05B1B31F28}" dt="2019-12-15T01:24:26.710" v="739"/>
        <pc:sldMkLst>
          <pc:docMk/>
          <pc:sldMk cId="2368365588" sldId="650"/>
        </pc:sldMkLst>
      </pc:sldChg>
    </pc:docChg>
  </pc:docChgLst>
  <pc:docChgLst>
    <pc:chgData name="ミヤモト　ショウゴ" userId="S::a71352@st.takushoku-u.ac.jp::d1b9f636-ea46-465c-ba2a-61856f725e73" providerId="AD" clId="Web-{C7B2C729-1670-5FB3-F18C-75E6A19C447E}"/>
    <pc:docChg chg="addSld delSld modSld sldOrd">
      <pc:chgData name="ミヤモト　ショウゴ" userId="S::a71352@st.takushoku-u.ac.jp::d1b9f636-ea46-465c-ba2a-61856f725e73" providerId="AD" clId="Web-{C7B2C729-1670-5FB3-F18C-75E6A19C447E}" dt="2019-12-09T08:17:55.865" v="587"/>
      <pc:docMkLst>
        <pc:docMk/>
      </pc:docMkLst>
      <pc:sldChg chg="modSp">
        <pc:chgData name="ミヤモト　ショウゴ" userId="S::a71352@st.takushoku-u.ac.jp::d1b9f636-ea46-465c-ba2a-61856f725e73" providerId="AD" clId="Web-{C7B2C729-1670-5FB3-F18C-75E6A19C447E}" dt="2019-12-09T07:17:23.376" v="0" actId="20577"/>
        <pc:sldMkLst>
          <pc:docMk/>
          <pc:sldMk cId="2213627459" sldId="351"/>
        </pc:sldMkLst>
        <pc:spChg chg="mod">
          <ac:chgData name="ミヤモト　ショウゴ" userId="S::a71352@st.takushoku-u.ac.jp::d1b9f636-ea46-465c-ba2a-61856f725e73" providerId="AD" clId="Web-{C7B2C729-1670-5FB3-F18C-75E6A19C447E}" dt="2019-12-09T07:17:23.376" v="0" actId="20577"/>
          <ac:spMkLst>
            <pc:docMk/>
            <pc:sldMk cId="2213627459" sldId="351"/>
            <ac:spMk id="2" creationId="{00000000-0000-0000-0000-000000000000}"/>
          </ac:spMkLst>
        </pc:spChg>
      </pc:sldChg>
      <pc:sldChg chg="addSp modSp">
        <pc:chgData name="ミヤモト　ショウゴ" userId="S::a71352@st.takushoku-u.ac.jp::d1b9f636-ea46-465c-ba2a-61856f725e73" providerId="AD" clId="Web-{C7B2C729-1670-5FB3-F18C-75E6A19C447E}" dt="2019-12-09T07:26:33.022" v="111" actId="20577"/>
        <pc:sldMkLst>
          <pc:docMk/>
          <pc:sldMk cId="1935270770" sldId="415"/>
        </pc:sldMkLst>
        <pc:spChg chg="add mod">
          <ac:chgData name="ミヤモト　ショウゴ" userId="S::a71352@st.takushoku-u.ac.jp::d1b9f636-ea46-465c-ba2a-61856f725e73" providerId="AD" clId="Web-{C7B2C729-1670-5FB3-F18C-75E6A19C447E}" dt="2019-12-09T07:23:29.942" v="48" actId="20577"/>
          <ac:spMkLst>
            <pc:docMk/>
            <pc:sldMk cId="1935270770" sldId="415"/>
            <ac:spMk id="4" creationId="{60FD2C8A-B595-4C5F-8EE9-70AF40A0D481}"/>
          </ac:spMkLst>
        </pc:spChg>
        <pc:spChg chg="mod">
          <ac:chgData name="ミヤモト　ショウゴ" userId="S::a71352@st.takushoku-u.ac.jp::d1b9f636-ea46-465c-ba2a-61856f725e73" providerId="AD" clId="Web-{C7B2C729-1670-5FB3-F18C-75E6A19C447E}" dt="2019-12-09T07:22:54.363" v="39" actId="1076"/>
          <ac:spMkLst>
            <pc:docMk/>
            <pc:sldMk cId="1935270770" sldId="415"/>
            <ac:spMk id="5" creationId="{00000000-0000-0000-0000-000000000000}"/>
          </ac:spMkLst>
        </pc:spChg>
        <pc:spChg chg="mod">
          <ac:chgData name="ミヤモト　ショウゴ" userId="S::a71352@st.takushoku-u.ac.jp::d1b9f636-ea46-465c-ba2a-61856f725e73" providerId="AD" clId="Web-{C7B2C729-1670-5FB3-F18C-75E6A19C447E}" dt="2019-12-09T07:26:33.022" v="111" actId="20577"/>
          <ac:spMkLst>
            <pc:docMk/>
            <pc:sldMk cId="1935270770" sldId="415"/>
            <ac:spMk id="6" creationId="{00000000-0000-0000-0000-000000000000}"/>
          </ac:spMkLst>
        </pc:spChg>
        <pc:spChg chg="add mod">
          <ac:chgData name="ミヤモト　ショウゴ" userId="S::a71352@st.takushoku-u.ac.jp::d1b9f636-ea46-465c-ba2a-61856f725e73" providerId="AD" clId="Web-{C7B2C729-1670-5FB3-F18C-75E6A19C447E}" dt="2019-12-09T07:25:04.099" v="75" actId="1076"/>
          <ac:spMkLst>
            <pc:docMk/>
            <pc:sldMk cId="1935270770" sldId="415"/>
            <ac:spMk id="7" creationId="{229A4E11-2632-45A4-980F-2557B1D2D8D5}"/>
          </ac:spMkLst>
        </pc:spChg>
      </pc:sldChg>
      <pc:sldChg chg="modSp">
        <pc:chgData name="ミヤモト　ショウゴ" userId="S::a71352@st.takushoku-u.ac.jp::d1b9f636-ea46-465c-ba2a-61856f725e73" providerId="AD" clId="Web-{C7B2C729-1670-5FB3-F18C-75E6A19C447E}" dt="2019-12-09T07:17:39.266" v="13" actId="20577"/>
        <pc:sldMkLst>
          <pc:docMk/>
          <pc:sldMk cId="2837509584" sldId="440"/>
        </pc:sldMkLst>
        <pc:spChg chg="mod">
          <ac:chgData name="ミヤモト　ショウゴ" userId="S::a71352@st.takushoku-u.ac.jp::d1b9f636-ea46-465c-ba2a-61856f725e73" providerId="AD" clId="Web-{C7B2C729-1670-5FB3-F18C-75E6A19C447E}" dt="2019-12-09T07:17:39.266" v="13" actId="20577"/>
          <ac:spMkLst>
            <pc:docMk/>
            <pc:sldMk cId="2837509584" sldId="440"/>
            <ac:spMk id="2" creationId="{00000000-0000-0000-0000-000000000000}"/>
          </ac:spMkLst>
        </pc:spChg>
      </pc:sldChg>
      <pc:sldChg chg="modSp">
        <pc:chgData name="ミヤモト　ショウゴ" userId="S::a71352@st.takushoku-u.ac.jp::d1b9f636-ea46-465c-ba2a-61856f725e73" providerId="AD" clId="Web-{C7B2C729-1670-5FB3-F18C-75E6A19C447E}" dt="2019-12-09T07:34:45.636" v="276" actId="20577"/>
        <pc:sldMkLst>
          <pc:docMk/>
          <pc:sldMk cId="1876371353" sldId="448"/>
        </pc:sldMkLst>
        <pc:spChg chg="mod">
          <ac:chgData name="ミヤモト　ショウゴ" userId="S::a71352@st.takushoku-u.ac.jp::d1b9f636-ea46-465c-ba2a-61856f725e73" providerId="AD" clId="Web-{C7B2C729-1670-5FB3-F18C-75E6A19C447E}" dt="2019-12-09T07:34:45.636" v="276" actId="20577"/>
          <ac:spMkLst>
            <pc:docMk/>
            <pc:sldMk cId="1876371353" sldId="448"/>
            <ac:spMk id="2" creationId="{00000000-0000-0000-0000-000000000000}"/>
          </ac:spMkLst>
        </pc:spChg>
      </pc:sldChg>
      <pc:sldChg chg="addSp modSp">
        <pc:chgData name="ミヤモト　ショウゴ" userId="S::a71352@st.takushoku-u.ac.jp::d1b9f636-ea46-465c-ba2a-61856f725e73" providerId="AD" clId="Web-{C7B2C729-1670-5FB3-F18C-75E6A19C447E}" dt="2019-12-09T08:11:18.721" v="419" actId="20577"/>
        <pc:sldMkLst>
          <pc:docMk/>
          <pc:sldMk cId="1353367702" sldId="457"/>
        </pc:sldMkLst>
        <pc:spChg chg="mod">
          <ac:chgData name="ミヤモト　ショウゴ" userId="S::a71352@st.takushoku-u.ac.jp::d1b9f636-ea46-465c-ba2a-61856f725e73" providerId="AD" clId="Web-{C7B2C729-1670-5FB3-F18C-75E6A19C447E}" dt="2019-12-09T07:30:03.508" v="237" actId="20577"/>
          <ac:spMkLst>
            <pc:docMk/>
            <pc:sldMk cId="1353367702" sldId="457"/>
            <ac:spMk id="2" creationId="{00000000-0000-0000-0000-000000000000}"/>
          </ac:spMkLst>
        </pc:spChg>
        <pc:spChg chg="mod">
          <ac:chgData name="ミヤモト　ショウゴ" userId="S::a71352@st.takushoku-u.ac.jp::d1b9f636-ea46-465c-ba2a-61856f725e73" providerId="AD" clId="Web-{C7B2C729-1670-5FB3-F18C-75E6A19C447E}" dt="2019-12-09T08:11:18.721" v="419" actId="20577"/>
          <ac:spMkLst>
            <pc:docMk/>
            <pc:sldMk cId="1353367702" sldId="457"/>
            <ac:spMk id="4" creationId="{00000000-0000-0000-0000-000000000000}"/>
          </ac:spMkLst>
        </pc:spChg>
        <pc:spChg chg="mod">
          <ac:chgData name="ミヤモト　ショウゴ" userId="S::a71352@st.takushoku-u.ac.jp::d1b9f636-ea46-465c-ba2a-61856f725e73" providerId="AD" clId="Web-{C7B2C729-1670-5FB3-F18C-75E6A19C447E}" dt="2019-12-09T07:32:11.728" v="268" actId="1076"/>
          <ac:spMkLst>
            <pc:docMk/>
            <pc:sldMk cId="1353367702" sldId="457"/>
            <ac:spMk id="5" creationId="{00000000-0000-0000-0000-000000000000}"/>
          </ac:spMkLst>
        </pc:spChg>
        <pc:spChg chg="add mod">
          <ac:chgData name="ミヤモト　ショウゴ" userId="S::a71352@st.takushoku-u.ac.jp::d1b9f636-ea46-465c-ba2a-61856f725e73" providerId="AD" clId="Web-{C7B2C729-1670-5FB3-F18C-75E6A19C447E}" dt="2019-12-09T08:10:34.767" v="339" actId="1076"/>
          <ac:spMkLst>
            <pc:docMk/>
            <pc:sldMk cId="1353367702" sldId="457"/>
            <ac:spMk id="6" creationId="{CDA9C2C9-FFC7-4188-A6E4-5F42B4B76469}"/>
          </ac:spMkLst>
        </pc:spChg>
      </pc:sldChg>
      <pc:sldChg chg="delSp modSp">
        <pc:chgData name="ミヤモト　ショウゴ" userId="S::a71352@st.takushoku-u.ac.jp::d1b9f636-ea46-465c-ba2a-61856f725e73" providerId="AD" clId="Web-{C7B2C729-1670-5FB3-F18C-75E6A19C447E}" dt="2019-12-09T08:15:44.098" v="586"/>
        <pc:sldMkLst>
          <pc:docMk/>
          <pc:sldMk cId="8906097" sldId="480"/>
        </pc:sldMkLst>
        <pc:spChg chg="mod">
          <ac:chgData name="ミヤモト　ショウゴ" userId="S::a71352@st.takushoku-u.ac.jp::d1b9f636-ea46-465c-ba2a-61856f725e73" providerId="AD" clId="Web-{C7B2C729-1670-5FB3-F18C-75E6A19C447E}" dt="2019-12-09T07:27:12.256" v="122" actId="20577"/>
          <ac:spMkLst>
            <pc:docMk/>
            <pc:sldMk cId="8906097" sldId="480"/>
            <ac:spMk id="2" creationId="{6F634DC2-F9D5-4C09-B0A5-7DFF8C04A3B0}"/>
          </ac:spMkLst>
        </pc:spChg>
        <pc:spChg chg="mod">
          <ac:chgData name="ミヤモト　ショウゴ" userId="S::a71352@st.takushoku-u.ac.jp::d1b9f636-ea46-465c-ba2a-61856f725e73" providerId="AD" clId="Web-{C7B2C729-1670-5FB3-F18C-75E6A19C447E}" dt="2019-12-09T08:13:13.425" v="510" actId="1076"/>
          <ac:spMkLst>
            <pc:docMk/>
            <pc:sldMk cId="8906097" sldId="480"/>
            <ac:spMk id="19" creationId="{6DF35EFA-5ECC-415A-AB6A-9BB8E3B9C454}"/>
          </ac:spMkLst>
        </pc:spChg>
        <pc:spChg chg="mod">
          <ac:chgData name="ミヤモト　ショウゴ" userId="S::a71352@st.takushoku-u.ac.jp::d1b9f636-ea46-465c-ba2a-61856f725e73" providerId="AD" clId="Web-{C7B2C729-1670-5FB3-F18C-75E6A19C447E}" dt="2019-12-09T08:13:13.425" v="511" actId="1076"/>
          <ac:spMkLst>
            <pc:docMk/>
            <pc:sldMk cId="8906097" sldId="480"/>
            <ac:spMk id="20" creationId="{48121704-246D-4232-96F1-1332A7D776A3}"/>
          </ac:spMkLst>
        </pc:spChg>
        <pc:spChg chg="mod">
          <ac:chgData name="ミヤモト　ショウゴ" userId="S::a71352@st.takushoku-u.ac.jp::d1b9f636-ea46-465c-ba2a-61856f725e73" providerId="AD" clId="Web-{C7B2C729-1670-5FB3-F18C-75E6A19C447E}" dt="2019-12-09T08:13:13.441" v="512" actId="1076"/>
          <ac:spMkLst>
            <pc:docMk/>
            <pc:sldMk cId="8906097" sldId="480"/>
            <ac:spMk id="21" creationId="{89B1AE5C-3855-4AD0-ACDB-DBC3EF28BA83}"/>
          </ac:spMkLst>
        </pc:spChg>
        <pc:spChg chg="mod">
          <ac:chgData name="ミヤモト　ショウゴ" userId="S::a71352@st.takushoku-u.ac.jp::d1b9f636-ea46-465c-ba2a-61856f725e73" providerId="AD" clId="Web-{C7B2C729-1670-5FB3-F18C-75E6A19C447E}" dt="2019-12-09T08:13:13.456" v="513" actId="1076"/>
          <ac:spMkLst>
            <pc:docMk/>
            <pc:sldMk cId="8906097" sldId="480"/>
            <ac:spMk id="22" creationId="{D12F492A-DCB3-4F3F-B205-DB486A94409E}"/>
          </ac:spMkLst>
        </pc:spChg>
        <pc:spChg chg="mod">
          <ac:chgData name="ミヤモト　ショウゴ" userId="S::a71352@st.takushoku-u.ac.jp::d1b9f636-ea46-465c-ba2a-61856f725e73" providerId="AD" clId="Web-{C7B2C729-1670-5FB3-F18C-75E6A19C447E}" dt="2019-12-09T08:13:13.456" v="514" actId="1076"/>
          <ac:spMkLst>
            <pc:docMk/>
            <pc:sldMk cId="8906097" sldId="480"/>
            <ac:spMk id="23" creationId="{2C46C765-9EB2-49AA-B4EE-21843BA00605}"/>
          </ac:spMkLst>
        </pc:spChg>
        <pc:spChg chg="mod">
          <ac:chgData name="ミヤモト　ショウゴ" userId="S::a71352@st.takushoku-u.ac.jp::d1b9f636-ea46-465c-ba2a-61856f725e73" providerId="AD" clId="Web-{C7B2C729-1670-5FB3-F18C-75E6A19C447E}" dt="2019-12-09T08:13:13.472" v="515" actId="1076"/>
          <ac:spMkLst>
            <pc:docMk/>
            <pc:sldMk cId="8906097" sldId="480"/>
            <ac:spMk id="24" creationId="{D3964280-E6BA-4ECE-9BC0-88E1CF2160E7}"/>
          </ac:spMkLst>
        </pc:spChg>
        <pc:spChg chg="mod">
          <ac:chgData name="ミヤモト　ショウゴ" userId="S::a71352@st.takushoku-u.ac.jp::d1b9f636-ea46-465c-ba2a-61856f725e73" providerId="AD" clId="Web-{C7B2C729-1670-5FB3-F18C-75E6A19C447E}" dt="2019-12-09T08:15:44.098" v="586"/>
          <ac:spMkLst>
            <pc:docMk/>
            <pc:sldMk cId="8906097" sldId="480"/>
            <ac:spMk id="25" creationId="{EF3D58EC-B1B0-4B13-9783-6AF662060924}"/>
          </ac:spMkLst>
        </pc:spChg>
        <pc:spChg chg="del">
          <ac:chgData name="ミヤモト　ショウゴ" userId="S::a71352@st.takushoku-u.ac.jp::d1b9f636-ea46-465c-ba2a-61856f725e73" providerId="AD" clId="Web-{C7B2C729-1670-5FB3-F18C-75E6A19C447E}" dt="2019-12-09T08:14:54.004" v="576"/>
          <ac:spMkLst>
            <pc:docMk/>
            <pc:sldMk cId="8906097" sldId="480"/>
            <ac:spMk id="26" creationId="{8CE2CF0F-5F4A-4AF2-8BA7-752304F7DEFE}"/>
          </ac:spMkLst>
        </pc:spChg>
        <pc:picChg chg="mod">
          <ac:chgData name="ミヤモト　ショウゴ" userId="S::a71352@st.takushoku-u.ac.jp::d1b9f636-ea46-465c-ba2a-61856f725e73" providerId="AD" clId="Web-{C7B2C729-1670-5FB3-F18C-75E6A19C447E}" dt="2019-12-09T08:13:13.331" v="504" actId="1076"/>
          <ac:picMkLst>
            <pc:docMk/>
            <pc:sldMk cId="8906097" sldId="480"/>
            <ac:picMk id="7" creationId="{CA5FE709-E4CD-4E11-8132-31FDB9603C5A}"/>
          </ac:picMkLst>
        </pc:picChg>
        <pc:picChg chg="mod">
          <ac:chgData name="ミヤモト　ショウゴ" userId="S::a71352@st.takushoku-u.ac.jp::d1b9f636-ea46-465c-ba2a-61856f725e73" providerId="AD" clId="Web-{C7B2C729-1670-5FB3-F18C-75E6A19C447E}" dt="2019-12-09T08:13:13.347" v="505" actId="1076"/>
          <ac:picMkLst>
            <pc:docMk/>
            <pc:sldMk cId="8906097" sldId="480"/>
            <ac:picMk id="9" creationId="{CFF565BC-BB5E-40F7-B236-7C5A730A072B}"/>
          </ac:picMkLst>
        </pc:picChg>
        <pc:picChg chg="mod">
          <ac:chgData name="ミヤモト　ショウゴ" userId="S::a71352@st.takushoku-u.ac.jp::d1b9f636-ea46-465c-ba2a-61856f725e73" providerId="AD" clId="Web-{C7B2C729-1670-5FB3-F18C-75E6A19C447E}" dt="2019-12-09T08:13:13.362" v="506" actId="1076"/>
          <ac:picMkLst>
            <pc:docMk/>
            <pc:sldMk cId="8906097" sldId="480"/>
            <ac:picMk id="11" creationId="{FCFF1907-F991-44FB-AC59-842DEB30D8F7}"/>
          </ac:picMkLst>
        </pc:picChg>
        <pc:picChg chg="mod">
          <ac:chgData name="ミヤモト　ショウゴ" userId="S::a71352@st.takushoku-u.ac.jp::d1b9f636-ea46-465c-ba2a-61856f725e73" providerId="AD" clId="Web-{C7B2C729-1670-5FB3-F18C-75E6A19C447E}" dt="2019-12-09T08:13:13.378" v="507" actId="1076"/>
          <ac:picMkLst>
            <pc:docMk/>
            <pc:sldMk cId="8906097" sldId="480"/>
            <ac:picMk id="13" creationId="{2C36BCAA-42F3-4A92-91C7-C7872A8DA08A}"/>
          </ac:picMkLst>
        </pc:picChg>
        <pc:picChg chg="mod">
          <ac:chgData name="ミヤモト　ショウゴ" userId="S::a71352@st.takushoku-u.ac.jp::d1b9f636-ea46-465c-ba2a-61856f725e73" providerId="AD" clId="Web-{C7B2C729-1670-5FB3-F18C-75E6A19C447E}" dt="2019-12-09T08:13:13.394" v="508" actId="1076"/>
          <ac:picMkLst>
            <pc:docMk/>
            <pc:sldMk cId="8906097" sldId="480"/>
            <ac:picMk id="15" creationId="{5C2597CD-D015-42F7-A8C0-9F88A746C318}"/>
          </ac:picMkLst>
        </pc:picChg>
        <pc:picChg chg="mod">
          <ac:chgData name="ミヤモト　ショウゴ" userId="S::a71352@st.takushoku-u.ac.jp::d1b9f636-ea46-465c-ba2a-61856f725e73" providerId="AD" clId="Web-{C7B2C729-1670-5FB3-F18C-75E6A19C447E}" dt="2019-12-09T08:13:13.409" v="509" actId="1076"/>
          <ac:picMkLst>
            <pc:docMk/>
            <pc:sldMk cId="8906097" sldId="480"/>
            <ac:picMk id="17" creationId="{FD77CB9D-8CE5-40F4-B914-84D974967CA1}"/>
          </ac:picMkLst>
        </pc:picChg>
        <pc:cxnChg chg="mod">
          <ac:chgData name="ミヤモト　ショウゴ" userId="S::a71352@st.takushoku-u.ac.jp::d1b9f636-ea46-465c-ba2a-61856f725e73" providerId="AD" clId="Web-{C7B2C729-1670-5FB3-F18C-75E6A19C447E}" dt="2019-12-09T08:13:13.472" v="516" actId="1076"/>
          <ac:cxnSpMkLst>
            <pc:docMk/>
            <pc:sldMk cId="8906097" sldId="480"/>
            <ac:cxnSpMk id="3" creationId="{DB578C6F-120D-4452-9A1B-7D71AB53A2C6}"/>
          </ac:cxnSpMkLst>
        </pc:cxnChg>
        <pc:cxnChg chg="mod">
          <ac:chgData name="ミヤモト　ショウゴ" userId="S::a71352@st.takushoku-u.ac.jp::d1b9f636-ea46-465c-ba2a-61856f725e73" providerId="AD" clId="Web-{C7B2C729-1670-5FB3-F18C-75E6A19C447E}" dt="2019-12-09T08:13:13.487" v="517" actId="1076"/>
          <ac:cxnSpMkLst>
            <pc:docMk/>
            <pc:sldMk cId="8906097" sldId="480"/>
            <ac:cxnSpMk id="18" creationId="{72A0E954-B5C5-4873-AFE5-82BCC13DC630}"/>
          </ac:cxnSpMkLst>
        </pc:cxnChg>
        <pc:cxnChg chg="mod">
          <ac:chgData name="ミヤモト　ショウゴ" userId="S::a71352@st.takushoku-u.ac.jp::d1b9f636-ea46-465c-ba2a-61856f725e73" providerId="AD" clId="Web-{C7B2C729-1670-5FB3-F18C-75E6A19C447E}" dt="2019-12-09T08:13:13.503" v="518" actId="1076"/>
          <ac:cxnSpMkLst>
            <pc:docMk/>
            <pc:sldMk cId="8906097" sldId="480"/>
            <ac:cxnSpMk id="27" creationId="{70EB3FBF-1297-4ABF-ADE7-B42C129CF299}"/>
          </ac:cxnSpMkLst>
        </pc:cxnChg>
        <pc:cxnChg chg="mod">
          <ac:chgData name="ミヤモト　ショウゴ" userId="S::a71352@st.takushoku-u.ac.jp::d1b9f636-ea46-465c-ba2a-61856f725e73" providerId="AD" clId="Web-{C7B2C729-1670-5FB3-F18C-75E6A19C447E}" dt="2019-12-09T08:13:13.503" v="519" actId="1076"/>
          <ac:cxnSpMkLst>
            <pc:docMk/>
            <pc:sldMk cId="8906097" sldId="480"/>
            <ac:cxnSpMk id="29" creationId="{D0F06812-134C-46C4-9A74-4AA0D5B9F062}"/>
          </ac:cxnSpMkLst>
        </pc:cxnChg>
        <pc:cxnChg chg="mod">
          <ac:chgData name="ミヤモト　ショウゴ" userId="S::a71352@st.takushoku-u.ac.jp::d1b9f636-ea46-465c-ba2a-61856f725e73" providerId="AD" clId="Web-{C7B2C729-1670-5FB3-F18C-75E6A19C447E}" dt="2019-12-09T08:13:13.519" v="520" actId="1076"/>
          <ac:cxnSpMkLst>
            <pc:docMk/>
            <pc:sldMk cId="8906097" sldId="480"/>
            <ac:cxnSpMk id="30" creationId="{4AD7023F-18CB-4013-A97A-FB8378169B59}"/>
          </ac:cxnSpMkLst>
        </pc:cxnChg>
        <pc:cxnChg chg="mod">
          <ac:chgData name="ミヤモト　ショウゴ" userId="S::a71352@st.takushoku-u.ac.jp::d1b9f636-ea46-465c-ba2a-61856f725e73" providerId="AD" clId="Web-{C7B2C729-1670-5FB3-F18C-75E6A19C447E}" dt="2019-12-09T08:13:13.519" v="521" actId="1076"/>
          <ac:cxnSpMkLst>
            <pc:docMk/>
            <pc:sldMk cId="8906097" sldId="480"/>
            <ac:cxnSpMk id="31" creationId="{0488B225-3BB0-4829-9622-70A100945171}"/>
          </ac:cxnSpMkLst>
        </pc:cxnChg>
        <pc:cxnChg chg="mod">
          <ac:chgData name="ミヤモト　ショウゴ" userId="S::a71352@st.takushoku-u.ac.jp::d1b9f636-ea46-465c-ba2a-61856f725e73" providerId="AD" clId="Web-{C7B2C729-1670-5FB3-F18C-75E6A19C447E}" dt="2019-12-09T08:13:13.534" v="522" actId="1076"/>
          <ac:cxnSpMkLst>
            <pc:docMk/>
            <pc:sldMk cId="8906097" sldId="480"/>
            <ac:cxnSpMk id="33" creationId="{A25622A7-8ABC-4C07-9A31-22A282606B9B}"/>
          </ac:cxnSpMkLst>
        </pc:cxnChg>
        <pc:cxnChg chg="mod">
          <ac:chgData name="ミヤモト　ショウゴ" userId="S::a71352@st.takushoku-u.ac.jp::d1b9f636-ea46-465c-ba2a-61856f725e73" providerId="AD" clId="Web-{C7B2C729-1670-5FB3-F18C-75E6A19C447E}" dt="2019-12-09T08:13:13.534" v="523" actId="1076"/>
          <ac:cxnSpMkLst>
            <pc:docMk/>
            <pc:sldMk cId="8906097" sldId="480"/>
            <ac:cxnSpMk id="34" creationId="{CA0B1CC9-70D4-4966-9BA2-E6C7D07C82C2}"/>
          </ac:cxnSpMkLst>
        </pc:cxnChg>
        <pc:cxnChg chg="mod">
          <ac:chgData name="ミヤモト　ショウゴ" userId="S::a71352@st.takushoku-u.ac.jp::d1b9f636-ea46-465c-ba2a-61856f725e73" providerId="AD" clId="Web-{C7B2C729-1670-5FB3-F18C-75E6A19C447E}" dt="2019-12-09T08:13:13.550" v="524" actId="1076"/>
          <ac:cxnSpMkLst>
            <pc:docMk/>
            <pc:sldMk cId="8906097" sldId="480"/>
            <ac:cxnSpMk id="35" creationId="{1CCC6C60-7E2A-4DFA-BBA1-F62BF621AA57}"/>
          </ac:cxnSpMkLst>
        </pc:cxnChg>
      </pc:sldChg>
      <pc:sldChg chg="modSp">
        <pc:chgData name="ミヤモト　ショウゴ" userId="S::a71352@st.takushoku-u.ac.jp::d1b9f636-ea46-465c-ba2a-61856f725e73" providerId="AD" clId="Web-{C7B2C729-1670-5FB3-F18C-75E6A19C447E}" dt="2019-12-09T07:50:15.239" v="318" actId="20577"/>
        <pc:sldMkLst>
          <pc:docMk/>
          <pc:sldMk cId="1550491043" sldId="541"/>
        </pc:sldMkLst>
        <pc:spChg chg="mod">
          <ac:chgData name="ミヤモト　ショウゴ" userId="S::a71352@st.takushoku-u.ac.jp::d1b9f636-ea46-465c-ba2a-61856f725e73" providerId="AD" clId="Web-{C7B2C729-1670-5FB3-F18C-75E6A19C447E}" dt="2019-12-09T07:49:56.583" v="305" actId="20577"/>
          <ac:spMkLst>
            <pc:docMk/>
            <pc:sldMk cId="1550491043" sldId="541"/>
            <ac:spMk id="2" creationId="{00000000-0000-0000-0000-000000000000}"/>
          </ac:spMkLst>
        </pc:spChg>
        <pc:spChg chg="mod">
          <ac:chgData name="ミヤモト　ショウゴ" userId="S::a71352@st.takushoku-u.ac.jp::d1b9f636-ea46-465c-ba2a-61856f725e73" providerId="AD" clId="Web-{C7B2C729-1670-5FB3-F18C-75E6A19C447E}" dt="2019-12-09T07:50:15.239" v="318" actId="20577"/>
          <ac:spMkLst>
            <pc:docMk/>
            <pc:sldMk cId="1550491043" sldId="541"/>
            <ac:spMk id="5" creationId="{37A54B45-B10E-4F2B-B667-7CB7437FE6D0}"/>
          </ac:spMkLst>
        </pc:spChg>
      </pc:sldChg>
      <pc:sldChg chg="new del">
        <pc:chgData name="ミヤモト　ショウゴ" userId="S::a71352@st.takushoku-u.ac.jp::d1b9f636-ea46-465c-ba2a-61856f725e73" providerId="AD" clId="Web-{C7B2C729-1670-5FB3-F18C-75E6A19C447E}" dt="2019-12-09T07:26:53.881" v="115"/>
        <pc:sldMkLst>
          <pc:docMk/>
          <pc:sldMk cId="2829996507" sldId="595"/>
        </pc:sldMkLst>
      </pc:sldChg>
      <pc:sldChg chg="addSp modSp add ord">
        <pc:chgData name="ミヤモト　ショウゴ" userId="S::a71352@st.takushoku-u.ac.jp::d1b9f636-ea46-465c-ba2a-61856f725e73" providerId="AD" clId="Web-{C7B2C729-1670-5FB3-F18C-75E6A19C447E}" dt="2019-12-09T08:00:05.886" v="326"/>
        <pc:sldMkLst>
          <pc:docMk/>
          <pc:sldMk cId="3051222218" sldId="596"/>
        </pc:sldMkLst>
        <pc:spChg chg="add mod">
          <ac:chgData name="ミヤモト　ショウゴ" userId="S::a71352@st.takushoku-u.ac.jp::d1b9f636-ea46-465c-ba2a-61856f725e73" providerId="AD" clId="Web-{C7B2C729-1670-5FB3-F18C-75E6A19C447E}" dt="2019-12-09T07:59:35.932" v="324" actId="1076"/>
          <ac:spMkLst>
            <pc:docMk/>
            <pc:sldMk cId="3051222218" sldId="596"/>
            <ac:spMk id="3" creationId="{B3F2FD47-44E7-4D89-AEC6-C42CADF6961D}"/>
          </ac:spMkLst>
        </pc:spChg>
        <pc:spChg chg="mod">
          <ac:chgData name="ミヤモト　ショウゴ" userId="S::a71352@st.takushoku-u.ac.jp::d1b9f636-ea46-465c-ba2a-61856f725e73" providerId="AD" clId="Web-{C7B2C729-1670-5FB3-F18C-75E6A19C447E}" dt="2019-12-09T07:59:18.760" v="322" actId="1076"/>
          <ac:spMkLst>
            <pc:docMk/>
            <pc:sldMk cId="3051222218" sldId="596"/>
            <ac:spMk id="14" creationId="{109E5FE9-506F-4A61-9BC3-7276B4F56703}"/>
          </ac:spMkLst>
        </pc:spChg>
      </pc:sldChg>
      <pc:sldChg chg="new">
        <pc:chgData name="ミヤモト　ショウゴ" userId="S::a71352@st.takushoku-u.ac.jp::d1b9f636-ea46-465c-ba2a-61856f725e73" providerId="AD" clId="Web-{C7B2C729-1670-5FB3-F18C-75E6A19C447E}" dt="2019-12-09T08:17:55.865" v="587"/>
        <pc:sldMkLst>
          <pc:docMk/>
          <pc:sldMk cId="1043377553" sldId="597"/>
        </pc:sldMkLst>
      </pc:sldChg>
    </pc:docChg>
  </pc:docChgLst>
  <pc:docChgLst>
    <pc:chgData name="マルヤマ　トモヤ" userId="S::a71342@st.takushoku-u.ac.jp::8751789b-8222-4e0f-9d90-34a07a3554a6" providerId="AD" clId="Web-{5A225C8A-2D17-4990-025C-9551C51D1F23}"/>
    <pc:docChg chg="addSld delSld modSld">
      <pc:chgData name="マルヤマ　トモヤ" userId="S::a71342@st.takushoku-u.ac.jp::8751789b-8222-4e0f-9d90-34a07a3554a6" providerId="AD" clId="Web-{5A225C8A-2D17-4990-025C-9551C51D1F23}" dt="2019-11-22T11:19:15.089" v="167" actId="14100"/>
      <pc:docMkLst>
        <pc:docMk/>
      </pc:docMkLst>
      <pc:sldChg chg="modSp">
        <pc:chgData name="マルヤマ　トモヤ" userId="S::a71342@st.takushoku-u.ac.jp::8751789b-8222-4e0f-9d90-34a07a3554a6" providerId="AD" clId="Web-{5A225C8A-2D17-4990-025C-9551C51D1F23}" dt="2019-11-22T09:50:23.612" v="38" actId="20577"/>
        <pc:sldMkLst>
          <pc:docMk/>
          <pc:sldMk cId="1868636228" sldId="256"/>
        </pc:sldMkLst>
        <pc:spChg chg="mod">
          <ac:chgData name="マルヤマ　トモヤ" userId="S::a71342@st.takushoku-u.ac.jp::8751789b-8222-4e0f-9d90-34a07a3554a6" providerId="AD" clId="Web-{5A225C8A-2D17-4990-025C-9551C51D1F23}" dt="2019-11-22T09:50:23.612" v="38" actId="20577"/>
          <ac:spMkLst>
            <pc:docMk/>
            <pc:sldMk cId="1868636228" sldId="256"/>
            <ac:spMk id="2" creationId="{00000000-0000-0000-0000-000000000000}"/>
          </ac:spMkLst>
        </pc:spChg>
      </pc:sldChg>
      <pc:sldChg chg="addSp modSp">
        <pc:chgData name="マルヤマ　トモヤ" userId="S::a71342@st.takushoku-u.ac.jp::8751789b-8222-4e0f-9d90-34a07a3554a6" providerId="AD" clId="Web-{5A225C8A-2D17-4990-025C-9551C51D1F23}" dt="2019-11-22T11:19:15.089" v="167" actId="14100"/>
        <pc:sldMkLst>
          <pc:docMk/>
          <pc:sldMk cId="1223396340" sldId="449"/>
        </pc:sldMkLst>
        <pc:spChg chg="add mod">
          <ac:chgData name="マルヤマ　トモヤ" userId="S::a71342@st.takushoku-u.ac.jp::8751789b-8222-4e0f-9d90-34a07a3554a6" providerId="AD" clId="Web-{5A225C8A-2D17-4990-025C-9551C51D1F23}" dt="2019-11-22T11:10:09.996" v="161" actId="14100"/>
          <ac:spMkLst>
            <pc:docMk/>
            <pc:sldMk cId="1223396340" sldId="449"/>
            <ac:spMk id="5" creationId="{7DFE9430-C793-4CD2-8B38-8B339ABEF2BD}"/>
          </ac:spMkLst>
        </pc:spChg>
        <pc:spChg chg="mod">
          <ac:chgData name="マルヤマ　トモヤ" userId="S::a71342@st.takushoku-u.ac.jp::8751789b-8222-4e0f-9d90-34a07a3554a6" providerId="AD" clId="Web-{5A225C8A-2D17-4990-025C-9551C51D1F23}" dt="2019-11-22T11:19:15.089" v="167" actId="14100"/>
          <ac:spMkLst>
            <pc:docMk/>
            <pc:sldMk cId="1223396340" sldId="449"/>
            <ac:spMk id="6" creationId="{ABD8D25F-62C1-404A-BA1D-1F844C7CE190}"/>
          </ac:spMkLst>
        </pc:spChg>
      </pc:sldChg>
      <pc:sldChg chg="addSp modSp new del">
        <pc:chgData name="マルヤマ　トモヤ" userId="S::a71342@st.takushoku-u.ac.jp::8751789b-8222-4e0f-9d90-34a07a3554a6" providerId="AD" clId="Web-{5A225C8A-2D17-4990-025C-9551C51D1F23}" dt="2019-11-22T11:10:32.637" v="162"/>
        <pc:sldMkLst>
          <pc:docMk/>
          <pc:sldMk cId="375955775" sldId="539"/>
        </pc:sldMkLst>
        <pc:spChg chg="mod">
          <ac:chgData name="マルヤマ　トモヤ" userId="S::a71342@st.takushoku-u.ac.jp::8751789b-8222-4e0f-9d90-34a07a3554a6" providerId="AD" clId="Web-{5A225C8A-2D17-4990-025C-9551C51D1F23}" dt="2019-11-22T10:56:20.623" v="134" actId="20577"/>
          <ac:spMkLst>
            <pc:docMk/>
            <pc:sldMk cId="375955775" sldId="539"/>
            <ac:spMk id="2" creationId="{F4C0D71A-BD8D-46C3-8643-F29ED4832892}"/>
          </ac:spMkLst>
        </pc:spChg>
        <pc:spChg chg="add mod">
          <ac:chgData name="マルヤマ　トモヤ" userId="S::a71342@st.takushoku-u.ac.jp::8751789b-8222-4e0f-9d90-34a07a3554a6" providerId="AD" clId="Web-{5A225C8A-2D17-4990-025C-9551C51D1F23}" dt="2019-11-22T10:57:23.545" v="139" actId="14100"/>
          <ac:spMkLst>
            <pc:docMk/>
            <pc:sldMk cId="375955775" sldId="539"/>
            <ac:spMk id="3" creationId="{915B0FA0-0ACF-447B-9875-D34F2F1BE74A}"/>
          </ac:spMkLst>
        </pc:spChg>
      </pc:sldChg>
    </pc:docChg>
  </pc:docChgLst>
  <pc:docChgLst>
    <pc:chgData name="トゴロ　ソラ" userId="S::a71251@st.takushoku-u.ac.jp::242ed5af-d5a2-4df7-bf70-696bb3194ab2" providerId="AD" clId="Web-{2904C58B-D0DB-A2DA-A570-41F212966B84}"/>
    <pc:docChg chg="sldOrd">
      <pc:chgData name="トゴロ　ソラ" userId="S::a71251@st.takushoku-u.ac.jp::242ed5af-d5a2-4df7-bf70-696bb3194ab2" providerId="AD" clId="Web-{2904C58B-D0DB-A2DA-A570-41F212966B84}" dt="2019-11-21T09:32:39.685" v="6"/>
      <pc:docMkLst>
        <pc:docMk/>
      </pc:docMkLst>
      <pc:sldChg chg="ord">
        <pc:chgData name="トゴロ　ソラ" userId="S::a71251@st.takushoku-u.ac.jp::242ed5af-d5a2-4df7-bf70-696bb3194ab2" providerId="AD" clId="Web-{2904C58B-D0DB-A2DA-A570-41F212966B84}" dt="2019-11-21T09:32:39.685" v="6"/>
        <pc:sldMkLst>
          <pc:docMk/>
          <pc:sldMk cId="2437514996" sldId="450"/>
        </pc:sldMkLst>
      </pc:sldChg>
      <pc:sldChg chg="ord">
        <pc:chgData name="トゴロ　ソラ" userId="S::a71251@st.takushoku-u.ac.jp::242ed5af-d5a2-4df7-bf70-696bb3194ab2" providerId="AD" clId="Web-{2904C58B-D0DB-A2DA-A570-41F212966B84}" dt="2019-11-21T09:32:22.404" v="4"/>
        <pc:sldMkLst>
          <pc:docMk/>
          <pc:sldMk cId="1233432661" sldId="528"/>
        </pc:sldMkLst>
      </pc:sldChg>
      <pc:sldChg chg="ord">
        <pc:chgData name="トゴロ　ソラ" userId="S::a71251@st.takushoku-u.ac.jp::242ed5af-d5a2-4df7-bf70-696bb3194ab2" providerId="AD" clId="Web-{2904C58B-D0DB-A2DA-A570-41F212966B84}" dt="2019-11-21T09:32:12.060" v="2"/>
        <pc:sldMkLst>
          <pc:docMk/>
          <pc:sldMk cId="4008784001" sldId="529"/>
        </pc:sldMkLst>
      </pc:sldChg>
      <pc:sldChg chg="ord">
        <pc:chgData name="トゴロ　ソラ" userId="S::a71251@st.takushoku-u.ac.jp::242ed5af-d5a2-4df7-bf70-696bb3194ab2" providerId="AD" clId="Web-{2904C58B-D0DB-A2DA-A570-41F212966B84}" dt="2019-11-21T09:32:17.091" v="3"/>
        <pc:sldMkLst>
          <pc:docMk/>
          <pc:sldMk cId="1246665996" sldId="530"/>
        </pc:sldMkLst>
      </pc:sldChg>
      <pc:sldChg chg="ord">
        <pc:chgData name="トゴロ　ソラ" userId="S::a71251@st.takushoku-u.ac.jp::242ed5af-d5a2-4df7-bf70-696bb3194ab2" providerId="AD" clId="Web-{2904C58B-D0DB-A2DA-A570-41F212966B84}" dt="2019-11-21T09:32:34.060" v="5"/>
        <pc:sldMkLst>
          <pc:docMk/>
          <pc:sldMk cId="1230145078" sldId="531"/>
        </pc:sldMkLst>
      </pc:sldChg>
    </pc:docChg>
  </pc:docChgLst>
  <pc:docChgLst>
    <pc:chgData name="ミヤモト　ショウゴ" userId="S::a71352@st.takushoku-u.ac.jp::d1b9f636-ea46-465c-ba2a-61856f725e73" providerId="AD" clId="Web-{7AE80DE3-A070-6761-FBE1-FAB2BE590AE8}"/>
    <pc:docChg chg="addSld delSld modSld sldOrd">
      <pc:chgData name="ミヤモト　ショウゴ" userId="S::a71352@st.takushoku-u.ac.jp::d1b9f636-ea46-465c-ba2a-61856f725e73" providerId="AD" clId="Web-{7AE80DE3-A070-6761-FBE1-FAB2BE590AE8}" dt="2019-12-13T12:55:33.241" v="48" actId="20577"/>
      <pc:docMkLst>
        <pc:docMk/>
      </pc:docMkLst>
      <pc:sldChg chg="modSp">
        <pc:chgData name="ミヤモト　ショウゴ" userId="S::a71352@st.takushoku-u.ac.jp::d1b9f636-ea46-465c-ba2a-61856f725e73" providerId="AD" clId="Web-{7AE80DE3-A070-6761-FBE1-FAB2BE590AE8}" dt="2019-12-13T12:22:44.638" v="9" actId="20577"/>
        <pc:sldMkLst>
          <pc:docMk/>
          <pc:sldMk cId="1876371353" sldId="448"/>
        </pc:sldMkLst>
        <pc:spChg chg="mod">
          <ac:chgData name="ミヤモト　ショウゴ" userId="S::a71352@st.takushoku-u.ac.jp::d1b9f636-ea46-465c-ba2a-61856f725e73" providerId="AD" clId="Web-{7AE80DE3-A070-6761-FBE1-FAB2BE590AE8}" dt="2019-12-13T12:22:44.638" v="9" actId="20577"/>
          <ac:spMkLst>
            <pc:docMk/>
            <pc:sldMk cId="1876371353" sldId="448"/>
            <ac:spMk id="11" creationId="{B70E715D-7073-498D-87CB-FD6920DA2B15}"/>
          </ac:spMkLst>
        </pc:spChg>
      </pc:sldChg>
      <pc:sldChg chg="ord">
        <pc:chgData name="ミヤモト　ショウゴ" userId="S::a71352@st.takushoku-u.ac.jp::d1b9f636-ea46-465c-ba2a-61856f725e73" providerId="AD" clId="Web-{7AE80DE3-A070-6761-FBE1-FAB2BE590AE8}" dt="2019-12-13T12:23:13.654" v="13"/>
        <pc:sldMkLst>
          <pc:docMk/>
          <pc:sldMk cId="3109934044" sldId="470"/>
        </pc:sldMkLst>
      </pc:sldChg>
      <pc:sldChg chg="ord">
        <pc:chgData name="ミヤモト　ショウゴ" userId="S::a71352@st.takushoku-u.ac.jp::d1b9f636-ea46-465c-ba2a-61856f725e73" providerId="AD" clId="Web-{7AE80DE3-A070-6761-FBE1-FAB2BE590AE8}" dt="2019-12-13T12:47:01.347" v="26"/>
        <pc:sldMkLst>
          <pc:docMk/>
          <pc:sldMk cId="1837029195" sldId="611"/>
        </pc:sldMkLst>
      </pc:sldChg>
      <pc:sldChg chg="modSp">
        <pc:chgData name="ミヤモト　ショウゴ" userId="S::a71352@st.takushoku-u.ac.jp::d1b9f636-ea46-465c-ba2a-61856f725e73" providerId="AD" clId="Web-{7AE80DE3-A070-6761-FBE1-FAB2BE590AE8}" dt="2019-12-13T12:54:08.788" v="40" actId="1076"/>
        <pc:sldMkLst>
          <pc:docMk/>
          <pc:sldMk cId="353258392" sldId="613"/>
        </pc:sldMkLst>
        <pc:spChg chg="mod">
          <ac:chgData name="ミヤモト　ショウゴ" userId="S::a71352@st.takushoku-u.ac.jp::d1b9f636-ea46-465c-ba2a-61856f725e73" providerId="AD" clId="Web-{7AE80DE3-A070-6761-FBE1-FAB2BE590AE8}" dt="2019-12-13T12:54:08.788" v="40" actId="1076"/>
          <ac:spMkLst>
            <pc:docMk/>
            <pc:sldMk cId="353258392" sldId="613"/>
            <ac:spMk id="4" creationId="{06FAE5D5-5327-4252-878E-D943ACF6FEF5}"/>
          </ac:spMkLst>
        </pc:spChg>
        <pc:spChg chg="mod">
          <ac:chgData name="ミヤモト　ショウゴ" userId="S::a71352@st.takushoku-u.ac.jp::d1b9f636-ea46-465c-ba2a-61856f725e73" providerId="AD" clId="Web-{7AE80DE3-A070-6761-FBE1-FAB2BE590AE8}" dt="2019-12-13T12:53:11.786" v="31" actId="1076"/>
          <ac:spMkLst>
            <pc:docMk/>
            <pc:sldMk cId="353258392" sldId="613"/>
            <ac:spMk id="5" creationId="{03CFB598-F7EE-4630-9572-CCD4BB838081}"/>
          </ac:spMkLst>
        </pc:spChg>
        <pc:spChg chg="mod">
          <ac:chgData name="ミヤモト　ショウゴ" userId="S::a71352@st.takushoku-u.ac.jp::d1b9f636-ea46-465c-ba2a-61856f725e73" providerId="AD" clId="Web-{7AE80DE3-A070-6761-FBE1-FAB2BE590AE8}" dt="2019-12-13T12:53:14.599" v="32" actId="1076"/>
          <ac:spMkLst>
            <pc:docMk/>
            <pc:sldMk cId="353258392" sldId="613"/>
            <ac:spMk id="6" creationId="{4E87591B-D52E-4FCD-8D9F-CB993487A1B5}"/>
          </ac:spMkLst>
        </pc:spChg>
      </pc:sldChg>
      <pc:sldChg chg="addSp delSp modSp ord">
        <pc:chgData name="ミヤモト　ショウゴ" userId="S::a71352@st.takushoku-u.ac.jp::d1b9f636-ea46-465c-ba2a-61856f725e73" providerId="AD" clId="Web-{7AE80DE3-A070-6761-FBE1-FAB2BE590AE8}" dt="2019-12-13T12:55:32.194" v="46" actId="20577"/>
        <pc:sldMkLst>
          <pc:docMk/>
          <pc:sldMk cId="2145553988" sldId="615"/>
        </pc:sldMkLst>
        <pc:spChg chg="add del mod">
          <ac:chgData name="ミヤモト　ショウゴ" userId="S::a71352@st.takushoku-u.ac.jp::d1b9f636-ea46-465c-ba2a-61856f725e73" providerId="AD" clId="Web-{7AE80DE3-A070-6761-FBE1-FAB2BE590AE8}" dt="2019-12-13T12:53:58.710" v="39"/>
          <ac:spMkLst>
            <pc:docMk/>
            <pc:sldMk cId="2145553988" sldId="615"/>
            <ac:spMk id="5" creationId="{C22A9F19-5C96-4A18-B69B-DA7CE675C44E}"/>
          </ac:spMkLst>
        </pc:spChg>
        <pc:spChg chg="add mod">
          <ac:chgData name="ミヤモト　ショウゴ" userId="S::a71352@st.takushoku-u.ac.jp::d1b9f636-ea46-465c-ba2a-61856f725e73" providerId="AD" clId="Web-{7AE80DE3-A070-6761-FBE1-FAB2BE590AE8}" dt="2019-12-13T12:55:32.194" v="46" actId="20577"/>
          <ac:spMkLst>
            <pc:docMk/>
            <pc:sldMk cId="2145553988" sldId="615"/>
            <ac:spMk id="7" creationId="{2AA7295B-25C6-43A6-BBF3-680F51B760CD}"/>
          </ac:spMkLst>
        </pc:spChg>
        <pc:picChg chg="mod modCrop">
          <ac:chgData name="ミヤモト　ショウゴ" userId="S::a71352@st.takushoku-u.ac.jp::d1b9f636-ea46-465c-ba2a-61856f725e73" providerId="AD" clId="Web-{7AE80DE3-A070-6761-FBE1-FAB2BE590AE8}" dt="2019-12-13T12:53:01.333" v="30" actId="1076"/>
          <ac:picMkLst>
            <pc:docMk/>
            <pc:sldMk cId="2145553988" sldId="615"/>
            <ac:picMk id="3" creationId="{160899C0-49A8-496B-A0BB-3634C7630A40}"/>
          </ac:picMkLst>
        </pc:picChg>
      </pc:sldChg>
      <pc:sldChg chg="ord">
        <pc:chgData name="ミヤモト　ショウゴ" userId="S::a71352@st.takushoku-u.ac.jp::d1b9f636-ea46-465c-ba2a-61856f725e73" providerId="AD" clId="Web-{7AE80DE3-A070-6761-FBE1-FAB2BE590AE8}" dt="2019-12-13T12:21:27.013" v="0"/>
        <pc:sldMkLst>
          <pc:docMk/>
          <pc:sldMk cId="1237807544" sldId="617"/>
        </pc:sldMkLst>
      </pc:sldChg>
      <pc:sldChg chg="addSp modSp new del">
        <pc:chgData name="ミヤモト　ショウゴ" userId="S::a71352@st.takushoku-u.ac.jp::d1b9f636-ea46-465c-ba2a-61856f725e73" providerId="AD" clId="Web-{7AE80DE3-A070-6761-FBE1-FAB2BE590AE8}" dt="2019-12-13T12:34:01.428" v="25"/>
        <pc:sldMkLst>
          <pc:docMk/>
          <pc:sldMk cId="3621910335" sldId="627"/>
        </pc:sldMkLst>
        <pc:picChg chg="add mod modCrop">
          <ac:chgData name="ミヤモト　ショウゴ" userId="S::a71352@st.takushoku-u.ac.jp::d1b9f636-ea46-465c-ba2a-61856f725e73" providerId="AD" clId="Web-{7AE80DE3-A070-6761-FBE1-FAB2BE590AE8}" dt="2019-12-13T12:33:53.053" v="24" actId="14100"/>
          <ac:picMkLst>
            <pc:docMk/>
            <pc:sldMk cId="3621910335" sldId="627"/>
            <ac:picMk id="3" creationId="{49DDB333-5FDE-4792-9830-5C774DFC3ADB}"/>
          </ac:picMkLst>
        </pc:picChg>
      </pc:sldChg>
    </pc:docChg>
  </pc:docChgLst>
  <pc:docChgLst>
    <pc:chgData name="マルヤマ　トモヤ" userId="S::a71342@st.takushoku-u.ac.jp::8751789b-8222-4e0f-9d90-34a07a3554a6" providerId="AD" clId="Web-{6636577F-3234-C503-9F46-17C9A4A7AB8C}"/>
    <pc:docChg chg="">
      <pc:chgData name="マルヤマ　トモヤ" userId="S::a71342@st.takushoku-u.ac.jp::8751789b-8222-4e0f-9d90-34a07a3554a6" providerId="AD" clId="Web-{6636577F-3234-C503-9F46-17C9A4A7AB8C}" dt="2019-10-15T11:54:38.900" v="2"/>
      <pc:docMkLst>
        <pc:docMk/>
      </pc:docMkLst>
      <pc:sldChg chg="delCm">
        <pc:chgData name="マルヤマ　トモヤ" userId="S::a71342@st.takushoku-u.ac.jp::8751789b-8222-4e0f-9d90-34a07a3554a6" providerId="AD" clId="Web-{6636577F-3234-C503-9F46-17C9A4A7AB8C}" dt="2019-10-15T11:54:38.900" v="2"/>
        <pc:sldMkLst>
          <pc:docMk/>
          <pc:sldMk cId="2437514996" sldId="450"/>
        </pc:sldMkLst>
      </pc:sldChg>
    </pc:docChg>
  </pc:docChgLst>
  <pc:docChgLst>
    <pc:chgData name="ミヤモト　ショウゴ" userId="S::a71352@st.takushoku-u.ac.jp::d1b9f636-ea46-465c-ba2a-61856f725e73" providerId="AD" clId="Web-{B4F09FFD-EF19-A0D2-9269-DD37255E982A}"/>
    <pc:docChg chg="addSld modSld sldOrd">
      <pc:chgData name="ミヤモト　ショウゴ" userId="S::a71352@st.takushoku-u.ac.jp::d1b9f636-ea46-465c-ba2a-61856f725e73" providerId="AD" clId="Web-{B4F09FFD-EF19-A0D2-9269-DD37255E982A}" dt="2019-11-15T08:19:32.370" v="13"/>
      <pc:docMkLst>
        <pc:docMk/>
      </pc:docMkLst>
      <pc:sldChg chg="ord">
        <pc:chgData name="ミヤモト　ショウゴ" userId="S::a71352@st.takushoku-u.ac.jp::d1b9f636-ea46-465c-ba2a-61856f725e73" providerId="AD" clId="Web-{B4F09FFD-EF19-A0D2-9269-DD37255E982A}" dt="2019-11-15T08:17:23.432" v="0"/>
        <pc:sldMkLst>
          <pc:docMk/>
          <pc:sldMk cId="1876371353" sldId="448"/>
        </pc:sldMkLst>
      </pc:sldChg>
      <pc:sldChg chg="addSp delSp modSp new">
        <pc:chgData name="ミヤモト　ショウゴ" userId="S::a71352@st.takushoku-u.ac.jp::d1b9f636-ea46-465c-ba2a-61856f725e73" providerId="AD" clId="Web-{B4F09FFD-EF19-A0D2-9269-DD37255E982A}" dt="2019-11-15T08:19:32.370" v="13"/>
        <pc:sldMkLst>
          <pc:docMk/>
          <pc:sldMk cId="2815304128" sldId="513"/>
        </pc:sldMkLst>
        <pc:graphicFrameChg chg="add del mod modGraphic">
          <ac:chgData name="ミヤモト　ショウゴ" userId="S::a71352@st.takushoku-u.ac.jp::d1b9f636-ea46-465c-ba2a-61856f725e73" providerId="AD" clId="Web-{B4F09FFD-EF19-A0D2-9269-DD37255E982A}" dt="2019-11-15T08:18:36.260" v="7"/>
          <ac:graphicFrameMkLst>
            <pc:docMk/>
            <pc:sldMk cId="2815304128" sldId="513"/>
            <ac:graphicFrameMk id="3" creationId="{D345FC1E-D35B-4D55-8C43-A312E3A51DE1}"/>
          </ac:graphicFrameMkLst>
        </pc:graphicFrameChg>
        <pc:graphicFrameChg chg="add del mod modGraphic">
          <ac:chgData name="ミヤモト　ショウゴ" userId="S::a71352@st.takushoku-u.ac.jp::d1b9f636-ea46-465c-ba2a-61856f725e73" providerId="AD" clId="Web-{B4F09FFD-EF19-A0D2-9269-DD37255E982A}" dt="2019-11-15T08:19:32.370" v="13"/>
          <ac:graphicFrameMkLst>
            <pc:docMk/>
            <pc:sldMk cId="2815304128" sldId="513"/>
            <ac:graphicFrameMk id="5" creationId="{FF2507A2-B187-431B-8F87-0BDA26812976}"/>
          </ac:graphicFrameMkLst>
        </pc:graphicFrameChg>
      </pc:sldChg>
    </pc:docChg>
  </pc:docChgLst>
  <pc:docChgLst>
    <pc:chgData name="カトリ　ヒカル" userId="S::a71127@st.takushoku-u.ac.jp::7925d78e-1930-4a00-8eb4-81d293cf66e4" providerId="AD" clId="Web-{AE5DD056-1F38-DD88-BF28-E9B55386D87B}"/>
    <pc:docChg chg="addSld modSld sldOrd">
      <pc:chgData name="カトリ　ヒカル" userId="S::a71127@st.takushoku-u.ac.jp::7925d78e-1930-4a00-8eb4-81d293cf66e4" providerId="AD" clId="Web-{AE5DD056-1F38-DD88-BF28-E9B55386D87B}" dt="2019-12-16T11:46:14.919" v="94"/>
      <pc:docMkLst>
        <pc:docMk/>
      </pc:docMkLst>
      <pc:sldChg chg="ord">
        <pc:chgData name="カトリ　ヒカル" userId="S::a71127@st.takushoku-u.ac.jp::7925d78e-1930-4a00-8eb4-81d293cf66e4" providerId="AD" clId="Web-{AE5DD056-1F38-DD88-BF28-E9B55386D87B}" dt="2019-12-16T11:46:14.919" v="94"/>
        <pc:sldMkLst>
          <pc:docMk/>
          <pc:sldMk cId="3041815325" sldId="404"/>
        </pc:sldMkLst>
      </pc:sldChg>
      <pc:sldChg chg="addSp modSp">
        <pc:chgData name="カトリ　ヒカル" userId="S::a71127@st.takushoku-u.ac.jp::7925d78e-1930-4a00-8eb4-81d293cf66e4" providerId="AD" clId="Web-{AE5DD056-1F38-DD88-BF28-E9B55386D87B}" dt="2019-12-16T11:44:30.793" v="10" actId="20577"/>
        <pc:sldMkLst>
          <pc:docMk/>
          <pc:sldMk cId="3340114552" sldId="687"/>
        </pc:sldMkLst>
        <pc:spChg chg="mod">
          <ac:chgData name="カトリ　ヒカル" userId="S::a71127@st.takushoku-u.ac.jp::7925d78e-1930-4a00-8eb4-81d293cf66e4" providerId="AD" clId="Web-{AE5DD056-1F38-DD88-BF28-E9B55386D87B}" dt="2019-12-16T11:43:27.496" v="2" actId="1076"/>
          <ac:spMkLst>
            <pc:docMk/>
            <pc:sldMk cId="3340114552" sldId="687"/>
            <ac:spMk id="3" creationId="{9D4EA299-2FE6-4039-9101-ABAAA640B699}"/>
          </ac:spMkLst>
        </pc:spChg>
        <pc:spChg chg="mod">
          <ac:chgData name="カトリ　ヒカル" userId="S::a71127@st.takushoku-u.ac.jp::7925d78e-1930-4a00-8eb4-81d293cf66e4" providerId="AD" clId="Web-{AE5DD056-1F38-DD88-BF28-E9B55386D87B}" dt="2019-12-16T11:44:30.793" v="10" actId="20577"/>
          <ac:spMkLst>
            <pc:docMk/>
            <pc:sldMk cId="3340114552" sldId="687"/>
            <ac:spMk id="4" creationId="{21DFCC0E-3A37-40EC-AC2C-06300B99A191}"/>
          </ac:spMkLst>
        </pc:spChg>
        <pc:spChg chg="add mod">
          <ac:chgData name="カトリ　ヒカル" userId="S::a71127@st.takushoku-u.ac.jp::7925d78e-1930-4a00-8eb4-81d293cf66e4" providerId="AD" clId="Web-{AE5DD056-1F38-DD88-BF28-E9B55386D87B}" dt="2019-12-16T11:44:20.965" v="9" actId="14100"/>
          <ac:spMkLst>
            <pc:docMk/>
            <pc:sldMk cId="3340114552" sldId="687"/>
            <ac:spMk id="5" creationId="{7E936FDA-43AF-40C6-8A22-4958D68EF84D}"/>
          </ac:spMkLst>
        </pc:spChg>
      </pc:sldChg>
      <pc:sldChg chg="modSp new">
        <pc:chgData name="カトリ　ヒカル" userId="S::a71127@st.takushoku-u.ac.jp::7925d78e-1930-4a00-8eb4-81d293cf66e4" providerId="AD" clId="Web-{AE5DD056-1F38-DD88-BF28-E9B55386D87B}" dt="2019-12-16T11:45:21.371" v="55" actId="20577"/>
        <pc:sldMkLst>
          <pc:docMk/>
          <pc:sldMk cId="499275444" sldId="690"/>
        </pc:sldMkLst>
        <pc:spChg chg="mod">
          <ac:chgData name="カトリ　ヒカル" userId="S::a71127@st.takushoku-u.ac.jp::7925d78e-1930-4a00-8eb4-81d293cf66e4" providerId="AD" clId="Web-{AE5DD056-1F38-DD88-BF28-E9B55386D87B}" dt="2019-12-16T11:45:21.371" v="55" actId="20577"/>
          <ac:spMkLst>
            <pc:docMk/>
            <pc:sldMk cId="499275444" sldId="690"/>
            <ac:spMk id="2" creationId="{EA9DB10D-F893-442B-8F06-CB892DC71230}"/>
          </ac:spMkLst>
        </pc:spChg>
      </pc:sldChg>
      <pc:sldChg chg="modSp new">
        <pc:chgData name="カトリ　ヒカル" userId="S::a71127@st.takushoku-u.ac.jp::7925d78e-1930-4a00-8eb4-81d293cf66e4" providerId="AD" clId="Web-{AE5DD056-1F38-DD88-BF28-E9B55386D87B}" dt="2019-12-16T11:45:47.153" v="91" actId="20577"/>
        <pc:sldMkLst>
          <pc:docMk/>
          <pc:sldMk cId="1215873649" sldId="691"/>
        </pc:sldMkLst>
        <pc:spChg chg="mod">
          <ac:chgData name="カトリ　ヒカル" userId="S::a71127@st.takushoku-u.ac.jp::7925d78e-1930-4a00-8eb4-81d293cf66e4" providerId="AD" clId="Web-{AE5DD056-1F38-DD88-BF28-E9B55386D87B}" dt="2019-12-16T11:45:47.153" v="91" actId="20577"/>
          <ac:spMkLst>
            <pc:docMk/>
            <pc:sldMk cId="1215873649" sldId="691"/>
            <ac:spMk id="2" creationId="{646FFD35-D3DF-428F-9BAB-A6D3200D81F6}"/>
          </ac:spMkLst>
        </pc:spChg>
      </pc:sldChg>
    </pc:docChg>
  </pc:docChgLst>
  <pc:docChgLst>
    <pc:chgData clId="Web-{172BA7BA-801D-4834-2793-2FCD627BDFDA}"/>
    <pc:docChg chg="modSld">
      <pc:chgData name="" userId="" providerId="" clId="Web-{172BA7BA-801D-4834-2793-2FCD627BDFDA}" dt="2019-12-05T04:06:38.610" v="19" actId="20577"/>
      <pc:docMkLst>
        <pc:docMk/>
      </pc:docMkLst>
      <pc:sldChg chg="modSp">
        <pc:chgData name="" userId="" providerId="" clId="Web-{172BA7BA-801D-4834-2793-2FCD627BDFDA}" dt="2019-12-05T04:06:38.610" v="18" actId="20577"/>
        <pc:sldMkLst>
          <pc:docMk/>
          <pc:sldMk cId="1868636228" sldId="256"/>
        </pc:sldMkLst>
        <pc:spChg chg="mod">
          <ac:chgData name="" userId="" providerId="" clId="Web-{172BA7BA-801D-4834-2793-2FCD627BDFDA}" dt="2019-12-05T04:06:38.610" v="18" actId="20577"/>
          <ac:spMkLst>
            <pc:docMk/>
            <pc:sldMk cId="1868636228" sldId="256"/>
            <ac:spMk id="2" creationId="{00000000-0000-0000-0000-000000000000}"/>
          </ac:spMkLst>
        </pc:spChg>
      </pc:sldChg>
    </pc:docChg>
  </pc:docChgLst>
  <pc:docChgLst>
    <pc:chgData name="トゴロ　ソラ" userId="S::a71251@st.takushoku-u.ac.jp::242ed5af-d5a2-4df7-bf70-696bb3194ab2" providerId="AD" clId="Web-{AB9EA635-87AC-4B66-A977-50F0B0EE8A2F}"/>
    <pc:docChg chg="modSld">
      <pc:chgData name="トゴロ　ソラ" userId="S::a71251@st.takushoku-u.ac.jp::242ed5af-d5a2-4df7-bf70-696bb3194ab2" providerId="AD" clId="Web-{AB9EA635-87AC-4B66-A977-50F0B0EE8A2F}" dt="2019-10-29T11:22:06.707" v="273" actId="20577"/>
      <pc:docMkLst>
        <pc:docMk/>
      </pc:docMkLst>
      <pc:sldChg chg="modSp">
        <pc:chgData name="トゴロ　ソラ" userId="S::a71251@st.takushoku-u.ac.jp::242ed5af-d5a2-4df7-bf70-696bb3194ab2" providerId="AD" clId="Web-{AB9EA635-87AC-4B66-A977-50F0B0EE8A2F}" dt="2019-10-29T11:04:23.706" v="20" actId="20577"/>
        <pc:sldMkLst>
          <pc:docMk/>
          <pc:sldMk cId="2785278914" sldId="401"/>
        </pc:sldMkLst>
        <pc:spChg chg="mod">
          <ac:chgData name="トゴロ　ソラ" userId="S::a71251@st.takushoku-u.ac.jp::242ed5af-d5a2-4df7-bf70-696bb3194ab2" providerId="AD" clId="Web-{AB9EA635-87AC-4B66-A977-50F0B0EE8A2F}" dt="2019-10-29T11:04:23.706" v="20" actId="20577"/>
          <ac:spMkLst>
            <pc:docMk/>
            <pc:sldMk cId="2785278914" sldId="401"/>
            <ac:spMk id="2" creationId="{00000000-0000-0000-0000-000000000000}"/>
          </ac:spMkLst>
        </pc:spChg>
      </pc:sldChg>
      <pc:sldChg chg="modSp">
        <pc:chgData name="トゴロ　ソラ" userId="S::a71251@st.takushoku-u.ac.jp::242ed5af-d5a2-4df7-bf70-696bb3194ab2" providerId="AD" clId="Web-{AB9EA635-87AC-4B66-A977-50F0B0EE8A2F}" dt="2019-10-29T11:04:39.503" v="51" actId="20577"/>
        <pc:sldMkLst>
          <pc:docMk/>
          <pc:sldMk cId="1876371353" sldId="448"/>
        </pc:sldMkLst>
        <pc:spChg chg="mod">
          <ac:chgData name="トゴロ　ソラ" userId="S::a71251@st.takushoku-u.ac.jp::242ed5af-d5a2-4df7-bf70-696bb3194ab2" providerId="AD" clId="Web-{AB9EA635-87AC-4B66-A977-50F0B0EE8A2F}" dt="2019-10-29T11:04:39.503" v="51" actId="20577"/>
          <ac:spMkLst>
            <pc:docMk/>
            <pc:sldMk cId="1876371353" sldId="448"/>
            <ac:spMk id="2" creationId="{00000000-0000-0000-0000-000000000000}"/>
          </ac:spMkLst>
        </pc:spChg>
      </pc:sldChg>
      <pc:sldChg chg="delSp modSp">
        <pc:chgData name="トゴロ　ソラ" userId="S::a71251@st.takushoku-u.ac.jp::242ed5af-d5a2-4df7-bf70-696bb3194ab2" providerId="AD" clId="Web-{AB9EA635-87AC-4B66-A977-50F0B0EE8A2F}" dt="2019-10-29T11:18:36.910" v="263" actId="20577"/>
        <pc:sldMkLst>
          <pc:docMk/>
          <pc:sldMk cId="1223396340" sldId="449"/>
        </pc:sldMkLst>
        <pc:spChg chg="mod">
          <ac:chgData name="トゴロ　ソラ" userId="S::a71251@st.takushoku-u.ac.jp::242ed5af-d5a2-4df7-bf70-696bb3194ab2" providerId="AD" clId="Web-{AB9EA635-87AC-4B66-A977-50F0B0EE8A2F}" dt="2019-10-29T11:18:36.910" v="263" actId="20577"/>
          <ac:spMkLst>
            <pc:docMk/>
            <pc:sldMk cId="1223396340" sldId="449"/>
            <ac:spMk id="2" creationId="{00000000-0000-0000-0000-000000000000}"/>
          </ac:spMkLst>
        </pc:spChg>
        <pc:spChg chg="mod">
          <ac:chgData name="トゴロ　ソラ" userId="S::a71251@st.takushoku-u.ac.jp::242ed5af-d5a2-4df7-bf70-696bb3194ab2" providerId="AD" clId="Web-{AB9EA635-87AC-4B66-A977-50F0B0EE8A2F}" dt="2019-10-29T11:14:17.754" v="91" actId="20577"/>
          <ac:spMkLst>
            <pc:docMk/>
            <pc:sldMk cId="1223396340" sldId="449"/>
            <ac:spMk id="4" creationId="{04958BFF-881A-493F-9933-A22CDA54A471}"/>
          </ac:spMkLst>
        </pc:spChg>
        <pc:spChg chg="del">
          <ac:chgData name="トゴロ　ソラ" userId="S::a71251@st.takushoku-u.ac.jp::242ed5af-d5a2-4df7-bf70-696bb3194ab2" providerId="AD" clId="Web-{AB9EA635-87AC-4B66-A977-50F0B0EE8A2F}" dt="2019-10-29T11:14:20.613" v="94"/>
          <ac:spMkLst>
            <pc:docMk/>
            <pc:sldMk cId="1223396340" sldId="449"/>
            <ac:spMk id="5" creationId="{C7F7B3B1-1F84-4B4C-896B-55B9374DE084}"/>
          </ac:spMkLst>
        </pc:spChg>
        <pc:spChg chg="mod">
          <ac:chgData name="トゴロ　ソラ" userId="S::a71251@st.takushoku-u.ac.jp::242ed5af-d5a2-4df7-bf70-696bb3194ab2" providerId="AD" clId="Web-{AB9EA635-87AC-4B66-A977-50F0B0EE8A2F}" dt="2019-10-29T11:17:28.379" v="260" actId="20577"/>
          <ac:spMkLst>
            <pc:docMk/>
            <pc:sldMk cId="1223396340" sldId="449"/>
            <ac:spMk id="6" creationId="{ABD8D25F-62C1-404A-BA1D-1F844C7CE190}"/>
          </ac:spMkLst>
        </pc:spChg>
      </pc:sldChg>
      <pc:sldChg chg="modSp">
        <pc:chgData name="トゴロ　ソラ" userId="S::a71251@st.takushoku-u.ac.jp::242ed5af-d5a2-4df7-bf70-696bb3194ab2" providerId="AD" clId="Web-{AB9EA635-87AC-4B66-A977-50F0B0EE8A2F}" dt="2019-10-29T11:04:59.691" v="74" actId="20577"/>
        <pc:sldMkLst>
          <pc:docMk/>
          <pc:sldMk cId="3109934044" sldId="470"/>
        </pc:sldMkLst>
        <pc:spChg chg="mod">
          <ac:chgData name="トゴロ　ソラ" userId="S::a71251@st.takushoku-u.ac.jp::242ed5af-d5a2-4df7-bf70-696bb3194ab2" providerId="AD" clId="Web-{AB9EA635-87AC-4B66-A977-50F0B0EE8A2F}" dt="2019-10-29T11:04:59.691" v="74" actId="20577"/>
          <ac:spMkLst>
            <pc:docMk/>
            <pc:sldMk cId="3109934044" sldId="470"/>
            <ac:spMk id="7" creationId="{5DC422FE-475E-4193-A383-E558B00AF836}"/>
          </ac:spMkLst>
        </pc:spChg>
      </pc:sldChg>
      <pc:sldChg chg="modSp">
        <pc:chgData name="トゴロ　ソラ" userId="S::a71251@st.takushoku-u.ac.jp::242ed5af-d5a2-4df7-bf70-696bb3194ab2" providerId="AD" clId="Web-{AB9EA635-87AC-4B66-A977-50F0B0EE8A2F}" dt="2019-10-29T11:22:04.988" v="271" actId="20577"/>
        <pc:sldMkLst>
          <pc:docMk/>
          <pc:sldMk cId="298327720" sldId="476"/>
        </pc:sldMkLst>
        <pc:spChg chg="mod">
          <ac:chgData name="トゴロ　ソラ" userId="S::a71251@st.takushoku-u.ac.jp::242ed5af-d5a2-4df7-bf70-696bb3194ab2" providerId="AD" clId="Web-{AB9EA635-87AC-4B66-A977-50F0B0EE8A2F}" dt="2019-10-29T11:21:25.348" v="267" actId="14100"/>
          <ac:spMkLst>
            <pc:docMk/>
            <pc:sldMk cId="298327720" sldId="476"/>
            <ac:spMk id="3" creationId="{33819FB8-1CE0-476B-BCCD-54E5824CC15F}"/>
          </ac:spMkLst>
        </pc:spChg>
        <pc:spChg chg="mod">
          <ac:chgData name="トゴロ　ソラ" userId="S::a71251@st.takushoku-u.ac.jp::242ed5af-d5a2-4df7-bf70-696bb3194ab2" providerId="AD" clId="Web-{AB9EA635-87AC-4B66-A977-50F0B0EE8A2F}" dt="2019-10-29T11:21:37.895" v="268" actId="1076"/>
          <ac:spMkLst>
            <pc:docMk/>
            <pc:sldMk cId="298327720" sldId="476"/>
            <ac:spMk id="5" creationId="{A8A751FD-0EB7-49E5-B617-9512144CC01D}"/>
          </ac:spMkLst>
        </pc:spChg>
        <pc:spChg chg="mod">
          <ac:chgData name="トゴロ　ソラ" userId="S::a71251@st.takushoku-u.ac.jp::242ed5af-d5a2-4df7-bf70-696bb3194ab2" providerId="AD" clId="Web-{AB9EA635-87AC-4B66-A977-50F0B0EE8A2F}" dt="2019-10-29T11:22:04.988" v="271" actId="20577"/>
          <ac:spMkLst>
            <pc:docMk/>
            <pc:sldMk cId="298327720" sldId="476"/>
            <ac:spMk id="6" creationId="{1A4D2D32-3307-4CE7-9478-17752AFE877B}"/>
          </ac:spMkLst>
        </pc:spChg>
      </pc:sldChg>
    </pc:docChg>
  </pc:docChgLst>
  <pc:docChgLst>
    <pc:chgData name="マルヤマ　トモヤ" userId="S::a71342@st.takushoku-u.ac.jp::8751789b-8222-4e0f-9d90-34a07a3554a6" providerId="AD" clId="Web-{577C4D93-33A4-4978-84E9-4D39C9B66131}"/>
    <pc:docChg chg="modSld sldOrd">
      <pc:chgData name="マルヤマ　トモヤ" userId="S::a71342@st.takushoku-u.ac.jp::8751789b-8222-4e0f-9d90-34a07a3554a6" providerId="AD" clId="Web-{577C4D93-33A4-4978-84E9-4D39C9B66131}" dt="2019-12-04T12:14:14.660" v="562"/>
      <pc:docMkLst>
        <pc:docMk/>
      </pc:docMkLst>
      <pc:sldChg chg="addCm">
        <pc:chgData name="マルヤマ　トモヤ" userId="S::a71342@st.takushoku-u.ac.jp::8751789b-8222-4e0f-9d90-34a07a3554a6" providerId="AD" clId="Web-{577C4D93-33A4-4978-84E9-4D39C9B66131}" dt="2019-12-04T12:14:14.660" v="562"/>
        <pc:sldMkLst>
          <pc:docMk/>
          <pc:sldMk cId="1868636228" sldId="256"/>
        </pc:sldMkLst>
      </pc:sldChg>
      <pc:sldChg chg="modSp">
        <pc:chgData name="マルヤマ　トモヤ" userId="S::a71342@st.takushoku-u.ac.jp::8751789b-8222-4e0f-9d90-34a07a3554a6" providerId="AD" clId="Web-{577C4D93-33A4-4978-84E9-4D39C9B66131}" dt="2019-12-04T09:06:12.002" v="2" actId="20577"/>
        <pc:sldMkLst>
          <pc:docMk/>
          <pc:sldMk cId="3180461395" sldId="465"/>
        </pc:sldMkLst>
        <pc:spChg chg="mod">
          <ac:chgData name="マルヤマ　トモヤ" userId="S::a71342@st.takushoku-u.ac.jp::8751789b-8222-4e0f-9d90-34a07a3554a6" providerId="AD" clId="Web-{577C4D93-33A4-4978-84E9-4D39C9B66131}" dt="2019-12-04T09:06:12.002" v="2" actId="20577"/>
          <ac:spMkLst>
            <pc:docMk/>
            <pc:sldMk cId="3180461395" sldId="465"/>
            <ac:spMk id="5" creationId="{CE9BAEC6-B373-4C62-A439-C667EBFA63BF}"/>
          </ac:spMkLst>
        </pc:spChg>
      </pc:sldChg>
      <pc:sldChg chg="modSp">
        <pc:chgData name="マルヤマ　トモヤ" userId="S::a71342@st.takushoku-u.ac.jp::8751789b-8222-4e0f-9d90-34a07a3554a6" providerId="AD" clId="Web-{577C4D93-33A4-4978-84E9-4D39C9B66131}" dt="2019-12-04T10:51:26.435" v="377" actId="20577"/>
        <pc:sldMkLst>
          <pc:docMk/>
          <pc:sldMk cId="1494822361" sldId="505"/>
        </pc:sldMkLst>
        <pc:spChg chg="mod">
          <ac:chgData name="マルヤマ　トモヤ" userId="S::a71342@st.takushoku-u.ac.jp::8751789b-8222-4e0f-9d90-34a07a3554a6" providerId="AD" clId="Web-{577C4D93-33A4-4978-84E9-4D39C9B66131}" dt="2019-12-04T10:51:26.435" v="377" actId="20577"/>
          <ac:spMkLst>
            <pc:docMk/>
            <pc:sldMk cId="1494822361" sldId="505"/>
            <ac:spMk id="7" creationId="{0CC1E270-576F-482C-8B35-A371F11F21DD}"/>
          </ac:spMkLst>
        </pc:spChg>
      </pc:sldChg>
      <pc:sldChg chg="delSp modSp ord">
        <pc:chgData name="マルヤマ　トモヤ" userId="S::a71342@st.takushoku-u.ac.jp::8751789b-8222-4e0f-9d90-34a07a3554a6" providerId="AD" clId="Web-{577C4D93-33A4-4978-84E9-4D39C9B66131}" dt="2019-12-04T10:47:14.279" v="277"/>
        <pc:sldMkLst>
          <pc:docMk/>
          <pc:sldMk cId="1575434405" sldId="543"/>
        </pc:sldMkLst>
        <pc:spChg chg="mod">
          <ac:chgData name="マルヤマ　トモヤ" userId="S::a71342@st.takushoku-u.ac.jp::8751789b-8222-4e0f-9d90-34a07a3554a6" providerId="AD" clId="Web-{577C4D93-33A4-4978-84E9-4D39C9B66131}" dt="2019-12-04T10:28:59.760" v="86" actId="20577"/>
          <ac:spMkLst>
            <pc:docMk/>
            <pc:sldMk cId="1575434405" sldId="543"/>
            <ac:spMk id="3" creationId="{8B3038C7-D47B-4F5E-86C6-3CAFBF41CD69}"/>
          </ac:spMkLst>
        </pc:spChg>
        <pc:spChg chg="del">
          <ac:chgData name="マルヤマ　トモヤ" userId="S::a71342@st.takushoku-u.ac.jp::8751789b-8222-4e0f-9d90-34a07a3554a6" providerId="AD" clId="Web-{577C4D93-33A4-4978-84E9-4D39C9B66131}" dt="2019-12-04T10:29:09.963" v="89"/>
          <ac:spMkLst>
            <pc:docMk/>
            <pc:sldMk cId="1575434405" sldId="543"/>
            <ac:spMk id="4" creationId="{8EED984A-4DA7-4F48-8E3A-B8289A8E6BFB}"/>
          </ac:spMkLst>
        </pc:spChg>
        <pc:spChg chg="mod">
          <ac:chgData name="マルヤマ　トモヤ" userId="S::a71342@st.takushoku-u.ac.jp::8751789b-8222-4e0f-9d90-34a07a3554a6" providerId="AD" clId="Web-{577C4D93-33A4-4978-84E9-4D39C9B66131}" dt="2019-12-04T10:35:43.152" v="153" actId="20577"/>
          <ac:spMkLst>
            <pc:docMk/>
            <pc:sldMk cId="1575434405" sldId="543"/>
            <ac:spMk id="5" creationId="{6FCFBF7A-1D96-456B-A600-730D341F06DD}"/>
          </ac:spMkLst>
        </pc:spChg>
        <pc:spChg chg="mod">
          <ac:chgData name="マルヤマ　トモヤ" userId="S::a71342@st.takushoku-u.ac.jp::8751789b-8222-4e0f-9d90-34a07a3554a6" providerId="AD" clId="Web-{577C4D93-33A4-4978-84E9-4D39C9B66131}" dt="2019-12-04T10:44:34.997" v="276" actId="1076"/>
          <ac:spMkLst>
            <pc:docMk/>
            <pc:sldMk cId="1575434405" sldId="543"/>
            <ac:spMk id="9" creationId="{58907305-CFE3-4F14-AD5A-F0CAC064E2F3}"/>
          </ac:spMkLst>
        </pc:spChg>
      </pc:sldChg>
      <pc:sldChg chg="modSp">
        <pc:chgData name="マルヤマ　トモヤ" userId="S::a71342@st.takushoku-u.ac.jp::8751789b-8222-4e0f-9d90-34a07a3554a6" providerId="AD" clId="Web-{577C4D93-33A4-4978-84E9-4D39C9B66131}" dt="2019-12-04T09:27:49.798" v="4" actId="14100"/>
        <pc:sldMkLst>
          <pc:docMk/>
          <pc:sldMk cId="4029697894" sldId="553"/>
        </pc:sldMkLst>
        <pc:spChg chg="mod">
          <ac:chgData name="マルヤマ　トモヤ" userId="S::a71342@st.takushoku-u.ac.jp::8751789b-8222-4e0f-9d90-34a07a3554a6" providerId="AD" clId="Web-{577C4D93-33A4-4978-84E9-4D39C9B66131}" dt="2019-12-04T09:27:49.798" v="4" actId="14100"/>
          <ac:spMkLst>
            <pc:docMk/>
            <pc:sldMk cId="4029697894" sldId="553"/>
            <ac:spMk id="5" creationId="{2A882164-AC71-444C-938F-FAC5E1465589}"/>
          </ac:spMkLst>
        </pc:spChg>
      </pc:sldChg>
      <pc:sldChg chg="addSp modSp ord">
        <pc:chgData name="マルヤマ　トモヤ" userId="S::a71342@st.takushoku-u.ac.jp::8751789b-8222-4e0f-9d90-34a07a3554a6" providerId="AD" clId="Web-{577C4D93-33A4-4978-84E9-4D39C9B66131}" dt="2019-12-04T10:57:48.858" v="556" actId="20577"/>
        <pc:sldMkLst>
          <pc:docMk/>
          <pc:sldMk cId="930015930" sldId="561"/>
        </pc:sldMkLst>
        <pc:spChg chg="mod">
          <ac:chgData name="マルヤマ　トモヤ" userId="S::a71342@st.takushoku-u.ac.jp::8751789b-8222-4e0f-9d90-34a07a3554a6" providerId="AD" clId="Web-{577C4D93-33A4-4978-84E9-4D39C9B66131}" dt="2019-12-04T10:55:03.264" v="423" actId="20577"/>
          <ac:spMkLst>
            <pc:docMk/>
            <pc:sldMk cId="930015930" sldId="561"/>
            <ac:spMk id="2" creationId="{C4C96CDC-9E71-4E14-A292-90D5635B6C4F}"/>
          </ac:spMkLst>
        </pc:spChg>
        <pc:spChg chg="mod">
          <ac:chgData name="マルヤマ　トモヤ" userId="S::a71342@st.takushoku-u.ac.jp::8751789b-8222-4e0f-9d90-34a07a3554a6" providerId="AD" clId="Web-{577C4D93-33A4-4978-84E9-4D39C9B66131}" dt="2019-12-04T10:57:16.921" v="532" actId="1076"/>
          <ac:spMkLst>
            <pc:docMk/>
            <pc:sldMk cId="930015930" sldId="561"/>
            <ac:spMk id="8" creationId="{8AFE8BBE-9D48-4868-9F58-27ECEBF1CF45}"/>
          </ac:spMkLst>
        </pc:spChg>
        <pc:spChg chg="mod">
          <ac:chgData name="マルヤマ　トモヤ" userId="S::a71342@st.takushoku-u.ac.jp::8751789b-8222-4e0f-9d90-34a07a3554a6" providerId="AD" clId="Web-{577C4D93-33A4-4978-84E9-4D39C9B66131}" dt="2019-12-04T10:56:10.546" v="460" actId="1076"/>
          <ac:spMkLst>
            <pc:docMk/>
            <pc:sldMk cId="930015930" sldId="561"/>
            <ac:spMk id="9" creationId="{8AFE6DA3-A93A-4705-994B-C339959868D7}"/>
          </ac:spMkLst>
        </pc:spChg>
        <pc:spChg chg="add mod">
          <ac:chgData name="マルヤマ　トモヤ" userId="S::a71342@st.takushoku-u.ac.jp::8751789b-8222-4e0f-9d90-34a07a3554a6" providerId="AD" clId="Web-{577C4D93-33A4-4978-84E9-4D39C9B66131}" dt="2019-12-04T10:57:12.811" v="531" actId="1076"/>
          <ac:spMkLst>
            <pc:docMk/>
            <pc:sldMk cId="930015930" sldId="561"/>
            <ac:spMk id="10" creationId="{5F259C5E-4138-4672-9D9F-0CBD08DE7C5E}"/>
          </ac:spMkLst>
        </pc:spChg>
        <pc:spChg chg="add mod">
          <ac:chgData name="マルヤマ　トモヤ" userId="S::a71342@st.takushoku-u.ac.jp::8751789b-8222-4e0f-9d90-34a07a3554a6" providerId="AD" clId="Web-{577C4D93-33A4-4978-84E9-4D39C9B66131}" dt="2019-12-04T10:57:48.858" v="556" actId="20577"/>
          <ac:spMkLst>
            <pc:docMk/>
            <pc:sldMk cId="930015930" sldId="561"/>
            <ac:spMk id="11" creationId="{A18B8055-BD41-4400-B3C9-C7A213FE937D}"/>
          </ac:spMkLst>
        </pc:spChg>
        <pc:picChg chg="mod">
          <ac:chgData name="マルヤマ　トモヤ" userId="S::a71342@st.takushoku-u.ac.jp::8751789b-8222-4e0f-9d90-34a07a3554a6" providerId="AD" clId="Web-{577C4D93-33A4-4978-84E9-4D39C9B66131}" dt="2019-12-04T10:57:19.374" v="533" actId="1076"/>
          <ac:picMkLst>
            <pc:docMk/>
            <pc:sldMk cId="930015930" sldId="561"/>
            <ac:picMk id="5" creationId="{632CD1AE-4EA8-4B6C-9F7F-30278FD0AED1}"/>
          </ac:picMkLst>
        </pc:picChg>
        <pc:picChg chg="mod">
          <ac:chgData name="マルヤマ　トモヤ" userId="S::a71342@st.takushoku-u.ac.jp::8751789b-8222-4e0f-9d90-34a07a3554a6" providerId="AD" clId="Web-{577C4D93-33A4-4978-84E9-4D39C9B66131}" dt="2019-12-04T10:56:13.327" v="461" actId="1076"/>
          <ac:picMkLst>
            <pc:docMk/>
            <pc:sldMk cId="930015930" sldId="561"/>
            <ac:picMk id="7" creationId="{DEED6216-CD2A-494E-A207-47AE35DB71E9}"/>
          </ac:picMkLst>
        </pc:picChg>
      </pc:sldChg>
    </pc:docChg>
  </pc:docChgLst>
  <pc:docChgLst>
    <pc:chgData name="ヨコオ　レイ" userId="S::a71377@st.takushoku-u.ac.jp::5ef8c68c-7bdf-4008-854e-3343d3eda687" providerId="AD" clId="Web-{0F7B2862-1633-5902-EB7F-ACEED2C18186}"/>
    <pc:docChg chg="addSld delSld modSld">
      <pc:chgData name="ヨコオ　レイ" userId="S::a71377@st.takushoku-u.ac.jp::5ef8c68c-7bdf-4008-854e-3343d3eda687" providerId="AD" clId="Web-{0F7B2862-1633-5902-EB7F-ACEED2C18186}" dt="2019-11-07T06:48:26.936" v="333" actId="1076"/>
      <pc:docMkLst>
        <pc:docMk/>
      </pc:docMkLst>
      <pc:sldChg chg="modSp">
        <pc:chgData name="ヨコオ　レイ" userId="S::a71377@st.takushoku-u.ac.jp::5ef8c68c-7bdf-4008-854e-3343d3eda687" providerId="AD" clId="Web-{0F7B2862-1633-5902-EB7F-ACEED2C18186}" dt="2019-11-07T05:47:15.760" v="84" actId="20577"/>
        <pc:sldMkLst>
          <pc:docMk/>
          <pc:sldMk cId="1223396340" sldId="449"/>
        </pc:sldMkLst>
        <pc:spChg chg="mod">
          <ac:chgData name="ヨコオ　レイ" userId="S::a71377@st.takushoku-u.ac.jp::5ef8c68c-7bdf-4008-854e-3343d3eda687" providerId="AD" clId="Web-{0F7B2862-1633-5902-EB7F-ACEED2C18186}" dt="2019-11-07T05:47:15.760" v="84" actId="20577"/>
          <ac:spMkLst>
            <pc:docMk/>
            <pc:sldMk cId="1223396340" sldId="449"/>
            <ac:spMk id="6" creationId="{ABD8D25F-62C1-404A-BA1D-1F844C7CE190}"/>
          </ac:spMkLst>
        </pc:spChg>
      </pc:sldChg>
      <pc:sldChg chg="modSp">
        <pc:chgData name="ヨコオ　レイ" userId="S::a71377@st.takushoku-u.ac.jp::5ef8c68c-7bdf-4008-854e-3343d3eda687" providerId="AD" clId="Web-{0F7B2862-1633-5902-EB7F-ACEED2C18186}" dt="2019-11-07T06:43:11.277" v="160" actId="20577"/>
        <pc:sldMkLst>
          <pc:docMk/>
          <pc:sldMk cId="2647259450" sldId="491"/>
        </pc:sldMkLst>
        <pc:spChg chg="mod">
          <ac:chgData name="ヨコオ　レイ" userId="S::a71377@st.takushoku-u.ac.jp::5ef8c68c-7bdf-4008-854e-3343d3eda687" providerId="AD" clId="Web-{0F7B2862-1633-5902-EB7F-ACEED2C18186}" dt="2019-11-07T06:43:11.277" v="160" actId="20577"/>
          <ac:spMkLst>
            <pc:docMk/>
            <pc:sldMk cId="2647259450" sldId="491"/>
            <ac:spMk id="8" creationId="{96B3FF18-0D00-4D0C-9289-E07BB737415C}"/>
          </ac:spMkLst>
        </pc:spChg>
      </pc:sldChg>
      <pc:sldChg chg="modSp">
        <pc:chgData name="ヨコオ　レイ" userId="S::a71377@st.takushoku-u.ac.jp::5ef8c68c-7bdf-4008-854e-3343d3eda687" providerId="AD" clId="Web-{0F7B2862-1633-5902-EB7F-ACEED2C18186}" dt="2019-11-07T06:48:26.936" v="333" actId="1076"/>
        <pc:sldMkLst>
          <pc:docMk/>
          <pc:sldMk cId="1867517124" sldId="494"/>
        </pc:sldMkLst>
        <pc:spChg chg="mod">
          <ac:chgData name="ヨコオ　レイ" userId="S::a71377@st.takushoku-u.ac.jp::5ef8c68c-7bdf-4008-854e-3343d3eda687" providerId="AD" clId="Web-{0F7B2862-1633-5902-EB7F-ACEED2C18186}" dt="2019-11-07T06:48:26.936" v="333" actId="1076"/>
          <ac:spMkLst>
            <pc:docMk/>
            <pc:sldMk cId="1867517124" sldId="494"/>
            <ac:spMk id="3" creationId="{DB2DA5C4-7A1E-405F-955C-DEB35F84E77D}"/>
          </ac:spMkLst>
        </pc:spChg>
        <pc:spChg chg="mod">
          <ac:chgData name="ヨコオ　レイ" userId="S::a71377@st.takushoku-u.ac.jp::5ef8c68c-7bdf-4008-854e-3343d3eda687" providerId="AD" clId="Web-{0F7B2862-1633-5902-EB7F-ACEED2C18186}" dt="2019-11-07T06:48:21.843" v="332" actId="1076"/>
          <ac:spMkLst>
            <pc:docMk/>
            <pc:sldMk cId="1867517124" sldId="494"/>
            <ac:spMk id="6" creationId="{C56CEB40-2E98-4B66-8C7C-F06462FFED14}"/>
          </ac:spMkLst>
        </pc:spChg>
      </pc:sldChg>
      <pc:sldChg chg="new">
        <pc:chgData name="ヨコオ　レイ" userId="S::a71377@st.takushoku-u.ac.jp::5ef8c68c-7bdf-4008-854e-3343d3eda687" providerId="AD" clId="Web-{0F7B2862-1633-5902-EB7F-ACEED2C18186}" dt="2019-11-07T06:39:37.509" v="87"/>
        <pc:sldMkLst>
          <pc:docMk/>
          <pc:sldMk cId="2553006007" sldId="505"/>
        </pc:sldMkLst>
      </pc:sldChg>
      <pc:sldChg chg="new">
        <pc:chgData name="ヨコオ　レイ" userId="S::a71377@st.takushoku-u.ac.jp::5ef8c68c-7bdf-4008-854e-3343d3eda687" providerId="AD" clId="Web-{0F7B2862-1633-5902-EB7F-ACEED2C18186}" dt="2019-11-07T06:39:37.947" v="88"/>
        <pc:sldMkLst>
          <pc:docMk/>
          <pc:sldMk cId="1433107204" sldId="506"/>
        </pc:sldMkLst>
      </pc:sldChg>
      <pc:sldChg chg="new">
        <pc:chgData name="ヨコオ　レイ" userId="S::a71377@st.takushoku-u.ac.jp::5ef8c68c-7bdf-4008-854e-3343d3eda687" providerId="AD" clId="Web-{0F7B2862-1633-5902-EB7F-ACEED2C18186}" dt="2019-11-07T06:39:38.431" v="89"/>
        <pc:sldMkLst>
          <pc:docMk/>
          <pc:sldMk cId="429695344" sldId="507"/>
        </pc:sldMkLst>
      </pc:sldChg>
      <pc:sldChg chg="new">
        <pc:chgData name="ヨコオ　レイ" userId="S::a71377@st.takushoku-u.ac.jp::5ef8c68c-7bdf-4008-854e-3343d3eda687" providerId="AD" clId="Web-{0F7B2862-1633-5902-EB7F-ACEED2C18186}" dt="2019-11-07T06:39:39.416" v="90"/>
        <pc:sldMkLst>
          <pc:docMk/>
          <pc:sldMk cId="453265850" sldId="508"/>
        </pc:sldMkLst>
      </pc:sldChg>
      <pc:sldChg chg="new">
        <pc:chgData name="ヨコオ　レイ" userId="S::a71377@st.takushoku-u.ac.jp::5ef8c68c-7bdf-4008-854e-3343d3eda687" providerId="AD" clId="Web-{0F7B2862-1633-5902-EB7F-ACEED2C18186}" dt="2019-11-07T06:39:39.884" v="91"/>
        <pc:sldMkLst>
          <pc:docMk/>
          <pc:sldMk cId="3249842796" sldId="509"/>
        </pc:sldMkLst>
      </pc:sldChg>
      <pc:sldChg chg="new">
        <pc:chgData name="ヨコオ　レイ" userId="S::a71377@st.takushoku-u.ac.jp::5ef8c68c-7bdf-4008-854e-3343d3eda687" providerId="AD" clId="Web-{0F7B2862-1633-5902-EB7F-ACEED2C18186}" dt="2019-11-07T06:39:40.353" v="92"/>
        <pc:sldMkLst>
          <pc:docMk/>
          <pc:sldMk cId="2573478116" sldId="510"/>
        </pc:sldMkLst>
      </pc:sldChg>
      <pc:sldChg chg="new">
        <pc:chgData name="ヨコオ　レイ" userId="S::a71377@st.takushoku-u.ac.jp::5ef8c68c-7bdf-4008-854e-3343d3eda687" providerId="AD" clId="Web-{0F7B2862-1633-5902-EB7F-ACEED2C18186}" dt="2019-11-07T06:39:40.978" v="93"/>
        <pc:sldMkLst>
          <pc:docMk/>
          <pc:sldMk cId="3416100674" sldId="511"/>
        </pc:sldMkLst>
      </pc:sldChg>
      <pc:sldChg chg="new">
        <pc:chgData name="ヨコオ　レイ" userId="S::a71377@st.takushoku-u.ac.jp::5ef8c68c-7bdf-4008-854e-3343d3eda687" providerId="AD" clId="Web-{0F7B2862-1633-5902-EB7F-ACEED2C18186}" dt="2019-11-07T06:39:41.384" v="94"/>
        <pc:sldMkLst>
          <pc:docMk/>
          <pc:sldMk cId="2156640500" sldId="512"/>
        </pc:sldMkLst>
      </pc:sldChg>
      <pc:sldChg chg="new">
        <pc:chgData name="ヨコオ　レイ" userId="S::a71377@st.takushoku-u.ac.jp::5ef8c68c-7bdf-4008-854e-3343d3eda687" providerId="AD" clId="Web-{0F7B2862-1633-5902-EB7F-ACEED2C18186}" dt="2019-11-07T06:39:42.291" v="95"/>
        <pc:sldMkLst>
          <pc:docMk/>
          <pc:sldMk cId="869485282" sldId="513"/>
        </pc:sldMkLst>
      </pc:sldChg>
      <pc:sldChg chg="new">
        <pc:chgData name="ヨコオ　レイ" userId="S::a71377@st.takushoku-u.ac.jp::5ef8c68c-7bdf-4008-854e-3343d3eda687" providerId="AD" clId="Web-{0F7B2862-1633-5902-EB7F-ACEED2C18186}" dt="2019-11-07T06:39:42.353" v="96"/>
        <pc:sldMkLst>
          <pc:docMk/>
          <pc:sldMk cId="1104903929" sldId="514"/>
        </pc:sldMkLst>
      </pc:sldChg>
      <pc:sldChg chg="new">
        <pc:chgData name="ヨコオ　レイ" userId="S::a71377@st.takushoku-u.ac.jp::5ef8c68c-7bdf-4008-854e-3343d3eda687" providerId="AD" clId="Web-{0F7B2862-1633-5902-EB7F-ACEED2C18186}" dt="2019-11-07T06:39:42.759" v="97"/>
        <pc:sldMkLst>
          <pc:docMk/>
          <pc:sldMk cId="2306786153" sldId="515"/>
        </pc:sldMkLst>
      </pc:sldChg>
      <pc:sldChg chg="new">
        <pc:chgData name="ヨコオ　レイ" userId="S::a71377@st.takushoku-u.ac.jp::5ef8c68c-7bdf-4008-854e-3343d3eda687" providerId="AD" clId="Web-{0F7B2862-1633-5902-EB7F-ACEED2C18186}" dt="2019-11-07T06:39:43.681" v="98"/>
        <pc:sldMkLst>
          <pc:docMk/>
          <pc:sldMk cId="3968055124" sldId="516"/>
        </pc:sldMkLst>
      </pc:sldChg>
      <pc:sldChg chg="new">
        <pc:chgData name="ヨコオ　レイ" userId="S::a71377@st.takushoku-u.ac.jp::5ef8c68c-7bdf-4008-854e-3343d3eda687" providerId="AD" clId="Web-{0F7B2862-1633-5902-EB7F-ACEED2C18186}" dt="2019-11-07T06:39:43.744" v="99"/>
        <pc:sldMkLst>
          <pc:docMk/>
          <pc:sldMk cId="3160863707" sldId="517"/>
        </pc:sldMkLst>
      </pc:sldChg>
      <pc:sldChg chg="new">
        <pc:chgData name="ヨコオ　レイ" userId="S::a71377@st.takushoku-u.ac.jp::5ef8c68c-7bdf-4008-854e-3343d3eda687" providerId="AD" clId="Web-{0F7B2862-1633-5902-EB7F-ACEED2C18186}" dt="2019-11-07T06:39:44.275" v="100"/>
        <pc:sldMkLst>
          <pc:docMk/>
          <pc:sldMk cId="1112932242" sldId="518"/>
        </pc:sldMkLst>
      </pc:sldChg>
      <pc:sldChg chg="new">
        <pc:chgData name="ヨコオ　レイ" userId="S::a71377@st.takushoku-u.ac.jp::5ef8c68c-7bdf-4008-854e-3343d3eda687" providerId="AD" clId="Web-{0F7B2862-1633-5902-EB7F-ACEED2C18186}" dt="2019-11-07T06:39:45.275" v="101"/>
        <pc:sldMkLst>
          <pc:docMk/>
          <pc:sldMk cId="1344470635" sldId="519"/>
        </pc:sldMkLst>
      </pc:sldChg>
      <pc:sldChg chg="new">
        <pc:chgData name="ヨコオ　レイ" userId="S::a71377@st.takushoku-u.ac.jp::5ef8c68c-7bdf-4008-854e-3343d3eda687" providerId="AD" clId="Web-{0F7B2862-1633-5902-EB7F-ACEED2C18186}" dt="2019-11-07T06:39:45.337" v="102"/>
        <pc:sldMkLst>
          <pc:docMk/>
          <pc:sldMk cId="1487819259" sldId="520"/>
        </pc:sldMkLst>
      </pc:sldChg>
      <pc:sldChg chg="new">
        <pc:chgData name="ヨコオ　レイ" userId="S::a71377@st.takushoku-u.ac.jp::5ef8c68c-7bdf-4008-854e-3343d3eda687" providerId="AD" clId="Web-{0F7B2862-1633-5902-EB7F-ACEED2C18186}" dt="2019-11-07T06:39:46.228" v="103"/>
        <pc:sldMkLst>
          <pc:docMk/>
          <pc:sldMk cId="1110772794" sldId="521"/>
        </pc:sldMkLst>
      </pc:sldChg>
      <pc:sldChg chg="new del">
        <pc:chgData name="ヨコオ　レイ" userId="S::a71377@st.takushoku-u.ac.jp::5ef8c68c-7bdf-4008-854e-3343d3eda687" providerId="AD" clId="Web-{0F7B2862-1633-5902-EB7F-ACEED2C18186}" dt="2019-11-07T06:40:34.963" v="107"/>
        <pc:sldMkLst>
          <pc:docMk/>
          <pc:sldMk cId="2537963913" sldId="522"/>
        </pc:sldMkLst>
      </pc:sldChg>
      <pc:sldChg chg="new del">
        <pc:chgData name="ヨコオ　レイ" userId="S::a71377@st.takushoku-u.ac.jp::5ef8c68c-7bdf-4008-854e-3343d3eda687" providerId="AD" clId="Web-{0F7B2862-1633-5902-EB7F-ACEED2C18186}" dt="2019-11-07T06:40:38.197" v="108"/>
        <pc:sldMkLst>
          <pc:docMk/>
          <pc:sldMk cId="2063010915" sldId="523"/>
        </pc:sldMkLst>
      </pc:sldChg>
      <pc:sldChg chg="new del">
        <pc:chgData name="ヨコオ　レイ" userId="S::a71377@st.takushoku-u.ac.jp::5ef8c68c-7bdf-4008-854e-3343d3eda687" providerId="AD" clId="Web-{0F7B2862-1633-5902-EB7F-ACEED2C18186}" dt="2019-11-07T06:40:41.385" v="109"/>
        <pc:sldMkLst>
          <pc:docMk/>
          <pc:sldMk cId="2925372375" sldId="524"/>
        </pc:sldMkLst>
      </pc:sldChg>
    </pc:docChg>
  </pc:docChgLst>
  <pc:docChgLst>
    <pc:chgData name="ミヤモト　ショウゴ" userId="S::a71352@st.takushoku-u.ac.jp::d1b9f636-ea46-465c-ba2a-61856f725e73" providerId="AD" clId="Web-{EC43C301-8995-EE8C-935B-399A1E058E16}"/>
    <pc:docChg chg="modSld">
      <pc:chgData name="ミヤモト　ショウゴ" userId="S::a71352@st.takushoku-u.ac.jp::d1b9f636-ea46-465c-ba2a-61856f725e73" providerId="AD" clId="Web-{EC43C301-8995-EE8C-935B-399A1E058E16}" dt="2019-12-06T12:29:22.387" v="191" actId="14100"/>
      <pc:docMkLst>
        <pc:docMk/>
      </pc:docMkLst>
      <pc:sldChg chg="modSp">
        <pc:chgData name="ミヤモト　ショウゴ" userId="S::a71352@st.takushoku-u.ac.jp::d1b9f636-ea46-465c-ba2a-61856f725e73" providerId="AD" clId="Web-{EC43C301-8995-EE8C-935B-399A1E058E16}" dt="2019-12-06T12:12:54.177" v="26" actId="20577"/>
        <pc:sldMkLst>
          <pc:docMk/>
          <pc:sldMk cId="1494822361" sldId="505"/>
        </pc:sldMkLst>
        <pc:spChg chg="mod">
          <ac:chgData name="ミヤモト　ショウゴ" userId="S::a71352@st.takushoku-u.ac.jp::d1b9f636-ea46-465c-ba2a-61856f725e73" providerId="AD" clId="Web-{EC43C301-8995-EE8C-935B-399A1E058E16}" dt="2019-12-06T12:12:54.177" v="26" actId="20577"/>
          <ac:spMkLst>
            <pc:docMk/>
            <pc:sldMk cId="1494822361" sldId="505"/>
            <ac:spMk id="7" creationId="{0CC1E270-576F-482C-8B35-A371F11F21DD}"/>
          </ac:spMkLst>
        </pc:spChg>
      </pc:sldChg>
      <pc:sldChg chg="modSp">
        <pc:chgData name="ミヤモト　ショウゴ" userId="S::a71352@st.takushoku-u.ac.jp::d1b9f636-ea46-465c-ba2a-61856f725e73" providerId="AD" clId="Web-{EC43C301-8995-EE8C-935B-399A1E058E16}" dt="2019-12-06T12:13:08.864" v="49" actId="20577"/>
        <pc:sldMkLst>
          <pc:docMk/>
          <pc:sldMk cId="930015930" sldId="561"/>
        </pc:sldMkLst>
        <pc:spChg chg="mod">
          <ac:chgData name="ミヤモト　ショウゴ" userId="S::a71352@st.takushoku-u.ac.jp::d1b9f636-ea46-465c-ba2a-61856f725e73" providerId="AD" clId="Web-{EC43C301-8995-EE8C-935B-399A1E058E16}" dt="2019-12-06T12:13:08.864" v="49" actId="20577"/>
          <ac:spMkLst>
            <pc:docMk/>
            <pc:sldMk cId="930015930" sldId="561"/>
            <ac:spMk id="10" creationId="{5F259C5E-4138-4672-9D9F-0CBD08DE7C5E}"/>
          </ac:spMkLst>
        </pc:spChg>
        <pc:spChg chg="mod">
          <ac:chgData name="ミヤモト　ショウゴ" userId="S::a71352@st.takushoku-u.ac.jp::d1b9f636-ea46-465c-ba2a-61856f725e73" providerId="AD" clId="Web-{EC43C301-8995-EE8C-935B-399A1E058E16}" dt="2019-12-06T12:13:04.567" v="44" actId="20577"/>
          <ac:spMkLst>
            <pc:docMk/>
            <pc:sldMk cId="930015930" sldId="561"/>
            <ac:spMk id="11" creationId="{A18B8055-BD41-4400-B3C9-C7A213FE937D}"/>
          </ac:spMkLst>
        </pc:spChg>
      </pc:sldChg>
      <pc:sldChg chg="addSp modSp">
        <pc:chgData name="ミヤモト　ショウゴ" userId="S::a71352@st.takushoku-u.ac.jp::d1b9f636-ea46-465c-ba2a-61856f725e73" providerId="AD" clId="Web-{EC43C301-8995-EE8C-935B-399A1E058E16}" dt="2019-12-06T12:29:22.387" v="191" actId="14100"/>
        <pc:sldMkLst>
          <pc:docMk/>
          <pc:sldMk cId="2532454296" sldId="578"/>
        </pc:sldMkLst>
        <pc:spChg chg="add mod">
          <ac:chgData name="ミヤモト　ショウゴ" userId="S::a71352@st.takushoku-u.ac.jp::d1b9f636-ea46-465c-ba2a-61856f725e73" providerId="AD" clId="Web-{EC43C301-8995-EE8C-935B-399A1E058E16}" dt="2019-12-06T12:28:11.605" v="179" actId="1076"/>
          <ac:spMkLst>
            <pc:docMk/>
            <pc:sldMk cId="2532454296" sldId="578"/>
            <ac:spMk id="4" creationId="{94AF7435-1E1F-4F11-8B2F-E88C6F27A403}"/>
          </ac:spMkLst>
        </pc:spChg>
        <pc:spChg chg="add mod">
          <ac:chgData name="ミヤモト　ショウゴ" userId="S::a71352@st.takushoku-u.ac.jp::d1b9f636-ea46-465c-ba2a-61856f725e73" providerId="AD" clId="Web-{EC43C301-8995-EE8C-935B-399A1E058E16}" dt="2019-12-06T12:29:22.387" v="191" actId="14100"/>
          <ac:spMkLst>
            <pc:docMk/>
            <pc:sldMk cId="2532454296" sldId="578"/>
            <ac:spMk id="5" creationId="{AFB1E839-CDF3-4C26-B4BF-B2126EFB451C}"/>
          </ac:spMkLst>
        </pc:spChg>
        <pc:spChg chg="mod">
          <ac:chgData name="ミヤモト　ショウゴ" userId="S::a71352@st.takushoku-u.ac.jp::d1b9f636-ea46-465c-ba2a-61856f725e73" providerId="AD" clId="Web-{EC43C301-8995-EE8C-935B-399A1E058E16}" dt="2019-12-06T12:28:16.152" v="180" actId="1076"/>
          <ac:spMkLst>
            <pc:docMk/>
            <pc:sldMk cId="2532454296" sldId="578"/>
            <ac:spMk id="6" creationId="{1CC9DA7E-15AA-47C7-A4D9-DFA9DE8D0392}"/>
          </ac:spMkLst>
        </pc:spChg>
        <pc:spChg chg="mod">
          <ac:chgData name="ミヤモト　ショウゴ" userId="S::a71352@st.takushoku-u.ac.jp::d1b9f636-ea46-465c-ba2a-61856f725e73" providerId="AD" clId="Web-{EC43C301-8995-EE8C-935B-399A1E058E16}" dt="2019-12-06T12:29:15.606" v="190" actId="14100"/>
          <ac:spMkLst>
            <pc:docMk/>
            <pc:sldMk cId="2532454296" sldId="578"/>
            <ac:spMk id="12" creationId="{3B5B6F38-399B-4EEE-81BB-F2CE4648C856}"/>
          </ac:spMkLst>
        </pc:spChg>
        <pc:spChg chg="mod">
          <ac:chgData name="ミヤモト　ショウゴ" userId="S::a71352@st.takushoku-u.ac.jp::d1b9f636-ea46-465c-ba2a-61856f725e73" providerId="AD" clId="Web-{EC43C301-8995-EE8C-935B-399A1E058E16}" dt="2019-12-06T12:27:50.448" v="173" actId="1076"/>
          <ac:spMkLst>
            <pc:docMk/>
            <pc:sldMk cId="2532454296" sldId="578"/>
            <ac:spMk id="15" creationId="{5C9CA505-6666-4128-AF09-49A147A8ED69}"/>
          </ac:spMkLst>
        </pc:spChg>
        <pc:spChg chg="mod">
          <ac:chgData name="ミヤモト　ショウゴ" userId="S::a71352@st.takushoku-u.ac.jp::d1b9f636-ea46-465c-ba2a-61856f725e73" providerId="AD" clId="Web-{EC43C301-8995-EE8C-935B-399A1E058E16}" dt="2019-12-06T12:28:52.090" v="184" actId="14100"/>
          <ac:spMkLst>
            <pc:docMk/>
            <pc:sldMk cId="2532454296" sldId="578"/>
            <ac:spMk id="16" creationId="{891DA2E3-B840-45E9-B64B-234B8C4BA4BD}"/>
          </ac:spMkLst>
        </pc:spChg>
        <pc:spChg chg="mod">
          <ac:chgData name="ミヤモト　ショウゴ" userId="S::a71352@st.takushoku-u.ac.jp::d1b9f636-ea46-465c-ba2a-61856f725e73" providerId="AD" clId="Web-{EC43C301-8995-EE8C-935B-399A1E058E16}" dt="2019-12-06T12:28:37.605" v="182" actId="688"/>
          <ac:spMkLst>
            <pc:docMk/>
            <pc:sldMk cId="2532454296" sldId="578"/>
            <ac:spMk id="17" creationId="{7F1AE0DC-69A1-403B-9FD8-C58B786E7ABD}"/>
          </ac:spMkLst>
        </pc:spChg>
        <pc:spChg chg="mod">
          <ac:chgData name="ミヤモト　ショウゴ" userId="S::a71352@st.takushoku-u.ac.jp::d1b9f636-ea46-465c-ba2a-61856f725e73" providerId="AD" clId="Web-{EC43C301-8995-EE8C-935B-399A1E058E16}" dt="2019-12-06T12:28:08.855" v="178" actId="1076"/>
          <ac:spMkLst>
            <pc:docMk/>
            <pc:sldMk cId="2532454296" sldId="578"/>
            <ac:spMk id="18" creationId="{BCBA0A54-7B28-4789-8B2B-1984737BAD25}"/>
          </ac:spMkLst>
        </pc:spChg>
        <pc:picChg chg="mod">
          <ac:chgData name="ミヤモト　ショウゴ" userId="S::a71352@st.takushoku-u.ac.jp::d1b9f636-ea46-465c-ba2a-61856f725e73" providerId="AD" clId="Web-{EC43C301-8995-EE8C-935B-399A1E058E16}" dt="2019-12-06T12:27:26.979" v="170" actId="1076"/>
          <ac:picMkLst>
            <pc:docMk/>
            <pc:sldMk cId="2532454296" sldId="578"/>
            <ac:picMk id="3" creationId="{5CB40AAF-3385-413E-9E45-A48B0B3D17B0}"/>
          </ac:picMkLst>
        </pc:picChg>
        <pc:picChg chg="mod">
          <ac:chgData name="ミヤモト　ショウゴ" userId="S::a71352@st.takushoku-u.ac.jp::d1b9f636-ea46-465c-ba2a-61856f725e73" providerId="AD" clId="Web-{EC43C301-8995-EE8C-935B-399A1E058E16}" dt="2019-12-06T12:28:56.574" v="185" actId="1076"/>
          <ac:picMkLst>
            <pc:docMk/>
            <pc:sldMk cId="2532454296" sldId="578"/>
            <ac:picMk id="19" creationId="{2C048EDB-D982-4876-88C1-B74E150E3045}"/>
          </ac:picMkLst>
        </pc:picChg>
      </pc:sldChg>
    </pc:docChg>
  </pc:docChgLst>
  <pc:docChgLst>
    <pc:chgData name="トゴロ　ソラ" userId="S::a71251@st.takushoku-u.ac.jp::242ed5af-d5a2-4df7-bf70-696bb3194ab2" providerId="AD" clId="Web-{C00B54B8-4ADF-8374-5816-2B4BE2AA3B5E}"/>
    <pc:docChg chg="modSld">
      <pc:chgData name="トゴロ　ソラ" userId="S::a71251@st.takushoku-u.ac.jp::242ed5af-d5a2-4df7-bf70-696bb3194ab2" providerId="AD" clId="Web-{C00B54B8-4ADF-8374-5816-2B4BE2AA3B5E}" dt="2019-11-30T06:07:05.238" v="190"/>
      <pc:docMkLst>
        <pc:docMk/>
      </pc:docMkLst>
      <pc:sldChg chg="modSp">
        <pc:chgData name="トゴロ　ソラ" userId="S::a71251@st.takushoku-u.ac.jp::242ed5af-d5a2-4df7-bf70-696bb3194ab2" providerId="AD" clId="Web-{C00B54B8-4ADF-8374-5816-2B4BE2AA3B5E}" dt="2019-11-30T05:20:21.730" v="148" actId="20577"/>
        <pc:sldMkLst>
          <pc:docMk/>
          <pc:sldMk cId="32372867" sldId="446"/>
        </pc:sldMkLst>
        <pc:spChg chg="mod">
          <ac:chgData name="トゴロ　ソラ" userId="S::a71251@st.takushoku-u.ac.jp::242ed5af-d5a2-4df7-bf70-696bb3194ab2" providerId="AD" clId="Web-{C00B54B8-4ADF-8374-5816-2B4BE2AA3B5E}" dt="2019-11-30T05:20:21.730" v="148" actId="20577"/>
          <ac:spMkLst>
            <pc:docMk/>
            <pc:sldMk cId="32372867" sldId="446"/>
            <ac:spMk id="2" creationId="{00000000-0000-0000-0000-000000000000}"/>
          </ac:spMkLst>
        </pc:spChg>
      </pc:sldChg>
      <pc:sldChg chg="addSp delSp modSp">
        <pc:chgData name="トゴロ　ソラ" userId="S::a71251@st.takushoku-u.ac.jp::242ed5af-d5a2-4df7-bf70-696bb3194ab2" providerId="AD" clId="Web-{C00B54B8-4ADF-8374-5816-2B4BE2AA3B5E}" dt="2019-11-30T06:07:05.238" v="190"/>
        <pc:sldMkLst>
          <pc:docMk/>
          <pc:sldMk cId="260116325" sldId="538"/>
        </pc:sldMkLst>
        <pc:spChg chg="mod">
          <ac:chgData name="トゴロ　ソラ" userId="S::a71251@st.takushoku-u.ac.jp::242ed5af-d5a2-4df7-bf70-696bb3194ab2" providerId="AD" clId="Web-{C00B54B8-4ADF-8374-5816-2B4BE2AA3B5E}" dt="2019-11-30T05:59:35.216" v="152" actId="1076"/>
          <ac:spMkLst>
            <pc:docMk/>
            <pc:sldMk cId="260116325" sldId="538"/>
            <ac:spMk id="3" creationId="{00000000-0000-0000-0000-000000000000}"/>
          </ac:spMkLst>
        </pc:spChg>
        <pc:spChg chg="add mod">
          <ac:chgData name="トゴロ　ソラ" userId="S::a71251@st.takushoku-u.ac.jp::242ed5af-d5a2-4df7-bf70-696bb3194ab2" providerId="AD" clId="Web-{C00B54B8-4ADF-8374-5816-2B4BE2AA3B5E}" dt="2019-11-30T06:03:05.222" v="185" actId="20577"/>
          <ac:spMkLst>
            <pc:docMk/>
            <pc:sldMk cId="260116325" sldId="538"/>
            <ac:spMk id="4" creationId="{F81F6133-867E-485B-9F4F-DF3B36F64518}"/>
          </ac:spMkLst>
        </pc:spChg>
        <pc:spChg chg="mod">
          <ac:chgData name="トゴロ　ソラ" userId="S::a71251@st.takushoku-u.ac.jp::242ed5af-d5a2-4df7-bf70-696bb3194ab2" providerId="AD" clId="Web-{C00B54B8-4ADF-8374-5816-2B4BE2AA3B5E}" dt="2019-11-30T06:01:27.388" v="159" actId="1076"/>
          <ac:spMkLst>
            <pc:docMk/>
            <pc:sldMk cId="260116325" sldId="538"/>
            <ac:spMk id="5" creationId="{00000000-0000-0000-0000-000000000000}"/>
          </ac:spMkLst>
        </pc:spChg>
        <pc:spChg chg="mod">
          <ac:chgData name="トゴロ　ソラ" userId="S::a71251@st.takushoku-u.ac.jp::242ed5af-d5a2-4df7-bf70-696bb3194ab2" providerId="AD" clId="Web-{C00B54B8-4ADF-8374-5816-2B4BE2AA3B5E}" dt="2019-11-30T05:59:41.919" v="153" actId="1076"/>
          <ac:spMkLst>
            <pc:docMk/>
            <pc:sldMk cId="260116325" sldId="538"/>
            <ac:spMk id="6" creationId="{00000000-0000-0000-0000-000000000000}"/>
          </ac:spMkLst>
        </pc:spChg>
        <pc:spChg chg="add del mod">
          <ac:chgData name="トゴロ　ソラ" userId="S::a71251@st.takushoku-u.ac.jp::242ed5af-d5a2-4df7-bf70-696bb3194ab2" providerId="AD" clId="Web-{C00B54B8-4ADF-8374-5816-2B4BE2AA3B5E}" dt="2019-11-30T06:07:05.238" v="190"/>
          <ac:spMkLst>
            <pc:docMk/>
            <pc:sldMk cId="260116325" sldId="538"/>
            <ac:spMk id="10" creationId="{3E0B042A-D19A-49A6-932E-C0BC881E1518}"/>
          </ac:spMkLst>
        </pc:spChg>
        <pc:picChg chg="mod">
          <ac:chgData name="トゴロ　ソラ" userId="S::a71251@st.takushoku-u.ac.jp::242ed5af-d5a2-4df7-bf70-696bb3194ab2" providerId="AD" clId="Web-{C00B54B8-4ADF-8374-5816-2B4BE2AA3B5E}" dt="2019-11-30T06:00:08.419" v="156" actId="14100"/>
          <ac:picMkLst>
            <pc:docMk/>
            <pc:sldMk cId="260116325" sldId="538"/>
            <ac:picMk id="7" creationId="{7E1393F7-F8A1-464C-B96B-CE4041267189}"/>
          </ac:picMkLst>
        </pc:picChg>
        <pc:picChg chg="mod">
          <ac:chgData name="トゴロ　ソラ" userId="S::a71251@st.takushoku-u.ac.jp::242ed5af-d5a2-4df7-bf70-696bb3194ab2" providerId="AD" clId="Web-{C00B54B8-4ADF-8374-5816-2B4BE2AA3B5E}" dt="2019-11-30T06:00:50.060" v="158" actId="1076"/>
          <ac:picMkLst>
            <pc:docMk/>
            <pc:sldMk cId="260116325" sldId="538"/>
            <ac:picMk id="9" creationId="{00000000-0000-0000-0000-000000000000}"/>
          </ac:picMkLst>
        </pc:picChg>
      </pc:sldChg>
    </pc:docChg>
  </pc:docChgLst>
  <pc:docChgLst>
    <pc:chgData name="ミヤモト　ショウゴ" userId="S::a71352@st.takushoku-u.ac.jp::d1b9f636-ea46-465c-ba2a-61856f725e73" providerId="AD" clId="Web-{CBD82DE3-0E2F-BE5C-3248-D4F691F2BDD1}"/>
    <pc:docChg chg="modSld">
      <pc:chgData name="ミヤモト　ショウゴ" userId="S::a71352@st.takushoku-u.ac.jp::d1b9f636-ea46-465c-ba2a-61856f725e73" providerId="AD" clId="Web-{CBD82DE3-0E2F-BE5C-3248-D4F691F2BDD1}" dt="2019-11-04T06:37:21.464" v="72"/>
      <pc:docMkLst>
        <pc:docMk/>
      </pc:docMkLst>
      <pc:sldChg chg="modSp">
        <pc:chgData name="ミヤモト　ショウゴ" userId="S::a71352@st.takushoku-u.ac.jp::d1b9f636-ea46-465c-ba2a-61856f725e73" providerId="AD" clId="Web-{CBD82DE3-0E2F-BE5C-3248-D4F691F2BDD1}" dt="2019-11-04T06:36:23.511" v="40" actId="20577"/>
        <pc:sldMkLst>
          <pc:docMk/>
          <pc:sldMk cId="4108234503" sldId="490"/>
        </pc:sldMkLst>
        <pc:spChg chg="mod">
          <ac:chgData name="ミヤモト　ショウゴ" userId="S::a71352@st.takushoku-u.ac.jp::d1b9f636-ea46-465c-ba2a-61856f725e73" providerId="AD" clId="Web-{CBD82DE3-0E2F-BE5C-3248-D4F691F2BDD1}" dt="2019-11-04T06:36:23.511" v="40" actId="20577"/>
          <ac:spMkLst>
            <pc:docMk/>
            <pc:sldMk cId="4108234503" sldId="490"/>
            <ac:spMk id="7" creationId="{DE312505-F128-4F23-98B4-5805719ABC68}"/>
          </ac:spMkLst>
        </pc:spChg>
      </pc:sldChg>
      <pc:sldChg chg="modSp">
        <pc:chgData name="ミヤモト　ショウゴ" userId="S::a71352@st.takushoku-u.ac.jp::d1b9f636-ea46-465c-ba2a-61856f725e73" providerId="AD" clId="Web-{CBD82DE3-0E2F-BE5C-3248-D4F691F2BDD1}" dt="2019-11-04T06:37:21.464" v="72"/>
        <pc:sldMkLst>
          <pc:docMk/>
          <pc:sldMk cId="3310248" sldId="503"/>
        </pc:sldMkLst>
        <pc:graphicFrameChg chg="mod modGraphic">
          <ac:chgData name="ミヤモト　ショウゴ" userId="S::a71352@st.takushoku-u.ac.jp::d1b9f636-ea46-465c-ba2a-61856f725e73" providerId="AD" clId="Web-{CBD82DE3-0E2F-BE5C-3248-D4F691F2BDD1}" dt="2019-11-04T06:37:21.464" v="72"/>
          <ac:graphicFrameMkLst>
            <pc:docMk/>
            <pc:sldMk cId="3310248" sldId="503"/>
            <ac:graphicFrameMk id="3" creationId="{FC4EDF39-D85E-4787-BB2F-F695FC4D8034}"/>
          </ac:graphicFrameMkLst>
        </pc:graphicFrameChg>
      </pc:sldChg>
    </pc:docChg>
  </pc:docChgLst>
  <pc:docChgLst>
    <pc:chgData name="ヨコオ　レイ" userId="S::a71377@st.takushoku-u.ac.jp::5ef8c68c-7bdf-4008-854e-3343d3eda687" providerId="AD" clId="Web-{D3F89454-50DD-D123-BD7C-349BD557D2F9}"/>
    <pc:docChg chg="addSld modSld sldOrd">
      <pc:chgData name="ヨコオ　レイ" userId="S::a71377@st.takushoku-u.ac.jp::5ef8c68c-7bdf-4008-854e-3343d3eda687" providerId="AD" clId="Web-{D3F89454-50DD-D123-BD7C-349BD557D2F9}" dt="2019-11-28T12:01:17.544" v="1533" actId="20577"/>
      <pc:docMkLst>
        <pc:docMk/>
      </pc:docMkLst>
      <pc:sldChg chg="modSp ord">
        <pc:chgData name="ヨコオ　レイ" userId="S::a71377@st.takushoku-u.ac.jp::5ef8c68c-7bdf-4008-854e-3343d3eda687" providerId="AD" clId="Web-{D3F89454-50DD-D123-BD7C-349BD557D2F9}" dt="2019-11-28T11:12:55.018" v="1077"/>
        <pc:sldMkLst>
          <pc:docMk/>
          <pc:sldMk cId="1075380613" sldId="459"/>
        </pc:sldMkLst>
        <pc:spChg chg="mod">
          <ac:chgData name="ヨコオ　レイ" userId="S::a71377@st.takushoku-u.ac.jp::5ef8c68c-7bdf-4008-854e-3343d3eda687" providerId="AD" clId="Web-{D3F89454-50DD-D123-BD7C-349BD557D2F9}" dt="2019-11-28T11:09:58.641" v="1061" actId="20577"/>
          <ac:spMkLst>
            <pc:docMk/>
            <pc:sldMk cId="1075380613" sldId="459"/>
            <ac:spMk id="4" creationId="{00000000-0000-0000-0000-000000000000}"/>
          </ac:spMkLst>
        </pc:spChg>
      </pc:sldChg>
      <pc:sldChg chg="ord">
        <pc:chgData name="ヨコオ　レイ" userId="S::a71377@st.takushoku-u.ac.jp::5ef8c68c-7bdf-4008-854e-3343d3eda687" providerId="AD" clId="Web-{D3F89454-50DD-D123-BD7C-349BD557D2F9}" dt="2019-11-28T09:38:39.648" v="95"/>
        <pc:sldMkLst>
          <pc:docMk/>
          <pc:sldMk cId="4108234503" sldId="490"/>
        </pc:sldMkLst>
      </pc:sldChg>
      <pc:sldChg chg="addSp modSp">
        <pc:chgData name="ヨコオ　レイ" userId="S::a71377@st.takushoku-u.ac.jp::5ef8c68c-7bdf-4008-854e-3343d3eda687" providerId="AD" clId="Web-{D3F89454-50DD-D123-BD7C-349BD557D2F9}" dt="2019-11-28T10:58:24.170" v="999" actId="1076"/>
        <pc:sldMkLst>
          <pc:docMk/>
          <pc:sldMk cId="1575434405" sldId="543"/>
        </pc:sldMkLst>
        <pc:spChg chg="mod">
          <ac:chgData name="ヨコオ　レイ" userId="S::a71377@st.takushoku-u.ac.jp::5ef8c68c-7bdf-4008-854e-3343d3eda687" providerId="AD" clId="Web-{D3F89454-50DD-D123-BD7C-349BD557D2F9}" dt="2019-11-28T10:50:26.903" v="817" actId="1076"/>
          <ac:spMkLst>
            <pc:docMk/>
            <pc:sldMk cId="1575434405" sldId="543"/>
            <ac:spMk id="4" creationId="{8EED984A-4DA7-4F48-8E3A-B8289A8E6BFB}"/>
          </ac:spMkLst>
        </pc:spChg>
        <pc:spChg chg="mod">
          <ac:chgData name="ヨコオ　レイ" userId="S::a71377@st.takushoku-u.ac.jp::5ef8c68c-7bdf-4008-854e-3343d3eda687" providerId="AD" clId="Web-{D3F89454-50DD-D123-BD7C-349BD557D2F9}" dt="2019-11-28T10:50:33.372" v="818" actId="1076"/>
          <ac:spMkLst>
            <pc:docMk/>
            <pc:sldMk cId="1575434405" sldId="543"/>
            <ac:spMk id="5" creationId="{6FCFBF7A-1D96-456B-A600-730D341F06DD}"/>
          </ac:spMkLst>
        </pc:spChg>
        <pc:spChg chg="mod">
          <ac:chgData name="ヨコオ　レイ" userId="S::a71377@st.takushoku-u.ac.jp::5ef8c68c-7bdf-4008-854e-3343d3eda687" providerId="AD" clId="Web-{D3F89454-50DD-D123-BD7C-349BD557D2F9}" dt="2019-11-28T10:51:06.060" v="825" actId="14100"/>
          <ac:spMkLst>
            <pc:docMk/>
            <pc:sldMk cId="1575434405" sldId="543"/>
            <ac:spMk id="6" creationId="{E950F013-B79A-4152-9A20-74BA1962D819}"/>
          </ac:spMkLst>
        </pc:spChg>
        <pc:spChg chg="mod">
          <ac:chgData name="ヨコオ　レイ" userId="S::a71377@st.takushoku-u.ac.jp::5ef8c68c-7bdf-4008-854e-3343d3eda687" providerId="AD" clId="Web-{D3F89454-50DD-D123-BD7C-349BD557D2F9}" dt="2019-11-28T10:50:58.700" v="822" actId="20577"/>
          <ac:spMkLst>
            <pc:docMk/>
            <pc:sldMk cId="1575434405" sldId="543"/>
            <ac:spMk id="7" creationId="{912A220F-FBAE-48D4-9EB0-3050BF319C5E}"/>
          </ac:spMkLst>
        </pc:spChg>
        <pc:spChg chg="mod">
          <ac:chgData name="ヨコオ　レイ" userId="S::a71377@st.takushoku-u.ac.jp::5ef8c68c-7bdf-4008-854e-3343d3eda687" providerId="AD" clId="Web-{D3F89454-50DD-D123-BD7C-349BD557D2F9}" dt="2019-11-28T10:58:24.170" v="999" actId="1076"/>
          <ac:spMkLst>
            <pc:docMk/>
            <pc:sldMk cId="1575434405" sldId="543"/>
            <ac:spMk id="8" creationId="{4766BB20-CC39-47D1-96BB-A93C002CC478}"/>
          </ac:spMkLst>
        </pc:spChg>
        <pc:spChg chg="add mod">
          <ac:chgData name="ヨコオ　レイ" userId="S::a71377@st.takushoku-u.ac.jp::5ef8c68c-7bdf-4008-854e-3343d3eda687" providerId="AD" clId="Web-{D3F89454-50DD-D123-BD7C-349BD557D2F9}" dt="2019-11-28T10:55:34.138" v="983" actId="20577"/>
          <ac:spMkLst>
            <pc:docMk/>
            <pc:sldMk cId="1575434405" sldId="543"/>
            <ac:spMk id="9" creationId="{58907305-CFE3-4F14-AD5A-F0CAC064E2F3}"/>
          </ac:spMkLst>
        </pc:spChg>
      </pc:sldChg>
      <pc:sldChg chg="modSp">
        <pc:chgData name="ヨコオ　レイ" userId="S::a71377@st.takushoku-u.ac.jp::5ef8c68c-7bdf-4008-854e-3343d3eda687" providerId="AD" clId="Web-{D3F89454-50DD-D123-BD7C-349BD557D2F9}" dt="2019-11-28T10:48:47.856" v="807" actId="20577"/>
        <pc:sldMkLst>
          <pc:docMk/>
          <pc:sldMk cId="523236251" sldId="546"/>
        </pc:sldMkLst>
        <pc:spChg chg="mod">
          <ac:chgData name="ヨコオ　レイ" userId="S::a71377@st.takushoku-u.ac.jp::5ef8c68c-7bdf-4008-854e-3343d3eda687" providerId="AD" clId="Web-{D3F89454-50DD-D123-BD7C-349BD557D2F9}" dt="2019-11-28T10:48:47.856" v="807" actId="20577"/>
          <ac:spMkLst>
            <pc:docMk/>
            <pc:sldMk cId="523236251" sldId="546"/>
            <ac:spMk id="13" creationId="{C07DDA2A-DA50-4D19-9126-B619D473C82C}"/>
          </ac:spMkLst>
        </pc:spChg>
      </pc:sldChg>
      <pc:sldChg chg="modSp">
        <pc:chgData name="ヨコオ　レイ" userId="S::a71377@st.takushoku-u.ac.jp::5ef8c68c-7bdf-4008-854e-3343d3eda687" providerId="AD" clId="Web-{D3F89454-50DD-D123-BD7C-349BD557D2F9}" dt="2019-11-28T10:56:11.795" v="996" actId="20577"/>
        <pc:sldMkLst>
          <pc:docMk/>
          <pc:sldMk cId="1097970331" sldId="547"/>
        </pc:sldMkLst>
        <pc:spChg chg="mod">
          <ac:chgData name="ヨコオ　レイ" userId="S::a71377@st.takushoku-u.ac.jp::5ef8c68c-7bdf-4008-854e-3343d3eda687" providerId="AD" clId="Web-{D3F89454-50DD-D123-BD7C-349BD557D2F9}" dt="2019-11-28T10:56:11.795" v="996" actId="20577"/>
          <ac:spMkLst>
            <pc:docMk/>
            <pc:sldMk cId="1097970331" sldId="547"/>
            <ac:spMk id="9" creationId="{D639B280-2B94-44A6-AF7E-229632831E4C}"/>
          </ac:spMkLst>
        </pc:spChg>
      </pc:sldChg>
      <pc:sldChg chg="modSp">
        <pc:chgData name="ヨコオ　レイ" userId="S::a71377@st.takushoku-u.ac.jp::5ef8c68c-7bdf-4008-854e-3343d3eda687" providerId="AD" clId="Web-{D3F89454-50DD-D123-BD7C-349BD557D2F9}" dt="2019-11-28T10:04:33.168" v="800" actId="20577"/>
        <pc:sldMkLst>
          <pc:docMk/>
          <pc:sldMk cId="3148932838" sldId="549"/>
        </pc:sldMkLst>
        <pc:spChg chg="mod">
          <ac:chgData name="ヨコオ　レイ" userId="S::a71377@st.takushoku-u.ac.jp::5ef8c68c-7bdf-4008-854e-3343d3eda687" providerId="AD" clId="Web-{D3F89454-50DD-D123-BD7C-349BD557D2F9}" dt="2019-11-28T10:04:33.168" v="800" actId="20577"/>
          <ac:spMkLst>
            <pc:docMk/>
            <pc:sldMk cId="3148932838" sldId="549"/>
            <ac:spMk id="9" creationId="{34EAEEDB-7343-4FE8-BA9F-FE69140FB323}"/>
          </ac:spMkLst>
        </pc:spChg>
      </pc:sldChg>
      <pc:sldChg chg="addSp delSp modSp new ord addCm modCm">
        <pc:chgData name="ヨコオ　レイ" userId="S::a71377@st.takushoku-u.ac.jp::5ef8c68c-7bdf-4008-854e-3343d3eda687" providerId="AD" clId="Web-{D3F89454-50DD-D123-BD7C-349BD557D2F9}" dt="2019-11-28T12:01:15.465" v="1532" actId="20577"/>
        <pc:sldMkLst>
          <pc:docMk/>
          <pc:sldMk cId="815114524" sldId="552"/>
        </pc:sldMkLst>
        <pc:spChg chg="mod">
          <ac:chgData name="ヨコオ　レイ" userId="S::a71377@st.takushoku-u.ac.jp::5ef8c68c-7bdf-4008-854e-3343d3eda687" providerId="AD" clId="Web-{D3F89454-50DD-D123-BD7C-349BD557D2F9}" dt="2019-11-28T11:44:34.211" v="1333" actId="20577"/>
          <ac:spMkLst>
            <pc:docMk/>
            <pc:sldMk cId="815114524" sldId="552"/>
            <ac:spMk id="2" creationId="{70996205-3304-4552-8991-5CD07F4E70F8}"/>
          </ac:spMkLst>
        </pc:spChg>
        <pc:spChg chg="add mod">
          <ac:chgData name="ヨコオ　レイ" userId="S::a71377@st.takushoku-u.ac.jp::5ef8c68c-7bdf-4008-854e-3343d3eda687" providerId="AD" clId="Web-{D3F89454-50DD-D123-BD7C-349BD557D2F9}" dt="2019-11-28T11:50:49.430" v="1401" actId="20577"/>
          <ac:spMkLst>
            <pc:docMk/>
            <pc:sldMk cId="815114524" sldId="552"/>
            <ac:spMk id="3" creationId="{617E8F8A-B109-4EBD-9E84-B468E2B257AB}"/>
          </ac:spMkLst>
        </pc:spChg>
        <pc:spChg chg="add del mod">
          <ac:chgData name="ヨコオ　レイ" userId="S::a71377@st.takushoku-u.ac.jp::5ef8c68c-7bdf-4008-854e-3343d3eda687" providerId="AD" clId="Web-{D3F89454-50DD-D123-BD7C-349BD557D2F9}" dt="2019-11-28T11:46:34.820" v="1336"/>
          <ac:spMkLst>
            <pc:docMk/>
            <pc:sldMk cId="815114524" sldId="552"/>
            <ac:spMk id="13" creationId="{8D12A09B-4B89-4BA3-89D9-7D2C690B5D72}"/>
          </ac:spMkLst>
        </pc:spChg>
        <pc:spChg chg="add del mod">
          <ac:chgData name="ヨコオ　レイ" userId="S::a71377@st.takushoku-u.ac.jp::5ef8c68c-7bdf-4008-854e-3343d3eda687" providerId="AD" clId="Web-{D3F89454-50DD-D123-BD7C-349BD557D2F9}" dt="2019-11-28T11:46:41.805" v="1337"/>
          <ac:spMkLst>
            <pc:docMk/>
            <pc:sldMk cId="815114524" sldId="552"/>
            <ac:spMk id="14" creationId="{237F37C4-8FD3-4118-AA1D-6841C01036AD}"/>
          </ac:spMkLst>
        </pc:spChg>
        <pc:spChg chg="add mod">
          <ac:chgData name="ヨコオ　レイ" userId="S::a71377@st.takushoku-u.ac.jp::5ef8c68c-7bdf-4008-854e-3343d3eda687" providerId="AD" clId="Web-{D3F89454-50DD-D123-BD7C-349BD557D2F9}" dt="2019-11-28T12:00:40.278" v="1528" actId="1076"/>
          <ac:spMkLst>
            <pc:docMk/>
            <pc:sldMk cId="815114524" sldId="552"/>
            <ac:spMk id="15" creationId="{CFE52C80-072F-4D95-8E4D-27EEFB3ABC93}"/>
          </ac:spMkLst>
        </pc:spChg>
        <pc:spChg chg="add mod">
          <ac:chgData name="ヨコオ　レイ" userId="S::a71377@st.takushoku-u.ac.jp::5ef8c68c-7bdf-4008-854e-3343d3eda687" providerId="AD" clId="Web-{D3F89454-50DD-D123-BD7C-349BD557D2F9}" dt="2019-11-28T12:01:15.465" v="1532" actId="20577"/>
          <ac:spMkLst>
            <pc:docMk/>
            <pc:sldMk cId="815114524" sldId="552"/>
            <ac:spMk id="16" creationId="{3ED28EDF-BCCE-4E65-9DC3-7EDCED0D747A}"/>
          </ac:spMkLst>
        </pc:spChg>
        <pc:picChg chg="add del mod">
          <ac:chgData name="ヨコオ　レイ" userId="S::a71377@st.takushoku-u.ac.jp::5ef8c68c-7bdf-4008-854e-3343d3eda687" providerId="AD" clId="Web-{D3F89454-50DD-D123-BD7C-349BD557D2F9}" dt="2019-11-28T11:57:03.777" v="1501"/>
          <ac:picMkLst>
            <pc:docMk/>
            <pc:sldMk cId="815114524" sldId="552"/>
            <ac:picMk id="5" creationId="{04696023-757F-464E-88B4-C97684312991}"/>
          </ac:picMkLst>
        </pc:picChg>
        <pc:picChg chg="add del mod">
          <ac:chgData name="ヨコオ　レイ" userId="S::a71377@st.takushoku-u.ac.jp::5ef8c68c-7bdf-4008-854e-3343d3eda687" providerId="AD" clId="Web-{D3F89454-50DD-D123-BD7C-349BD557D2F9}" dt="2019-11-28T11:57:08.137" v="1502"/>
          <ac:picMkLst>
            <pc:docMk/>
            <pc:sldMk cId="815114524" sldId="552"/>
            <ac:picMk id="7" creationId="{742773F8-4DDA-4913-BF88-CE05969507CF}"/>
          </ac:picMkLst>
        </pc:picChg>
        <pc:picChg chg="add del mod">
          <ac:chgData name="ヨコオ　レイ" userId="S::a71377@st.takushoku-u.ac.jp::5ef8c68c-7bdf-4008-854e-3343d3eda687" providerId="AD" clId="Web-{D3F89454-50DD-D123-BD7C-349BD557D2F9}" dt="2019-11-28T11:30:51.645" v="1139"/>
          <ac:picMkLst>
            <pc:docMk/>
            <pc:sldMk cId="815114524" sldId="552"/>
            <ac:picMk id="9" creationId="{5BF53E74-2E1D-43A2-BDC6-A9079AF8EDB5}"/>
          </ac:picMkLst>
        </pc:picChg>
        <pc:picChg chg="add del mod">
          <ac:chgData name="ヨコオ　レイ" userId="S::a71377@st.takushoku-u.ac.jp::5ef8c68c-7bdf-4008-854e-3343d3eda687" providerId="AD" clId="Web-{D3F89454-50DD-D123-BD7C-349BD557D2F9}" dt="2019-11-28T11:31:01.645" v="1141"/>
          <ac:picMkLst>
            <pc:docMk/>
            <pc:sldMk cId="815114524" sldId="552"/>
            <ac:picMk id="11" creationId="{D8C70C70-E49F-4321-BE5D-3FDC262F3183}"/>
          </ac:picMkLst>
        </pc:picChg>
        <pc:picChg chg="add mod">
          <ac:chgData name="ヨコオ　レイ" userId="S::a71377@st.takushoku-u.ac.jp::5ef8c68c-7bdf-4008-854e-3343d3eda687" providerId="AD" clId="Web-{D3F89454-50DD-D123-BD7C-349BD557D2F9}" dt="2019-11-28T11:58:51.824" v="1513" actId="14100"/>
          <ac:picMkLst>
            <pc:docMk/>
            <pc:sldMk cId="815114524" sldId="552"/>
            <ac:picMk id="17" creationId="{51E35AA5-6A0C-4CE9-A28F-7B6055141DE3}"/>
          </ac:picMkLst>
        </pc:picChg>
        <pc:picChg chg="add mod">
          <ac:chgData name="ヨコオ　レイ" userId="S::a71377@st.takushoku-u.ac.jp::5ef8c68c-7bdf-4008-854e-3343d3eda687" providerId="AD" clId="Web-{D3F89454-50DD-D123-BD7C-349BD557D2F9}" dt="2019-11-28T11:58:54.871" v="1514" actId="14100"/>
          <ac:picMkLst>
            <pc:docMk/>
            <pc:sldMk cId="815114524" sldId="552"/>
            <ac:picMk id="19" creationId="{39ED35E5-A730-4AA6-8636-6E3D04441B65}"/>
          </ac:picMkLst>
        </pc:picChg>
      </pc:sldChg>
    </pc:docChg>
  </pc:docChgLst>
  <pc:docChgLst>
    <pc:chgData name="ミヤモト　ショウゴ" userId="S::a71352@st.takushoku-u.ac.jp::d1b9f636-ea46-465c-ba2a-61856f725e73" providerId="AD" clId="Web-{17D34A9C-12C2-D3CE-BE5C-30CA7171F4A7}"/>
    <pc:docChg chg="addSld delSld modSld sldOrd">
      <pc:chgData name="ミヤモト　ショウゴ" userId="S::a71352@st.takushoku-u.ac.jp::d1b9f636-ea46-465c-ba2a-61856f725e73" providerId="AD" clId="Web-{17D34A9C-12C2-D3CE-BE5C-30CA7171F4A7}" dt="2019-12-18T11:39:02.651" v="1214" actId="20577"/>
      <pc:docMkLst>
        <pc:docMk/>
      </pc:docMkLst>
      <pc:sldChg chg="ord">
        <pc:chgData name="ミヤモト　ショウゴ" userId="S::a71352@st.takushoku-u.ac.jp::d1b9f636-ea46-465c-ba2a-61856f725e73" providerId="AD" clId="Web-{17D34A9C-12C2-D3CE-BE5C-30CA7171F4A7}" dt="2019-12-18T10:14:49.859" v="574"/>
        <pc:sldMkLst>
          <pc:docMk/>
          <pc:sldMk cId="2213627459" sldId="351"/>
        </pc:sldMkLst>
      </pc:sldChg>
      <pc:sldChg chg="ord">
        <pc:chgData name="ミヤモト　ショウゴ" userId="S::a71352@st.takushoku-u.ac.jp::d1b9f636-ea46-465c-ba2a-61856f725e73" providerId="AD" clId="Web-{17D34A9C-12C2-D3CE-BE5C-30CA7171F4A7}" dt="2019-12-18T10:14:51.203" v="575"/>
        <pc:sldMkLst>
          <pc:docMk/>
          <pc:sldMk cId="2837509584" sldId="440"/>
        </pc:sldMkLst>
      </pc:sldChg>
      <pc:sldChg chg="modSp">
        <pc:chgData name="ミヤモト　ショウゴ" userId="S::a71352@st.takushoku-u.ac.jp::d1b9f636-ea46-465c-ba2a-61856f725e73" providerId="AD" clId="Web-{17D34A9C-12C2-D3CE-BE5C-30CA7171F4A7}" dt="2019-12-18T11:37:11.197" v="1213" actId="20577"/>
        <pc:sldMkLst>
          <pc:docMk/>
          <pc:sldMk cId="3855246299" sldId="483"/>
        </pc:sldMkLst>
        <pc:spChg chg="mod">
          <ac:chgData name="ミヤモト　ショウゴ" userId="S::a71352@st.takushoku-u.ac.jp::d1b9f636-ea46-465c-ba2a-61856f725e73" providerId="AD" clId="Web-{17D34A9C-12C2-D3CE-BE5C-30CA7171F4A7}" dt="2019-12-18T11:37:11.197" v="1213" actId="20577"/>
          <ac:spMkLst>
            <pc:docMk/>
            <pc:sldMk cId="3855246299" sldId="483"/>
            <ac:spMk id="12" creationId="{542DE55C-5028-49F8-9999-0ED1BE1A022E}"/>
          </ac:spMkLst>
        </pc:spChg>
      </pc:sldChg>
      <pc:sldChg chg="modSp">
        <pc:chgData name="ミヤモト　ショウゴ" userId="S::a71352@st.takushoku-u.ac.jp::d1b9f636-ea46-465c-ba2a-61856f725e73" providerId="AD" clId="Web-{17D34A9C-12C2-D3CE-BE5C-30CA7171F4A7}" dt="2019-12-18T10:15:23.047" v="581" actId="20577"/>
        <pc:sldMkLst>
          <pc:docMk/>
          <pc:sldMk cId="260116325" sldId="538"/>
        </pc:sldMkLst>
        <pc:spChg chg="mod">
          <ac:chgData name="ミヤモト　ショウゴ" userId="S::a71352@st.takushoku-u.ac.jp::d1b9f636-ea46-465c-ba2a-61856f725e73" providerId="AD" clId="Web-{17D34A9C-12C2-D3CE-BE5C-30CA7171F4A7}" dt="2019-12-18T10:15:23.047" v="581" actId="20577"/>
          <ac:spMkLst>
            <pc:docMk/>
            <pc:sldMk cId="260116325" sldId="538"/>
            <ac:spMk id="2" creationId="{00000000-0000-0000-0000-000000000000}"/>
          </ac:spMkLst>
        </pc:spChg>
      </pc:sldChg>
      <pc:sldChg chg="modSp">
        <pc:chgData name="ミヤモト　ショウゴ" userId="S::a71352@st.takushoku-u.ac.jp::d1b9f636-ea46-465c-ba2a-61856f725e73" providerId="AD" clId="Web-{17D34A9C-12C2-D3CE-BE5C-30CA7171F4A7}" dt="2019-12-18T10:47:56.421" v="1000" actId="14100"/>
        <pc:sldMkLst>
          <pc:docMk/>
          <pc:sldMk cId="2163442985" sldId="597"/>
        </pc:sldMkLst>
        <pc:spChg chg="mod">
          <ac:chgData name="ミヤモト　ショウゴ" userId="S::a71352@st.takushoku-u.ac.jp::d1b9f636-ea46-465c-ba2a-61856f725e73" providerId="AD" clId="Web-{17D34A9C-12C2-D3CE-BE5C-30CA7171F4A7}" dt="2019-12-18T10:47:56.421" v="1000" actId="14100"/>
          <ac:spMkLst>
            <pc:docMk/>
            <pc:sldMk cId="2163442985" sldId="597"/>
            <ac:spMk id="6" creationId="{FD7D87E2-4C9D-40E7-A6F0-2C032807659A}"/>
          </ac:spMkLst>
        </pc:spChg>
        <pc:spChg chg="mod">
          <ac:chgData name="ミヤモト　ショウゴ" userId="S::a71352@st.takushoku-u.ac.jp::d1b9f636-ea46-465c-ba2a-61856f725e73" providerId="AD" clId="Web-{17D34A9C-12C2-D3CE-BE5C-30CA7171F4A7}" dt="2019-12-18T10:47:47.624" v="999" actId="14100"/>
          <ac:spMkLst>
            <pc:docMk/>
            <pc:sldMk cId="2163442985" sldId="597"/>
            <ac:spMk id="18" creationId="{4F4873AB-2AE5-4716-9B64-68067362EF89}"/>
          </ac:spMkLst>
        </pc:spChg>
      </pc:sldChg>
      <pc:sldChg chg="modSp ord">
        <pc:chgData name="ミヤモト　ショウゴ" userId="S::a71352@st.takushoku-u.ac.jp::d1b9f636-ea46-465c-ba2a-61856f725e73" providerId="AD" clId="Web-{17D34A9C-12C2-D3CE-BE5C-30CA7171F4A7}" dt="2019-12-18T10:30:07.445" v="660" actId="20577"/>
        <pc:sldMkLst>
          <pc:docMk/>
          <pc:sldMk cId="353258392" sldId="613"/>
        </pc:sldMkLst>
        <pc:spChg chg="mod">
          <ac:chgData name="ミヤモト　ショウゴ" userId="S::a71352@st.takushoku-u.ac.jp::d1b9f636-ea46-465c-ba2a-61856f725e73" providerId="AD" clId="Web-{17D34A9C-12C2-D3CE-BE5C-30CA7171F4A7}" dt="2019-12-18T10:29:59.632" v="655" actId="20577"/>
          <ac:spMkLst>
            <pc:docMk/>
            <pc:sldMk cId="353258392" sldId="613"/>
            <ac:spMk id="2" creationId="{53F76B62-F3D3-4EA6-A5EE-424923860D90}"/>
          </ac:spMkLst>
        </pc:spChg>
        <pc:spChg chg="mod">
          <ac:chgData name="ミヤモト　ショウゴ" userId="S::a71352@st.takushoku-u.ac.jp::d1b9f636-ea46-465c-ba2a-61856f725e73" providerId="AD" clId="Web-{17D34A9C-12C2-D3CE-BE5C-30CA7171F4A7}" dt="2019-12-18T10:30:07.445" v="660" actId="20577"/>
          <ac:spMkLst>
            <pc:docMk/>
            <pc:sldMk cId="353258392" sldId="613"/>
            <ac:spMk id="5" creationId="{03CFB598-F7EE-4630-9572-CCD4BB838081}"/>
          </ac:spMkLst>
        </pc:spChg>
      </pc:sldChg>
      <pc:sldChg chg="modSp ord">
        <pc:chgData name="ミヤモト　ショウゴ" userId="S::a71352@st.takushoku-u.ac.jp::d1b9f636-ea46-465c-ba2a-61856f725e73" providerId="AD" clId="Web-{17D34A9C-12C2-D3CE-BE5C-30CA7171F4A7}" dt="2019-12-18T10:29:43.804" v="652" actId="20577"/>
        <pc:sldMkLst>
          <pc:docMk/>
          <pc:sldMk cId="1092068502" sldId="631"/>
        </pc:sldMkLst>
        <pc:spChg chg="mod">
          <ac:chgData name="ミヤモト　ショウゴ" userId="S::a71352@st.takushoku-u.ac.jp::d1b9f636-ea46-465c-ba2a-61856f725e73" providerId="AD" clId="Web-{17D34A9C-12C2-D3CE-BE5C-30CA7171F4A7}" dt="2019-12-18T09:34:02.997" v="21" actId="20577"/>
          <ac:spMkLst>
            <pc:docMk/>
            <pc:sldMk cId="1092068502" sldId="631"/>
            <ac:spMk id="2" creationId="{8B77EE88-EAFF-45A8-BC44-41E7FB768A8C}"/>
          </ac:spMkLst>
        </pc:spChg>
        <pc:spChg chg="mod">
          <ac:chgData name="ミヤモト　ショウゴ" userId="S::a71352@st.takushoku-u.ac.jp::d1b9f636-ea46-465c-ba2a-61856f725e73" providerId="AD" clId="Web-{17D34A9C-12C2-D3CE-BE5C-30CA7171F4A7}" dt="2019-12-18T10:29:43.804" v="652" actId="20577"/>
          <ac:spMkLst>
            <pc:docMk/>
            <pc:sldMk cId="1092068502" sldId="631"/>
            <ac:spMk id="5" creationId="{E1095E3E-1519-4EB4-84F0-8C1A417C1D8E}"/>
          </ac:spMkLst>
        </pc:spChg>
        <pc:spChg chg="mod">
          <ac:chgData name="ミヤモト　ショウゴ" userId="S::a71352@st.takushoku-u.ac.jp::d1b9f636-ea46-465c-ba2a-61856f725e73" providerId="AD" clId="Web-{17D34A9C-12C2-D3CE-BE5C-30CA7171F4A7}" dt="2019-12-18T09:35:06.717" v="61" actId="14100"/>
          <ac:spMkLst>
            <pc:docMk/>
            <pc:sldMk cId="1092068502" sldId="631"/>
            <ac:spMk id="6" creationId="{CBC5F2D6-D4E0-49AC-9675-E1AB08614495}"/>
          </ac:spMkLst>
        </pc:spChg>
      </pc:sldChg>
      <pc:sldChg chg="modSp">
        <pc:chgData name="ミヤモト　ショウゴ" userId="S::a71352@st.takushoku-u.ac.jp::d1b9f636-ea46-465c-ba2a-61856f725e73" providerId="AD" clId="Web-{17D34A9C-12C2-D3CE-BE5C-30CA7171F4A7}" dt="2019-12-18T10:16:05.079" v="591" actId="20577"/>
        <pc:sldMkLst>
          <pc:docMk/>
          <pc:sldMk cId="2331407196" sldId="666"/>
        </pc:sldMkLst>
        <pc:spChg chg="mod">
          <ac:chgData name="ミヤモト　ショウゴ" userId="S::a71352@st.takushoku-u.ac.jp::d1b9f636-ea46-465c-ba2a-61856f725e73" providerId="AD" clId="Web-{17D34A9C-12C2-D3CE-BE5C-30CA7171F4A7}" dt="2019-12-18T10:13:01.796" v="520" actId="20577"/>
          <ac:spMkLst>
            <pc:docMk/>
            <pc:sldMk cId="2331407196" sldId="666"/>
            <ac:spMk id="6" creationId="{00000000-0000-0000-0000-000000000000}"/>
          </ac:spMkLst>
        </pc:spChg>
        <pc:spChg chg="mod">
          <ac:chgData name="ミヤモト　ショウゴ" userId="S::a71352@st.takushoku-u.ac.jp::d1b9f636-ea46-465c-ba2a-61856f725e73" providerId="AD" clId="Web-{17D34A9C-12C2-D3CE-BE5C-30CA7171F4A7}" dt="2019-12-18T10:16:05.079" v="591" actId="20577"/>
          <ac:spMkLst>
            <pc:docMk/>
            <pc:sldMk cId="2331407196" sldId="666"/>
            <ac:spMk id="11" creationId="{5217499E-6E2B-4661-A521-288306268F76}"/>
          </ac:spMkLst>
        </pc:spChg>
      </pc:sldChg>
      <pc:sldChg chg="modSp ord">
        <pc:chgData name="ミヤモト　ショウゴ" userId="S::a71352@st.takushoku-u.ac.jp::d1b9f636-ea46-465c-ba2a-61856f725e73" providerId="AD" clId="Web-{17D34A9C-12C2-D3CE-BE5C-30CA7171F4A7}" dt="2019-12-18T10:30:27.257" v="678" actId="20577"/>
        <pc:sldMkLst>
          <pc:docMk/>
          <pc:sldMk cId="4205897519" sldId="695"/>
        </pc:sldMkLst>
        <pc:spChg chg="mod">
          <ac:chgData name="ミヤモト　ショウゴ" userId="S::a71352@st.takushoku-u.ac.jp::d1b9f636-ea46-465c-ba2a-61856f725e73" providerId="AD" clId="Web-{17D34A9C-12C2-D3CE-BE5C-30CA7171F4A7}" dt="2019-12-18T10:30:14.601" v="667" actId="20577"/>
          <ac:spMkLst>
            <pc:docMk/>
            <pc:sldMk cId="4205897519" sldId="695"/>
            <ac:spMk id="2" creationId="{C837A0A5-B381-4294-9E38-FDD97C73A69C}"/>
          </ac:spMkLst>
        </pc:spChg>
        <pc:spChg chg="mod">
          <ac:chgData name="ミヤモト　ショウゴ" userId="S::a71352@st.takushoku-u.ac.jp::d1b9f636-ea46-465c-ba2a-61856f725e73" providerId="AD" clId="Web-{17D34A9C-12C2-D3CE-BE5C-30CA7171F4A7}" dt="2019-12-18T10:30:27.257" v="678" actId="20577"/>
          <ac:spMkLst>
            <pc:docMk/>
            <pc:sldMk cId="4205897519" sldId="695"/>
            <ac:spMk id="3" creationId="{9AB3F7C9-4E18-49DB-B7A5-5D2653D3C0D0}"/>
          </ac:spMkLst>
        </pc:spChg>
      </pc:sldChg>
      <pc:sldChg chg="ord">
        <pc:chgData name="ミヤモト　ショウゴ" userId="S::a71352@st.takushoku-u.ac.jp::d1b9f636-ea46-465c-ba2a-61856f725e73" providerId="AD" clId="Web-{17D34A9C-12C2-D3CE-BE5C-30CA7171F4A7}" dt="2019-12-18T10:20:48.378" v="594"/>
        <pc:sldMkLst>
          <pc:docMk/>
          <pc:sldMk cId="2956365988" sldId="696"/>
        </pc:sldMkLst>
      </pc:sldChg>
      <pc:sldChg chg="modSp ord">
        <pc:chgData name="ミヤモト　ショウゴ" userId="S::a71352@st.takushoku-u.ac.jp::d1b9f636-ea46-465c-ba2a-61856f725e73" providerId="AD" clId="Web-{17D34A9C-12C2-D3CE-BE5C-30CA7171F4A7}" dt="2019-12-18T11:02:26.836" v="1141" actId="20577"/>
        <pc:sldMkLst>
          <pc:docMk/>
          <pc:sldMk cId="2791123990" sldId="702"/>
        </pc:sldMkLst>
        <pc:spChg chg="mod">
          <ac:chgData name="ミヤモト　ショウゴ" userId="S::a71352@st.takushoku-u.ac.jp::d1b9f636-ea46-465c-ba2a-61856f725e73" providerId="AD" clId="Web-{17D34A9C-12C2-D3CE-BE5C-30CA7171F4A7}" dt="2019-12-18T09:48:31.816" v="169" actId="20577"/>
          <ac:spMkLst>
            <pc:docMk/>
            <pc:sldMk cId="2791123990" sldId="702"/>
            <ac:spMk id="2" creationId="{51420E1F-59DF-495E-A18D-F045E24C0E35}"/>
          </ac:spMkLst>
        </pc:spChg>
        <pc:spChg chg="mod">
          <ac:chgData name="ミヤモト　ショウゴ" userId="S::a71352@st.takushoku-u.ac.jp::d1b9f636-ea46-465c-ba2a-61856f725e73" providerId="AD" clId="Web-{17D34A9C-12C2-D3CE-BE5C-30CA7171F4A7}" dt="2019-12-18T11:02:26.836" v="1141" actId="20577"/>
          <ac:spMkLst>
            <pc:docMk/>
            <pc:sldMk cId="2791123990" sldId="702"/>
            <ac:spMk id="4" creationId="{F2E42ECC-D3A7-49DC-AC73-0E90D870DB4F}"/>
          </ac:spMkLst>
        </pc:spChg>
        <pc:picChg chg="mod">
          <ac:chgData name="ミヤモト　ショウゴ" userId="S::a71352@st.takushoku-u.ac.jp::d1b9f636-ea46-465c-ba2a-61856f725e73" providerId="AD" clId="Web-{17D34A9C-12C2-D3CE-BE5C-30CA7171F4A7}" dt="2019-12-18T09:26:19.025" v="0" actId="14100"/>
          <ac:picMkLst>
            <pc:docMk/>
            <pc:sldMk cId="2791123990" sldId="702"/>
            <ac:picMk id="3" creationId="{2111EAC0-554C-4E0E-BB63-BA729FD72CFF}"/>
          </ac:picMkLst>
        </pc:picChg>
      </pc:sldChg>
      <pc:sldChg chg="modSp">
        <pc:chgData name="ミヤモト　ショウゴ" userId="S::a71352@st.takushoku-u.ac.jp::d1b9f636-ea46-465c-ba2a-61856f725e73" providerId="AD" clId="Web-{17D34A9C-12C2-D3CE-BE5C-30CA7171F4A7}" dt="2019-12-18T11:36:15.775" v="1175"/>
        <pc:sldMkLst>
          <pc:docMk/>
          <pc:sldMk cId="2101118375" sldId="703"/>
        </pc:sldMkLst>
        <pc:spChg chg="mod">
          <ac:chgData name="ミヤモト　ショウゴ" userId="S::a71352@st.takushoku-u.ac.jp::d1b9f636-ea46-465c-ba2a-61856f725e73" providerId="AD" clId="Web-{17D34A9C-12C2-D3CE-BE5C-30CA7171F4A7}" dt="2019-12-18T11:36:15.775" v="1175"/>
          <ac:spMkLst>
            <pc:docMk/>
            <pc:sldMk cId="2101118375" sldId="703"/>
            <ac:spMk id="6" creationId="{EE8C612E-A309-4A49-AE30-C97206D3B19A}"/>
          </ac:spMkLst>
        </pc:spChg>
      </pc:sldChg>
      <pc:sldChg chg="modSp">
        <pc:chgData name="ミヤモト　ショウゴ" userId="S::a71352@st.takushoku-u.ac.jp::d1b9f636-ea46-465c-ba2a-61856f725e73" providerId="AD" clId="Web-{17D34A9C-12C2-D3CE-BE5C-30CA7171F4A7}" dt="2019-12-18T10:40:20.449" v="791" actId="14100"/>
        <pc:sldMkLst>
          <pc:docMk/>
          <pc:sldMk cId="3380042997" sldId="712"/>
        </pc:sldMkLst>
        <pc:spChg chg="mod">
          <ac:chgData name="ミヤモト　ショウゴ" userId="S::a71352@st.takushoku-u.ac.jp::d1b9f636-ea46-465c-ba2a-61856f725e73" providerId="AD" clId="Web-{17D34A9C-12C2-D3CE-BE5C-30CA7171F4A7}" dt="2019-12-18T10:34:00.962" v="704" actId="1076"/>
          <ac:spMkLst>
            <pc:docMk/>
            <pc:sldMk cId="3380042997" sldId="712"/>
            <ac:spMk id="2" creationId="{9BD07358-FDE4-4774-B97F-EC5E038CDBD2}"/>
          </ac:spMkLst>
        </pc:spChg>
        <pc:spChg chg="mod">
          <ac:chgData name="ミヤモト　ショウゴ" userId="S::a71352@st.takushoku-u.ac.jp::d1b9f636-ea46-465c-ba2a-61856f725e73" providerId="AD" clId="Web-{17D34A9C-12C2-D3CE-BE5C-30CA7171F4A7}" dt="2019-12-18T10:40:20.449" v="791" actId="14100"/>
          <ac:spMkLst>
            <pc:docMk/>
            <pc:sldMk cId="3380042997" sldId="712"/>
            <ac:spMk id="4" creationId="{ACE9462A-3567-49C7-A5BB-00C1FC8C39BD}"/>
          </ac:spMkLst>
        </pc:spChg>
        <pc:spChg chg="mod">
          <ac:chgData name="ミヤモト　ショウゴ" userId="S::a71352@st.takushoku-u.ac.jp::d1b9f636-ea46-465c-ba2a-61856f725e73" providerId="AD" clId="Web-{17D34A9C-12C2-D3CE-BE5C-30CA7171F4A7}" dt="2019-12-18T10:34:08.353" v="706" actId="1076"/>
          <ac:spMkLst>
            <pc:docMk/>
            <pc:sldMk cId="3380042997" sldId="712"/>
            <ac:spMk id="5" creationId="{73329B2E-9447-4292-A9F5-F68ABDF2E9F0}"/>
          </ac:spMkLst>
        </pc:spChg>
      </pc:sldChg>
      <pc:sldChg chg="del">
        <pc:chgData name="ミヤモト　ショウゴ" userId="S::a71352@st.takushoku-u.ac.jp::d1b9f636-ea46-465c-ba2a-61856f725e73" providerId="AD" clId="Web-{17D34A9C-12C2-D3CE-BE5C-30CA7171F4A7}" dt="2019-12-18T10:10:22.420" v="432"/>
        <pc:sldMkLst>
          <pc:docMk/>
          <pc:sldMk cId="2048069368" sldId="714"/>
        </pc:sldMkLst>
      </pc:sldChg>
      <pc:sldChg chg="addSp delSp modSp new del">
        <pc:chgData name="ミヤモト　ショウゴ" userId="S::a71352@st.takushoku-u.ac.jp::d1b9f636-ea46-465c-ba2a-61856f725e73" providerId="AD" clId="Web-{17D34A9C-12C2-D3CE-BE5C-30CA7171F4A7}" dt="2019-12-18T09:40:47.500" v="140"/>
        <pc:sldMkLst>
          <pc:docMk/>
          <pc:sldMk cId="2754511019" sldId="721"/>
        </pc:sldMkLst>
        <pc:picChg chg="add del mod modCrop">
          <ac:chgData name="ミヤモト　ショウゴ" userId="S::a71352@st.takushoku-u.ac.jp::d1b9f636-ea46-465c-ba2a-61856f725e73" providerId="AD" clId="Web-{17D34A9C-12C2-D3CE-BE5C-30CA7171F4A7}" dt="2019-12-18T09:40:19.766" v="139"/>
          <ac:picMkLst>
            <pc:docMk/>
            <pc:sldMk cId="2754511019" sldId="721"/>
            <ac:picMk id="4" creationId="{5AA3C96A-D5B1-4CB4-AD24-7CC2AAEFBC79}"/>
          </ac:picMkLst>
        </pc:picChg>
      </pc:sldChg>
      <pc:sldChg chg="new del">
        <pc:chgData name="ミヤモト　ショウゴ" userId="S::a71352@st.takushoku-u.ac.jp::d1b9f636-ea46-465c-ba2a-61856f725e73" providerId="AD" clId="Web-{17D34A9C-12C2-D3CE-BE5C-30CA7171F4A7}" dt="2019-12-18T10:02:02.260" v="200"/>
        <pc:sldMkLst>
          <pc:docMk/>
          <pc:sldMk cId="2752002262" sldId="725"/>
        </pc:sldMkLst>
      </pc:sldChg>
      <pc:sldChg chg="addSp modSp add ord replId">
        <pc:chgData name="ミヤモト　ショウゴ" userId="S::a71352@st.takushoku-u.ac.jp::d1b9f636-ea46-465c-ba2a-61856f725e73" providerId="AD" clId="Web-{17D34A9C-12C2-D3CE-BE5C-30CA7171F4A7}" dt="2019-12-18T10:09:52.842" v="431" actId="1076"/>
        <pc:sldMkLst>
          <pc:docMk/>
          <pc:sldMk cId="3223446380" sldId="725"/>
        </pc:sldMkLst>
        <pc:spChg chg="mod">
          <ac:chgData name="ミヤモト　ショウゴ" userId="S::a71352@st.takushoku-u.ac.jp::d1b9f636-ea46-465c-ba2a-61856f725e73" providerId="AD" clId="Web-{17D34A9C-12C2-D3CE-BE5C-30CA7171F4A7}" dt="2019-12-18T10:08:35.372" v="410" actId="20577"/>
          <ac:spMkLst>
            <pc:docMk/>
            <pc:sldMk cId="3223446380" sldId="725"/>
            <ac:spMk id="2" creationId="{05963E95-AE9E-4A5A-9D21-BED1FD987C89}"/>
          </ac:spMkLst>
        </pc:spChg>
        <pc:spChg chg="add mod">
          <ac:chgData name="ミヤモト　ショウゴ" userId="S::a71352@st.takushoku-u.ac.jp::d1b9f636-ea46-465c-ba2a-61856f725e73" providerId="AD" clId="Web-{17D34A9C-12C2-D3CE-BE5C-30CA7171F4A7}" dt="2019-12-18T10:09:22.591" v="423" actId="20577"/>
          <ac:spMkLst>
            <pc:docMk/>
            <pc:sldMk cId="3223446380" sldId="725"/>
            <ac:spMk id="7" creationId="{E19D98A6-04F0-4771-B6F9-9F6C9E94F2BA}"/>
          </ac:spMkLst>
        </pc:spChg>
        <pc:spChg chg="mod">
          <ac:chgData name="ミヤモト　ショウゴ" userId="S::a71352@st.takushoku-u.ac.jp::d1b9f636-ea46-465c-ba2a-61856f725e73" providerId="AD" clId="Web-{17D34A9C-12C2-D3CE-BE5C-30CA7171F4A7}" dt="2019-12-18T10:09:28.138" v="428" actId="1076"/>
          <ac:spMkLst>
            <pc:docMk/>
            <pc:sldMk cId="3223446380" sldId="725"/>
            <ac:spMk id="16" creationId="{2971B331-6D4A-4CCA-8B78-2258609C6E45}"/>
          </ac:spMkLst>
        </pc:spChg>
        <pc:picChg chg="mod">
          <ac:chgData name="ミヤモト　ショウゴ" userId="S::a71352@st.takushoku-u.ac.jp::d1b9f636-ea46-465c-ba2a-61856f725e73" providerId="AD" clId="Web-{17D34A9C-12C2-D3CE-BE5C-30CA7171F4A7}" dt="2019-12-18T10:09:52.842" v="431" actId="1076"/>
          <ac:picMkLst>
            <pc:docMk/>
            <pc:sldMk cId="3223446380" sldId="725"/>
            <ac:picMk id="3" creationId="{4F954F1B-C9DA-405A-AB2E-329291BEAA66}"/>
          </ac:picMkLst>
        </pc:picChg>
        <pc:picChg chg="mod">
          <ac:chgData name="ミヤモト　ショウゴ" userId="S::a71352@st.takushoku-u.ac.jp::d1b9f636-ea46-465c-ba2a-61856f725e73" providerId="AD" clId="Web-{17D34A9C-12C2-D3CE-BE5C-30CA7171F4A7}" dt="2019-12-18T10:03:01.479" v="213" actId="1076"/>
          <ac:picMkLst>
            <pc:docMk/>
            <pc:sldMk cId="3223446380" sldId="725"/>
            <ac:picMk id="4" creationId="{CD95045D-A75D-4AC2-9ED6-DD0675734DAA}"/>
          </ac:picMkLst>
        </pc:picChg>
        <pc:picChg chg="mod">
          <ac:chgData name="ミヤモト　ショウゴ" userId="S::a71352@st.takushoku-u.ac.jp::d1b9f636-ea46-465c-ba2a-61856f725e73" providerId="AD" clId="Web-{17D34A9C-12C2-D3CE-BE5C-30CA7171F4A7}" dt="2019-12-18T10:02:47.104" v="207" actId="1076"/>
          <ac:picMkLst>
            <pc:docMk/>
            <pc:sldMk cId="3223446380" sldId="725"/>
            <ac:picMk id="6" creationId="{F506F546-4279-4A53-BBD8-59839F442BEB}"/>
          </ac:picMkLst>
        </pc:picChg>
        <pc:picChg chg="mod">
          <ac:chgData name="ミヤモト　ショウゴ" userId="S::a71352@st.takushoku-u.ac.jp::d1b9f636-ea46-465c-ba2a-61856f725e73" providerId="AD" clId="Web-{17D34A9C-12C2-D3CE-BE5C-30CA7171F4A7}" dt="2019-12-18T10:09:23.060" v="425" actId="1076"/>
          <ac:picMkLst>
            <pc:docMk/>
            <pc:sldMk cId="3223446380" sldId="725"/>
            <ac:picMk id="10" creationId="{3A031ED2-766B-4390-A5BD-C73CDFC7B5B3}"/>
          </ac:picMkLst>
        </pc:picChg>
        <pc:picChg chg="mod">
          <ac:chgData name="ミヤモト　ショウゴ" userId="S::a71352@st.takushoku-u.ac.jp::d1b9f636-ea46-465c-ba2a-61856f725e73" providerId="AD" clId="Web-{17D34A9C-12C2-D3CE-BE5C-30CA7171F4A7}" dt="2019-12-18T10:02:52.229" v="208" actId="1076"/>
          <ac:picMkLst>
            <pc:docMk/>
            <pc:sldMk cId="3223446380" sldId="725"/>
            <ac:picMk id="12" creationId="{02130F66-D6FB-40A2-8236-97B637608DCB}"/>
          </ac:picMkLst>
        </pc:picChg>
        <pc:picChg chg="mod">
          <ac:chgData name="ミヤモト　ショウゴ" userId="S::a71352@st.takushoku-u.ac.jp::d1b9f636-ea46-465c-ba2a-61856f725e73" providerId="AD" clId="Web-{17D34A9C-12C2-D3CE-BE5C-30CA7171F4A7}" dt="2019-12-18T10:09:32.310" v="429" actId="1076"/>
          <ac:picMkLst>
            <pc:docMk/>
            <pc:sldMk cId="3223446380" sldId="725"/>
            <ac:picMk id="14" creationId="{60F0433E-2E96-4311-81DF-7BC95526E519}"/>
          </ac:picMkLst>
        </pc:picChg>
        <pc:cxnChg chg="add mod">
          <ac:chgData name="ミヤモト　ショウゴ" userId="S::a71352@st.takushoku-u.ac.jp::d1b9f636-ea46-465c-ba2a-61856f725e73" providerId="AD" clId="Web-{17D34A9C-12C2-D3CE-BE5C-30CA7171F4A7}" dt="2019-12-18T10:09:39.779" v="430" actId="1076"/>
          <ac:cxnSpMkLst>
            <pc:docMk/>
            <pc:sldMk cId="3223446380" sldId="725"/>
            <ac:cxnSpMk id="5" creationId="{90E2D73D-408E-480B-A66C-87F6B4A43C71}"/>
          </ac:cxnSpMkLst>
        </pc:cxnChg>
      </pc:sldChg>
      <pc:sldChg chg="modSp new mod modClrScheme chgLayout">
        <pc:chgData name="ミヤモト　ショウゴ" userId="S::a71352@st.takushoku-u.ac.jp::d1b9f636-ea46-465c-ba2a-61856f725e73" providerId="AD" clId="Web-{17D34A9C-12C2-D3CE-BE5C-30CA7171F4A7}" dt="2019-12-18T10:57:40.958" v="1044" actId="20577"/>
        <pc:sldMkLst>
          <pc:docMk/>
          <pc:sldMk cId="1793922469" sldId="731"/>
        </pc:sldMkLst>
        <pc:spChg chg="mod ord">
          <ac:chgData name="ミヤモト　ショウゴ" userId="S::a71352@st.takushoku-u.ac.jp::d1b9f636-ea46-465c-ba2a-61856f725e73" providerId="AD" clId="Web-{17D34A9C-12C2-D3CE-BE5C-30CA7171F4A7}" dt="2019-12-18T10:57:40.958" v="1044" actId="20577"/>
          <ac:spMkLst>
            <pc:docMk/>
            <pc:sldMk cId="1793922469" sldId="731"/>
            <ac:spMk id="2" creationId="{7D7E4BC6-FBE2-4C94-AFA7-2C60E4B7E056}"/>
          </ac:spMkLst>
        </pc:spChg>
        <pc:spChg chg="mod ord">
          <ac:chgData name="ミヤモト　ショウゴ" userId="S::a71352@st.takushoku-u.ac.jp::d1b9f636-ea46-465c-ba2a-61856f725e73" providerId="AD" clId="Web-{17D34A9C-12C2-D3CE-BE5C-30CA7171F4A7}" dt="2019-12-18T10:56:58.489" v="1002"/>
          <ac:spMkLst>
            <pc:docMk/>
            <pc:sldMk cId="1793922469" sldId="731"/>
            <ac:spMk id="3" creationId="{78ACCE26-082E-4A38-A645-82F330468529}"/>
          </ac:spMkLst>
        </pc:spChg>
      </pc:sldChg>
      <pc:sldChg chg="new del">
        <pc:chgData name="ミヤモト　ショウゴ" userId="S::a71352@st.takushoku-u.ac.jp::d1b9f636-ea46-465c-ba2a-61856f725e73" providerId="AD" clId="Web-{17D34A9C-12C2-D3CE-BE5C-30CA7171F4A7}" dt="2019-12-18T10:39:19.542" v="712"/>
        <pc:sldMkLst>
          <pc:docMk/>
          <pc:sldMk cId="2665526273" sldId="731"/>
        </pc:sldMkLst>
      </pc:sldChg>
    </pc:docChg>
  </pc:docChgLst>
  <pc:docChgLst>
    <pc:chgData name="ミヤモト　ショウゴ" userId="S::a71352@st.takushoku-u.ac.jp::d1b9f636-ea46-465c-ba2a-61856f725e73" providerId="AD" clId="Web-{E1C3F7FE-0AF3-21C1-6942-B4F42616F6C4}"/>
    <pc:docChg chg="addSld modSld sldOrd">
      <pc:chgData name="ミヤモト　ショウゴ" userId="S::a71352@st.takushoku-u.ac.jp::d1b9f636-ea46-465c-ba2a-61856f725e73" providerId="AD" clId="Web-{E1C3F7FE-0AF3-21C1-6942-B4F42616F6C4}" dt="2019-11-08T05:16:07.506" v="153" actId="1076"/>
      <pc:docMkLst>
        <pc:docMk/>
      </pc:docMkLst>
      <pc:sldChg chg="modSp">
        <pc:chgData name="ミヤモト　ショウゴ" userId="S::a71352@st.takushoku-u.ac.jp::d1b9f636-ea46-465c-ba2a-61856f725e73" providerId="AD" clId="Web-{E1C3F7FE-0AF3-21C1-6942-B4F42616F6C4}" dt="2019-11-08T04:26:30.341" v="57" actId="20577"/>
        <pc:sldMkLst>
          <pc:docMk/>
          <pc:sldMk cId="2647259450" sldId="491"/>
        </pc:sldMkLst>
        <pc:spChg chg="mod">
          <ac:chgData name="ミヤモト　ショウゴ" userId="S::a71352@st.takushoku-u.ac.jp::d1b9f636-ea46-465c-ba2a-61856f725e73" providerId="AD" clId="Web-{E1C3F7FE-0AF3-21C1-6942-B4F42616F6C4}" dt="2019-11-08T04:26:30.341" v="57" actId="20577"/>
          <ac:spMkLst>
            <pc:docMk/>
            <pc:sldMk cId="2647259450" sldId="491"/>
            <ac:spMk id="8" creationId="{96B3FF18-0D00-4D0C-9289-E07BB737415C}"/>
          </ac:spMkLst>
        </pc:spChg>
      </pc:sldChg>
      <pc:sldChg chg="modSp">
        <pc:chgData name="ミヤモト　ショウゴ" userId="S::a71352@st.takushoku-u.ac.jp::d1b9f636-ea46-465c-ba2a-61856f725e73" providerId="AD" clId="Web-{E1C3F7FE-0AF3-21C1-6942-B4F42616F6C4}" dt="2019-11-08T04:36:35.935" v="94" actId="20577"/>
        <pc:sldMkLst>
          <pc:docMk/>
          <pc:sldMk cId="1867517124" sldId="494"/>
        </pc:sldMkLst>
        <pc:spChg chg="mod">
          <ac:chgData name="ミヤモト　ショウゴ" userId="S::a71352@st.takushoku-u.ac.jp::d1b9f636-ea46-465c-ba2a-61856f725e73" providerId="AD" clId="Web-{E1C3F7FE-0AF3-21C1-6942-B4F42616F6C4}" dt="2019-11-08T04:36:29.576" v="69" actId="20577"/>
          <ac:spMkLst>
            <pc:docMk/>
            <pc:sldMk cId="1867517124" sldId="494"/>
            <ac:spMk id="3" creationId="{DB2DA5C4-7A1E-405F-955C-DEB35F84E77D}"/>
          </ac:spMkLst>
        </pc:spChg>
        <pc:spChg chg="mod">
          <ac:chgData name="ミヤモト　ショウゴ" userId="S::a71352@st.takushoku-u.ac.jp::d1b9f636-ea46-465c-ba2a-61856f725e73" providerId="AD" clId="Web-{E1C3F7FE-0AF3-21C1-6942-B4F42616F6C4}" dt="2019-11-08T04:36:35.935" v="94" actId="20577"/>
          <ac:spMkLst>
            <pc:docMk/>
            <pc:sldMk cId="1867517124" sldId="494"/>
            <ac:spMk id="6" creationId="{C56CEB40-2E98-4B66-8C7C-F06462FFED14}"/>
          </ac:spMkLst>
        </pc:spChg>
      </pc:sldChg>
      <pc:sldChg chg="modSp">
        <pc:chgData name="ミヤモト　ショウゴ" userId="S::a71352@st.takushoku-u.ac.jp::d1b9f636-ea46-465c-ba2a-61856f725e73" providerId="AD" clId="Web-{E1C3F7FE-0AF3-21C1-6942-B4F42616F6C4}" dt="2019-11-08T05:09:31.616" v="135" actId="20577"/>
        <pc:sldMkLst>
          <pc:docMk/>
          <pc:sldMk cId="3118460350" sldId="495"/>
        </pc:sldMkLst>
        <pc:spChg chg="mod">
          <ac:chgData name="ミヤモト　ショウゴ" userId="S::a71352@st.takushoku-u.ac.jp::d1b9f636-ea46-465c-ba2a-61856f725e73" providerId="AD" clId="Web-{E1C3F7FE-0AF3-21C1-6942-B4F42616F6C4}" dt="2019-11-08T05:09:31.616" v="135" actId="20577"/>
          <ac:spMkLst>
            <pc:docMk/>
            <pc:sldMk cId="3118460350" sldId="495"/>
            <ac:spMk id="3" creationId="{F9F21321-F552-4E60-8F5E-4A8262C79C86}"/>
          </ac:spMkLst>
        </pc:spChg>
      </pc:sldChg>
      <pc:sldChg chg="ord">
        <pc:chgData name="ミヤモト　ショウゴ" userId="S::a71352@st.takushoku-u.ac.jp::d1b9f636-ea46-465c-ba2a-61856f725e73" providerId="AD" clId="Web-{E1C3F7FE-0AF3-21C1-6942-B4F42616F6C4}" dt="2019-11-08T04:37:22.966" v="97"/>
        <pc:sldMkLst>
          <pc:docMk/>
          <pc:sldMk cId="2850772537" sldId="504"/>
        </pc:sldMkLst>
      </pc:sldChg>
      <pc:sldChg chg="addSp modSp new ord">
        <pc:chgData name="ミヤモト　ショウゴ" userId="S::a71352@st.takushoku-u.ac.jp::d1b9f636-ea46-465c-ba2a-61856f725e73" providerId="AD" clId="Web-{E1C3F7FE-0AF3-21C1-6942-B4F42616F6C4}" dt="2019-11-08T05:16:07.506" v="153" actId="1076"/>
        <pc:sldMkLst>
          <pc:docMk/>
          <pc:sldMk cId="1494822361" sldId="505"/>
        </pc:sldMkLst>
        <pc:spChg chg="mod">
          <ac:chgData name="ミヤモト　ショウゴ" userId="S::a71352@st.takushoku-u.ac.jp::d1b9f636-ea46-465c-ba2a-61856f725e73" providerId="AD" clId="Web-{E1C3F7FE-0AF3-21C1-6942-B4F42616F6C4}" dt="2019-11-08T04:38:07.638" v="102" actId="20577"/>
          <ac:spMkLst>
            <pc:docMk/>
            <pc:sldMk cId="1494822361" sldId="505"/>
            <ac:spMk id="2" creationId="{34FD47B9-4ABD-49E3-BE2A-AFBD7962E3A3}"/>
          </ac:spMkLst>
        </pc:spChg>
        <pc:spChg chg="add mod">
          <ac:chgData name="ミヤモト　ショウゴ" userId="S::a71352@st.takushoku-u.ac.jp::d1b9f636-ea46-465c-ba2a-61856f725e73" providerId="AD" clId="Web-{E1C3F7FE-0AF3-21C1-6942-B4F42616F6C4}" dt="2019-11-08T05:14:29.006" v="140" actId="20577"/>
          <ac:spMkLst>
            <pc:docMk/>
            <pc:sldMk cId="1494822361" sldId="505"/>
            <ac:spMk id="3" creationId="{CFD48244-8A57-42D2-9936-87E463C8D841}"/>
          </ac:spMkLst>
        </pc:spChg>
        <pc:picChg chg="add mod">
          <ac:chgData name="ミヤモト　ショウゴ" userId="S::a71352@st.takushoku-u.ac.jp::d1b9f636-ea46-465c-ba2a-61856f725e73" providerId="AD" clId="Web-{E1C3F7FE-0AF3-21C1-6942-B4F42616F6C4}" dt="2019-11-08T05:16:07.506" v="153" actId="1076"/>
          <ac:picMkLst>
            <pc:docMk/>
            <pc:sldMk cId="1494822361" sldId="505"/>
            <ac:picMk id="4" creationId="{F0780A5A-8891-4733-BF6A-17BCE6CFD9E5}"/>
          </ac:picMkLst>
        </pc:picChg>
      </pc:sldChg>
    </pc:docChg>
  </pc:docChgLst>
  <pc:docChgLst>
    <pc:chgData name="カトリ　ヒカル" userId="S::a71127@st.takushoku-u.ac.jp::7925d78e-1930-4a00-8eb4-81d293cf66e4" providerId="AD" clId="Web-{63EA742A-8566-6589-DE1B-64C86A0923C3}"/>
    <pc:docChg chg="modSld">
      <pc:chgData name="カトリ　ヒカル" userId="S::a71127@st.takushoku-u.ac.jp::7925d78e-1930-4a00-8eb4-81d293cf66e4" providerId="AD" clId="Web-{63EA742A-8566-6589-DE1B-64C86A0923C3}" dt="2019-12-12T09:16:46.746" v="44" actId="1076"/>
      <pc:docMkLst>
        <pc:docMk/>
      </pc:docMkLst>
      <pc:sldChg chg="addSp modSp">
        <pc:chgData name="カトリ　ヒカル" userId="S::a71127@st.takushoku-u.ac.jp::7925d78e-1930-4a00-8eb4-81d293cf66e4" providerId="AD" clId="Web-{63EA742A-8566-6589-DE1B-64C86A0923C3}" dt="2019-12-12T09:16:46.746" v="44" actId="1076"/>
        <pc:sldMkLst>
          <pc:docMk/>
          <pc:sldMk cId="3109934044" sldId="470"/>
        </pc:sldMkLst>
        <pc:spChg chg="add mod">
          <ac:chgData name="カトリ　ヒカル" userId="S::a71127@st.takushoku-u.ac.jp::7925d78e-1930-4a00-8eb4-81d293cf66e4" providerId="AD" clId="Web-{63EA742A-8566-6589-DE1B-64C86A0923C3}" dt="2019-12-12T09:16:46.746" v="44" actId="1076"/>
          <ac:spMkLst>
            <pc:docMk/>
            <pc:sldMk cId="3109934044" sldId="470"/>
            <ac:spMk id="12" creationId="{BEC33BE7-CA44-4031-AAD8-53903DCDFCC8}"/>
          </ac:spMkLst>
        </pc:spChg>
      </pc:sldChg>
    </pc:docChg>
  </pc:docChgLst>
  <pc:docChgLst>
    <pc:chgData name="トゴロ　ソラ" userId="S::a71251@st.takushoku-u.ac.jp::242ed5af-d5a2-4df7-bf70-696bb3194ab2" providerId="AD" clId="Web-{6FAB7170-418E-D44C-50CD-F2884D40ECA7}"/>
    <pc:docChg chg="">
      <pc:chgData name="トゴロ　ソラ" userId="S::a71251@st.takushoku-u.ac.jp::242ed5af-d5a2-4df7-bf70-696bb3194ab2" providerId="AD" clId="Web-{6FAB7170-418E-D44C-50CD-F2884D40ECA7}" dt="2019-10-15T12:24:49.026" v="5"/>
      <pc:docMkLst>
        <pc:docMk/>
      </pc:docMkLst>
      <pc:sldChg chg="addCm">
        <pc:chgData name="トゴロ　ソラ" userId="S::a71251@st.takushoku-u.ac.jp::242ed5af-d5a2-4df7-bf70-696bb3194ab2" providerId="AD" clId="Web-{6FAB7170-418E-D44C-50CD-F2884D40ECA7}" dt="2019-10-15T12:24:49.026" v="5"/>
        <pc:sldMkLst>
          <pc:docMk/>
          <pc:sldMk cId="2437514996" sldId="450"/>
        </pc:sldMkLst>
      </pc:sldChg>
    </pc:docChg>
  </pc:docChgLst>
  <pc:docChgLst>
    <pc:chgData name="ミヤモト　ショウゴ" userId="S::a71352@st.takushoku-u.ac.jp::d1b9f636-ea46-465c-ba2a-61856f725e73" providerId="AD" clId="Web-{81736395-74BB-7CF8-01F5-1995354683F3}"/>
    <pc:docChg chg="modSld">
      <pc:chgData name="ミヤモト　ショウゴ" userId="S::a71352@st.takushoku-u.ac.jp::d1b9f636-ea46-465c-ba2a-61856f725e73" providerId="AD" clId="Web-{81736395-74BB-7CF8-01F5-1995354683F3}" dt="2019-12-10T12:34:27.283" v="213" actId="20577"/>
      <pc:docMkLst>
        <pc:docMk/>
      </pc:docMkLst>
      <pc:sldChg chg="modSp">
        <pc:chgData name="ミヤモト　ショウゴ" userId="S::a71352@st.takushoku-u.ac.jp::d1b9f636-ea46-465c-ba2a-61856f725e73" providerId="AD" clId="Web-{81736395-74BB-7CF8-01F5-1995354683F3}" dt="2019-12-10T12:34:27.283" v="212" actId="20577"/>
        <pc:sldMkLst>
          <pc:docMk/>
          <pc:sldMk cId="2982401324" sldId="602"/>
        </pc:sldMkLst>
        <pc:spChg chg="mod">
          <ac:chgData name="ミヤモト　ショウゴ" userId="S::a71352@st.takushoku-u.ac.jp::d1b9f636-ea46-465c-ba2a-61856f725e73" providerId="AD" clId="Web-{81736395-74BB-7CF8-01F5-1995354683F3}" dt="2019-12-10T12:34:27.283" v="212" actId="20577"/>
          <ac:spMkLst>
            <pc:docMk/>
            <pc:sldMk cId="2982401324" sldId="602"/>
            <ac:spMk id="6" creationId="{CBC3FAC3-F124-47DD-804B-129E75B7DC33}"/>
          </ac:spMkLst>
        </pc:spChg>
      </pc:sldChg>
    </pc:docChg>
  </pc:docChgLst>
  <pc:docChgLst>
    <pc:chgData name="ヨコオ　レイ" userId="S::a71377@st.takushoku-u.ac.jp::5ef8c68c-7bdf-4008-854e-3343d3eda687" providerId="AD" clId="Web-{215BFFD9-5C95-4B1D-8B5A-DE57BFC9EDDD}"/>
    <pc:docChg chg="addSld delSld modSld sldOrd addMainMaster delMainMaster">
      <pc:chgData name="ヨコオ　レイ" userId="S::a71377@st.takushoku-u.ac.jp::5ef8c68c-7bdf-4008-854e-3343d3eda687" providerId="AD" clId="Web-{215BFFD9-5C95-4B1D-8B5A-DE57BFC9EDDD}" dt="2019-11-11T07:56:59.576" v="1504" actId="20577"/>
      <pc:docMkLst>
        <pc:docMk/>
      </pc:docMkLst>
      <pc:sldChg chg="modSp mod modClrScheme chgLayout">
        <pc:chgData name="ヨコオ　レイ" userId="S::a71377@st.takushoku-u.ac.jp::5ef8c68c-7bdf-4008-854e-3343d3eda687" providerId="AD" clId="Web-{215BFFD9-5C95-4B1D-8B5A-DE57BFC9EDDD}" dt="2019-11-11T04:55:07.995" v="35"/>
        <pc:sldMkLst>
          <pc:docMk/>
          <pc:sldMk cId="1868636228" sldId="256"/>
        </pc:sldMkLst>
        <pc:spChg chg="mod ord">
          <ac:chgData name="ヨコオ　レイ" userId="S::a71377@st.takushoku-u.ac.jp::5ef8c68c-7bdf-4008-854e-3343d3eda687" providerId="AD" clId="Web-{215BFFD9-5C95-4B1D-8B5A-DE57BFC9EDDD}" dt="2019-11-11T04:55:07.995" v="35"/>
          <ac:spMkLst>
            <pc:docMk/>
            <pc:sldMk cId="1868636228" sldId="256"/>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68636228" sldId="256"/>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68636228" sldId="256"/>
            <ac:spMk id="4"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77126574" sldId="260"/>
        </pc:sldMkLst>
        <pc:spChg chg="mod ord">
          <ac:chgData name="ヨコオ　レイ" userId="S::a71377@st.takushoku-u.ac.jp::5ef8c68c-7bdf-4008-854e-3343d3eda687" providerId="AD" clId="Web-{215BFFD9-5C95-4B1D-8B5A-DE57BFC9EDDD}" dt="2019-11-11T04:55:07.995" v="35"/>
          <ac:spMkLst>
            <pc:docMk/>
            <pc:sldMk cId="277126574" sldId="26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7126574" sldId="260"/>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7126574" sldId="260"/>
            <ac:spMk id="4"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7126574" sldId="260"/>
            <ac:spMk id="5"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630907104" sldId="350"/>
        </pc:sldMkLst>
        <pc:spChg chg="mod ord">
          <ac:chgData name="ヨコオ　レイ" userId="S::a71377@st.takushoku-u.ac.jp::5ef8c68c-7bdf-4008-854e-3343d3eda687" providerId="AD" clId="Web-{215BFFD9-5C95-4B1D-8B5A-DE57BFC9EDDD}" dt="2019-11-11T04:55:07.995" v="35"/>
          <ac:spMkLst>
            <pc:docMk/>
            <pc:sldMk cId="2630907104" sldId="35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630907104" sldId="350"/>
            <ac:spMk id="8"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213627459" sldId="351"/>
        </pc:sldMkLst>
        <pc:spChg chg="mod ord">
          <ac:chgData name="ヨコオ　レイ" userId="S::a71377@st.takushoku-u.ac.jp::5ef8c68c-7bdf-4008-854e-3343d3eda687" providerId="AD" clId="Web-{215BFFD9-5C95-4B1D-8B5A-DE57BFC9EDDD}" dt="2019-11-11T04:55:07.995" v="35"/>
          <ac:spMkLst>
            <pc:docMk/>
            <pc:sldMk cId="2213627459" sldId="351"/>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213627459" sldId="351"/>
            <ac:spMk id="9"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992077908" sldId="352"/>
        </pc:sldMkLst>
        <pc:spChg chg="mod ord">
          <ac:chgData name="ヨコオ　レイ" userId="S::a71377@st.takushoku-u.ac.jp::5ef8c68c-7bdf-4008-854e-3343d3eda687" providerId="AD" clId="Web-{215BFFD9-5C95-4B1D-8B5A-DE57BFC9EDDD}" dt="2019-11-11T04:55:07.995" v="35"/>
          <ac:spMkLst>
            <pc:docMk/>
            <pc:sldMk cId="1992077908" sldId="35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992077908" sldId="352"/>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992077908" sldId="352"/>
            <ac:spMk id="6"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832975055" sldId="353"/>
        </pc:sldMkLst>
        <pc:spChg chg="mod ord">
          <ac:chgData name="ヨコオ　レイ" userId="S::a71377@st.takushoku-u.ac.jp::5ef8c68c-7bdf-4008-854e-3343d3eda687" providerId="AD" clId="Web-{215BFFD9-5C95-4B1D-8B5A-DE57BFC9EDDD}" dt="2019-11-11T04:55:07.995" v="35"/>
          <ac:spMkLst>
            <pc:docMk/>
            <pc:sldMk cId="832975055" sldId="353"/>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832975055" sldId="353"/>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693853852" sldId="354"/>
        </pc:sldMkLst>
        <pc:spChg chg="mod ord">
          <ac:chgData name="ヨコオ　レイ" userId="S::a71377@st.takushoku-u.ac.jp::5ef8c68c-7bdf-4008-854e-3343d3eda687" providerId="AD" clId="Web-{215BFFD9-5C95-4B1D-8B5A-DE57BFC9EDDD}" dt="2019-11-11T04:55:07.995" v="35"/>
          <ac:spMkLst>
            <pc:docMk/>
            <pc:sldMk cId="693853852" sldId="354"/>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693853852" sldId="354"/>
            <ac:spMk id="7"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4273837264" sldId="357"/>
        </pc:sldMkLst>
        <pc:spChg chg="mod ord">
          <ac:chgData name="ヨコオ　レイ" userId="S::a71377@st.takushoku-u.ac.jp::5ef8c68c-7bdf-4008-854e-3343d3eda687" providerId="AD" clId="Web-{215BFFD9-5C95-4B1D-8B5A-DE57BFC9EDDD}" dt="2019-11-11T04:55:07.995" v="35"/>
          <ac:spMkLst>
            <pc:docMk/>
            <pc:sldMk cId="4273837264" sldId="357"/>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4273837264" sldId="357"/>
            <ac:spMk id="4"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474006702" sldId="361"/>
        </pc:sldMkLst>
        <pc:spChg chg="mod ord">
          <ac:chgData name="ヨコオ　レイ" userId="S::a71377@st.takushoku-u.ac.jp::5ef8c68c-7bdf-4008-854e-3343d3eda687" providerId="AD" clId="Web-{215BFFD9-5C95-4B1D-8B5A-DE57BFC9EDDD}" dt="2019-11-11T04:55:07.995" v="35"/>
          <ac:spMkLst>
            <pc:docMk/>
            <pc:sldMk cId="2474006702" sldId="361"/>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474006702" sldId="361"/>
            <ac:spMk id="5"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877788502" sldId="367"/>
        </pc:sldMkLst>
        <pc:spChg chg="mod ord">
          <ac:chgData name="ヨコオ　レイ" userId="S::a71377@st.takushoku-u.ac.jp::5ef8c68c-7bdf-4008-854e-3343d3eda687" providerId="AD" clId="Web-{215BFFD9-5C95-4B1D-8B5A-DE57BFC9EDDD}" dt="2019-11-11T04:55:07.995" v="35"/>
          <ac:spMkLst>
            <pc:docMk/>
            <pc:sldMk cId="877788502" sldId="367"/>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877788502" sldId="367"/>
            <ac:spMk id="4"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966803453" sldId="372"/>
        </pc:sldMkLst>
        <pc:spChg chg="mod ord">
          <ac:chgData name="ヨコオ　レイ" userId="S::a71377@st.takushoku-u.ac.jp::5ef8c68c-7bdf-4008-854e-3343d3eda687" providerId="AD" clId="Web-{215BFFD9-5C95-4B1D-8B5A-DE57BFC9EDDD}" dt="2019-11-11T04:55:07.995" v="35"/>
          <ac:spMkLst>
            <pc:docMk/>
            <pc:sldMk cId="2966803453" sldId="37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966803453" sldId="372"/>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873979234" sldId="380"/>
        </pc:sldMkLst>
        <pc:spChg chg="mod ord">
          <ac:chgData name="ヨコオ　レイ" userId="S::a71377@st.takushoku-u.ac.jp::5ef8c68c-7bdf-4008-854e-3343d3eda687" providerId="AD" clId="Web-{215BFFD9-5C95-4B1D-8B5A-DE57BFC9EDDD}" dt="2019-11-11T04:55:07.995" v="35"/>
          <ac:spMkLst>
            <pc:docMk/>
            <pc:sldMk cId="1873979234" sldId="38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73979234" sldId="380"/>
            <ac:spMk id="6"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239759746" sldId="386"/>
        </pc:sldMkLst>
        <pc:spChg chg="mod ord">
          <ac:chgData name="ヨコオ　レイ" userId="S::a71377@st.takushoku-u.ac.jp::5ef8c68c-7bdf-4008-854e-3343d3eda687" providerId="AD" clId="Web-{215BFFD9-5C95-4B1D-8B5A-DE57BFC9EDDD}" dt="2019-11-11T04:55:07.995" v="35"/>
          <ac:spMkLst>
            <pc:docMk/>
            <pc:sldMk cId="1239759746" sldId="386"/>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239759746" sldId="386"/>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535192712" sldId="388"/>
        </pc:sldMkLst>
        <pc:spChg chg="mod ord">
          <ac:chgData name="ヨコオ　レイ" userId="S::a71377@st.takushoku-u.ac.jp::5ef8c68c-7bdf-4008-854e-3343d3eda687" providerId="AD" clId="Web-{215BFFD9-5C95-4B1D-8B5A-DE57BFC9EDDD}" dt="2019-11-11T04:55:07.995" v="35"/>
          <ac:spMkLst>
            <pc:docMk/>
            <pc:sldMk cId="535192712" sldId="388"/>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535192712" sldId="388"/>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535192712" sldId="388"/>
            <ac:spMk id="4"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927751696" sldId="399"/>
        </pc:sldMkLst>
        <pc:spChg chg="mod ord">
          <ac:chgData name="ヨコオ　レイ" userId="S::a71377@st.takushoku-u.ac.jp::5ef8c68c-7bdf-4008-854e-3343d3eda687" providerId="AD" clId="Web-{215BFFD9-5C95-4B1D-8B5A-DE57BFC9EDDD}" dt="2019-11-11T04:55:07.995" v="35"/>
          <ac:spMkLst>
            <pc:docMk/>
            <pc:sldMk cId="2927751696" sldId="399"/>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927751696" sldId="399"/>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363799534" sldId="400"/>
        </pc:sldMkLst>
        <pc:spChg chg="mod ord">
          <ac:chgData name="ヨコオ　レイ" userId="S::a71377@st.takushoku-u.ac.jp::5ef8c68c-7bdf-4008-854e-3343d3eda687" providerId="AD" clId="Web-{215BFFD9-5C95-4B1D-8B5A-DE57BFC9EDDD}" dt="2019-11-11T04:55:07.995" v="35"/>
          <ac:spMkLst>
            <pc:docMk/>
            <pc:sldMk cId="1363799534" sldId="40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363799534" sldId="400"/>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785278914" sldId="401"/>
        </pc:sldMkLst>
        <pc:spChg chg="mod ord">
          <ac:chgData name="ヨコオ　レイ" userId="S::a71377@st.takushoku-u.ac.jp::5ef8c68c-7bdf-4008-854e-3343d3eda687" providerId="AD" clId="Web-{215BFFD9-5C95-4B1D-8B5A-DE57BFC9EDDD}" dt="2019-11-11T04:55:07.995" v="35"/>
          <ac:spMkLst>
            <pc:docMk/>
            <pc:sldMk cId="2785278914" sldId="401"/>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85278914" sldId="401"/>
            <ac:spMk id="10" creationId="{3D83E61E-7762-4F19-96F5-4800EC2C17A3}"/>
          </ac:spMkLst>
        </pc:spChg>
      </pc:sldChg>
      <pc:sldChg chg="modSp mod modClrScheme chgLayout">
        <pc:chgData name="ヨコオ　レイ" userId="S::a71377@st.takushoku-u.ac.jp::5ef8c68c-7bdf-4008-854e-3343d3eda687" providerId="AD" clId="Web-{215BFFD9-5C95-4B1D-8B5A-DE57BFC9EDDD}" dt="2019-11-11T04:55:07.995" v="35"/>
        <pc:sldMkLst>
          <pc:docMk/>
          <pc:sldMk cId="1042878284" sldId="402"/>
        </pc:sldMkLst>
        <pc:spChg chg="mod ord">
          <ac:chgData name="ヨコオ　レイ" userId="S::a71377@st.takushoku-u.ac.jp::5ef8c68c-7bdf-4008-854e-3343d3eda687" providerId="AD" clId="Web-{215BFFD9-5C95-4B1D-8B5A-DE57BFC9EDDD}" dt="2019-11-11T04:55:07.995" v="35"/>
          <ac:spMkLst>
            <pc:docMk/>
            <pc:sldMk cId="1042878284" sldId="40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042878284" sldId="402"/>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041815325" sldId="404"/>
        </pc:sldMkLst>
        <pc:spChg chg="mod ord">
          <ac:chgData name="ヨコオ　レイ" userId="S::a71377@st.takushoku-u.ac.jp::5ef8c68c-7bdf-4008-854e-3343d3eda687" providerId="AD" clId="Web-{215BFFD9-5C95-4B1D-8B5A-DE57BFC9EDDD}" dt="2019-11-11T04:55:07.995" v="35"/>
          <ac:spMkLst>
            <pc:docMk/>
            <pc:sldMk cId="3041815325" sldId="404"/>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041815325" sldId="404"/>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01074173" sldId="409"/>
        </pc:sldMkLst>
        <pc:spChg chg="mod ord">
          <ac:chgData name="ヨコオ　レイ" userId="S::a71377@st.takushoku-u.ac.jp::5ef8c68c-7bdf-4008-854e-3343d3eda687" providerId="AD" clId="Web-{215BFFD9-5C95-4B1D-8B5A-DE57BFC9EDDD}" dt="2019-11-11T04:55:07.995" v="35"/>
          <ac:spMkLst>
            <pc:docMk/>
            <pc:sldMk cId="301074173" sldId="409"/>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01074173" sldId="409"/>
            <ac:spMk id="3"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01074173" sldId="409"/>
            <ac:spMk id="5"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655137428" sldId="413"/>
        </pc:sldMkLst>
        <pc:spChg chg="mod ord">
          <ac:chgData name="ヨコオ　レイ" userId="S::a71377@st.takushoku-u.ac.jp::5ef8c68c-7bdf-4008-854e-3343d3eda687" providerId="AD" clId="Web-{215BFFD9-5C95-4B1D-8B5A-DE57BFC9EDDD}" dt="2019-11-11T04:55:07.995" v="35"/>
          <ac:spMkLst>
            <pc:docMk/>
            <pc:sldMk cId="655137428" sldId="413"/>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655137428" sldId="413"/>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935270770" sldId="415"/>
        </pc:sldMkLst>
        <pc:spChg chg="mod ord">
          <ac:chgData name="ヨコオ　レイ" userId="S::a71377@st.takushoku-u.ac.jp::5ef8c68c-7bdf-4008-854e-3343d3eda687" providerId="AD" clId="Web-{215BFFD9-5C95-4B1D-8B5A-DE57BFC9EDDD}" dt="2019-11-11T04:55:07.995" v="35"/>
          <ac:spMkLst>
            <pc:docMk/>
            <pc:sldMk cId="1935270770" sldId="415"/>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935270770" sldId="415"/>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870404933" sldId="421"/>
        </pc:sldMkLst>
        <pc:spChg chg="mod ord">
          <ac:chgData name="ヨコオ　レイ" userId="S::a71377@st.takushoku-u.ac.jp::5ef8c68c-7bdf-4008-854e-3343d3eda687" providerId="AD" clId="Web-{215BFFD9-5C95-4B1D-8B5A-DE57BFC9EDDD}" dt="2019-11-11T04:55:07.995" v="35"/>
          <ac:spMkLst>
            <pc:docMk/>
            <pc:sldMk cId="1870404933" sldId="421"/>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70404933" sldId="421"/>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732323878" sldId="422"/>
        </pc:sldMkLst>
        <pc:spChg chg="mod ord">
          <ac:chgData name="ヨコオ　レイ" userId="S::a71377@st.takushoku-u.ac.jp::5ef8c68c-7bdf-4008-854e-3343d3eda687" providerId="AD" clId="Web-{215BFFD9-5C95-4B1D-8B5A-DE57BFC9EDDD}" dt="2019-11-11T04:55:07.995" v="35"/>
          <ac:spMkLst>
            <pc:docMk/>
            <pc:sldMk cId="1732323878" sldId="42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732323878" sldId="422"/>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357545791" sldId="423"/>
        </pc:sldMkLst>
        <pc:spChg chg="mod ord">
          <ac:chgData name="ヨコオ　レイ" userId="S::a71377@st.takushoku-u.ac.jp::5ef8c68c-7bdf-4008-854e-3343d3eda687" providerId="AD" clId="Web-{215BFFD9-5C95-4B1D-8B5A-DE57BFC9EDDD}" dt="2019-11-11T04:55:07.995" v="35"/>
          <ac:spMkLst>
            <pc:docMk/>
            <pc:sldMk cId="3357545791" sldId="423"/>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357545791" sldId="423"/>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308473924" sldId="424"/>
        </pc:sldMkLst>
        <pc:spChg chg="mod ord">
          <ac:chgData name="ヨコオ　レイ" userId="S::a71377@st.takushoku-u.ac.jp::5ef8c68c-7bdf-4008-854e-3343d3eda687" providerId="AD" clId="Web-{215BFFD9-5C95-4B1D-8B5A-DE57BFC9EDDD}" dt="2019-11-11T04:55:07.995" v="35"/>
          <ac:spMkLst>
            <pc:docMk/>
            <pc:sldMk cId="3308473924" sldId="424"/>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308473924" sldId="424"/>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604673134" sldId="425"/>
        </pc:sldMkLst>
        <pc:spChg chg="mod ord">
          <ac:chgData name="ヨコオ　レイ" userId="S::a71377@st.takushoku-u.ac.jp::5ef8c68c-7bdf-4008-854e-3343d3eda687" providerId="AD" clId="Web-{215BFFD9-5C95-4B1D-8B5A-DE57BFC9EDDD}" dt="2019-11-11T04:55:07.995" v="35"/>
          <ac:spMkLst>
            <pc:docMk/>
            <pc:sldMk cId="604673134" sldId="425"/>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604673134" sldId="425"/>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979381257" sldId="429"/>
        </pc:sldMkLst>
        <pc:spChg chg="mod ord">
          <ac:chgData name="ヨコオ　レイ" userId="S::a71377@st.takushoku-u.ac.jp::5ef8c68c-7bdf-4008-854e-3343d3eda687" providerId="AD" clId="Web-{215BFFD9-5C95-4B1D-8B5A-DE57BFC9EDDD}" dt="2019-11-11T04:55:07.995" v="35"/>
          <ac:spMkLst>
            <pc:docMk/>
            <pc:sldMk cId="3979381257" sldId="429"/>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979381257" sldId="429"/>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839456724" sldId="430"/>
        </pc:sldMkLst>
        <pc:spChg chg="mod ord">
          <ac:chgData name="ヨコオ　レイ" userId="S::a71377@st.takushoku-u.ac.jp::5ef8c68c-7bdf-4008-854e-3343d3eda687" providerId="AD" clId="Web-{215BFFD9-5C95-4B1D-8B5A-DE57BFC9EDDD}" dt="2019-11-11T04:55:07.995" v="35"/>
          <ac:spMkLst>
            <pc:docMk/>
            <pc:sldMk cId="1839456724" sldId="43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39456724" sldId="430"/>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704393224" sldId="431"/>
        </pc:sldMkLst>
        <pc:spChg chg="mod ord">
          <ac:chgData name="ヨコオ　レイ" userId="S::a71377@st.takushoku-u.ac.jp::5ef8c68c-7bdf-4008-854e-3343d3eda687" providerId="AD" clId="Web-{215BFFD9-5C95-4B1D-8B5A-DE57BFC9EDDD}" dt="2019-11-11T04:55:07.995" v="35"/>
          <ac:spMkLst>
            <pc:docMk/>
            <pc:sldMk cId="3704393224" sldId="431"/>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704393224" sldId="431"/>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76058890" sldId="432"/>
        </pc:sldMkLst>
        <pc:spChg chg="mod ord">
          <ac:chgData name="ヨコオ　レイ" userId="S::a71377@st.takushoku-u.ac.jp::5ef8c68c-7bdf-4008-854e-3343d3eda687" providerId="AD" clId="Web-{215BFFD9-5C95-4B1D-8B5A-DE57BFC9EDDD}" dt="2019-11-11T04:55:07.995" v="35"/>
          <ac:spMkLst>
            <pc:docMk/>
            <pc:sldMk cId="276058890" sldId="43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6058890" sldId="432"/>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4052682469" sldId="434"/>
        </pc:sldMkLst>
        <pc:spChg chg="mod ord">
          <ac:chgData name="ヨコオ　レイ" userId="S::a71377@st.takushoku-u.ac.jp::5ef8c68c-7bdf-4008-854e-3343d3eda687" providerId="AD" clId="Web-{215BFFD9-5C95-4B1D-8B5A-DE57BFC9EDDD}" dt="2019-11-11T04:55:07.995" v="35"/>
          <ac:spMkLst>
            <pc:docMk/>
            <pc:sldMk cId="4052682469" sldId="434"/>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4052682469" sldId="434"/>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4258123908" sldId="435"/>
        </pc:sldMkLst>
        <pc:spChg chg="mod ord">
          <ac:chgData name="ヨコオ　レイ" userId="S::a71377@st.takushoku-u.ac.jp::5ef8c68c-7bdf-4008-854e-3343d3eda687" providerId="AD" clId="Web-{215BFFD9-5C95-4B1D-8B5A-DE57BFC9EDDD}" dt="2019-11-11T04:55:07.995" v="35"/>
          <ac:spMkLst>
            <pc:docMk/>
            <pc:sldMk cId="4258123908" sldId="435"/>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4258123908" sldId="435"/>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051306792" sldId="436"/>
        </pc:sldMkLst>
        <pc:spChg chg="mod ord">
          <ac:chgData name="ヨコオ　レイ" userId="S::a71377@st.takushoku-u.ac.jp::5ef8c68c-7bdf-4008-854e-3343d3eda687" providerId="AD" clId="Web-{215BFFD9-5C95-4B1D-8B5A-DE57BFC9EDDD}" dt="2019-11-11T04:55:07.995" v="35"/>
          <ac:spMkLst>
            <pc:docMk/>
            <pc:sldMk cId="3051306792" sldId="436"/>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051306792" sldId="436"/>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584502653" sldId="437"/>
        </pc:sldMkLst>
        <pc:spChg chg="mod ord">
          <ac:chgData name="ヨコオ　レイ" userId="S::a71377@st.takushoku-u.ac.jp::5ef8c68c-7bdf-4008-854e-3343d3eda687" providerId="AD" clId="Web-{215BFFD9-5C95-4B1D-8B5A-DE57BFC9EDDD}" dt="2019-11-11T04:55:07.995" v="35"/>
          <ac:spMkLst>
            <pc:docMk/>
            <pc:sldMk cId="3584502653" sldId="437"/>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584502653" sldId="437"/>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265902493" sldId="438"/>
        </pc:sldMkLst>
        <pc:spChg chg="mod ord">
          <ac:chgData name="ヨコオ　レイ" userId="S::a71377@st.takushoku-u.ac.jp::5ef8c68c-7bdf-4008-854e-3343d3eda687" providerId="AD" clId="Web-{215BFFD9-5C95-4B1D-8B5A-DE57BFC9EDDD}" dt="2019-11-11T04:55:07.995" v="35"/>
          <ac:spMkLst>
            <pc:docMk/>
            <pc:sldMk cId="3265902493" sldId="438"/>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265902493" sldId="438"/>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837509584" sldId="440"/>
        </pc:sldMkLst>
        <pc:spChg chg="mod ord">
          <ac:chgData name="ヨコオ　レイ" userId="S::a71377@st.takushoku-u.ac.jp::5ef8c68c-7bdf-4008-854e-3343d3eda687" providerId="AD" clId="Web-{215BFFD9-5C95-4B1D-8B5A-DE57BFC9EDDD}" dt="2019-11-11T04:55:07.995" v="35"/>
          <ac:spMkLst>
            <pc:docMk/>
            <pc:sldMk cId="2837509584" sldId="44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837509584" sldId="440"/>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2372867" sldId="446"/>
        </pc:sldMkLst>
        <pc:spChg chg="mod ord">
          <ac:chgData name="ヨコオ　レイ" userId="S::a71377@st.takushoku-u.ac.jp::5ef8c68c-7bdf-4008-854e-3343d3eda687" providerId="AD" clId="Web-{215BFFD9-5C95-4B1D-8B5A-DE57BFC9EDDD}" dt="2019-11-11T04:55:07.995" v="35"/>
          <ac:spMkLst>
            <pc:docMk/>
            <pc:sldMk cId="32372867" sldId="446"/>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2372867" sldId="446"/>
            <ac:spMk id="8"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257236463" sldId="447"/>
        </pc:sldMkLst>
        <pc:spChg chg="mod ord">
          <ac:chgData name="ヨコオ　レイ" userId="S::a71377@st.takushoku-u.ac.jp::5ef8c68c-7bdf-4008-854e-3343d3eda687" providerId="AD" clId="Web-{215BFFD9-5C95-4B1D-8B5A-DE57BFC9EDDD}" dt="2019-11-11T04:55:07.995" v="35"/>
          <ac:spMkLst>
            <pc:docMk/>
            <pc:sldMk cId="3257236463" sldId="447"/>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3257236463" sldId="447"/>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876371353" sldId="448"/>
        </pc:sldMkLst>
        <pc:spChg chg="mod ord">
          <ac:chgData name="ヨコオ　レイ" userId="S::a71377@st.takushoku-u.ac.jp::5ef8c68c-7bdf-4008-854e-3343d3eda687" providerId="AD" clId="Web-{215BFFD9-5C95-4B1D-8B5A-DE57BFC9EDDD}" dt="2019-11-11T04:55:07.995" v="35"/>
          <ac:spMkLst>
            <pc:docMk/>
            <pc:sldMk cId="1876371353" sldId="448"/>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76371353" sldId="448"/>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223396340" sldId="449"/>
        </pc:sldMkLst>
        <pc:spChg chg="mod ord">
          <ac:chgData name="ヨコオ　レイ" userId="S::a71377@st.takushoku-u.ac.jp::5ef8c68c-7bdf-4008-854e-3343d3eda687" providerId="AD" clId="Web-{215BFFD9-5C95-4B1D-8B5A-DE57BFC9EDDD}" dt="2019-11-11T04:55:07.995" v="35"/>
          <ac:spMkLst>
            <pc:docMk/>
            <pc:sldMk cId="1223396340" sldId="449"/>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223396340" sldId="449"/>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437514996" sldId="450"/>
        </pc:sldMkLst>
        <pc:spChg chg="mod ord">
          <ac:chgData name="ヨコオ　レイ" userId="S::a71377@st.takushoku-u.ac.jp::5ef8c68c-7bdf-4008-854e-3343d3eda687" providerId="AD" clId="Web-{215BFFD9-5C95-4B1D-8B5A-DE57BFC9EDDD}" dt="2019-11-11T04:55:07.995" v="35"/>
          <ac:spMkLst>
            <pc:docMk/>
            <pc:sldMk cId="2437514996" sldId="450"/>
            <ac:spMk id="2" creationId="{82C1A79B-FF8F-4527-8E4F-BDCA4A109CAC}"/>
          </ac:spMkLst>
        </pc:spChg>
        <pc:spChg chg="mod ord">
          <ac:chgData name="ヨコオ　レイ" userId="S::a71377@st.takushoku-u.ac.jp::5ef8c68c-7bdf-4008-854e-3343d3eda687" providerId="AD" clId="Web-{215BFFD9-5C95-4B1D-8B5A-DE57BFC9EDDD}" dt="2019-11-11T04:55:07.995" v="35"/>
          <ac:spMkLst>
            <pc:docMk/>
            <pc:sldMk cId="2437514996" sldId="450"/>
            <ac:spMk id="3" creationId="{98FD823F-402D-400E-99CE-B13ED142CCFF}"/>
          </ac:spMkLst>
        </pc:spChg>
      </pc:sldChg>
      <pc:sldChg chg="modSp mod modClrScheme chgLayout">
        <pc:chgData name="ヨコオ　レイ" userId="S::a71377@st.takushoku-u.ac.jp::5ef8c68c-7bdf-4008-854e-3343d3eda687" providerId="AD" clId="Web-{215BFFD9-5C95-4B1D-8B5A-DE57BFC9EDDD}" dt="2019-11-11T04:55:07.995" v="35"/>
        <pc:sldMkLst>
          <pc:docMk/>
          <pc:sldMk cId="330394571" sldId="452"/>
        </pc:sldMkLst>
        <pc:spChg chg="mod ord">
          <ac:chgData name="ヨコオ　レイ" userId="S::a71377@st.takushoku-u.ac.jp::5ef8c68c-7bdf-4008-854e-3343d3eda687" providerId="AD" clId="Web-{215BFFD9-5C95-4B1D-8B5A-DE57BFC9EDDD}" dt="2019-11-11T04:55:07.995" v="35"/>
          <ac:spMkLst>
            <pc:docMk/>
            <pc:sldMk cId="330394571" sldId="452"/>
            <ac:spMk id="2" creationId="{29DC6348-9B7E-4718-B67C-3F1A73213A25}"/>
          </ac:spMkLst>
        </pc:spChg>
        <pc:spChg chg="mod ord">
          <ac:chgData name="ヨコオ　レイ" userId="S::a71377@st.takushoku-u.ac.jp::5ef8c68c-7bdf-4008-854e-3343d3eda687" providerId="AD" clId="Web-{215BFFD9-5C95-4B1D-8B5A-DE57BFC9EDDD}" dt="2019-11-11T04:55:07.995" v="35"/>
          <ac:spMkLst>
            <pc:docMk/>
            <pc:sldMk cId="330394571" sldId="452"/>
            <ac:spMk id="3" creationId="{02AFDCFC-AE7B-46EC-994B-C32485290EAD}"/>
          </ac:spMkLst>
        </pc:spChg>
      </pc:sldChg>
      <pc:sldChg chg="modSp mod modClrScheme chgLayout">
        <pc:chgData name="ヨコオ　レイ" userId="S::a71377@st.takushoku-u.ac.jp::5ef8c68c-7bdf-4008-854e-3343d3eda687" providerId="AD" clId="Web-{215BFFD9-5C95-4B1D-8B5A-DE57BFC9EDDD}" dt="2019-11-11T04:55:07.995" v="35"/>
        <pc:sldMkLst>
          <pc:docMk/>
          <pc:sldMk cId="2374667565" sldId="453"/>
        </pc:sldMkLst>
        <pc:spChg chg="mod ord">
          <ac:chgData name="ヨコオ　レイ" userId="S::a71377@st.takushoku-u.ac.jp::5ef8c68c-7bdf-4008-854e-3343d3eda687" providerId="AD" clId="Web-{215BFFD9-5C95-4B1D-8B5A-DE57BFC9EDDD}" dt="2019-11-11T04:55:07.995" v="35"/>
          <ac:spMkLst>
            <pc:docMk/>
            <pc:sldMk cId="2374667565" sldId="453"/>
            <ac:spMk id="2" creationId="{96519F80-6698-4D05-93D1-3437038F7332}"/>
          </ac:spMkLst>
        </pc:spChg>
        <pc:spChg chg="mod ord">
          <ac:chgData name="ヨコオ　レイ" userId="S::a71377@st.takushoku-u.ac.jp::5ef8c68c-7bdf-4008-854e-3343d3eda687" providerId="AD" clId="Web-{215BFFD9-5C95-4B1D-8B5A-DE57BFC9EDDD}" dt="2019-11-11T04:55:07.995" v="35"/>
          <ac:spMkLst>
            <pc:docMk/>
            <pc:sldMk cId="2374667565" sldId="453"/>
            <ac:spMk id="3" creationId="{EC622C73-EB36-40DF-B8CB-508DFADFC8AA}"/>
          </ac:spMkLst>
        </pc:spChg>
      </pc:sldChg>
      <pc:sldChg chg="modSp mod modClrScheme chgLayout">
        <pc:chgData name="ヨコオ　レイ" userId="S::a71377@st.takushoku-u.ac.jp::5ef8c68c-7bdf-4008-854e-3343d3eda687" providerId="AD" clId="Web-{215BFFD9-5C95-4B1D-8B5A-DE57BFC9EDDD}" dt="2019-11-11T04:55:07.995" v="35"/>
        <pc:sldMkLst>
          <pc:docMk/>
          <pc:sldMk cId="3159112377" sldId="455"/>
        </pc:sldMkLst>
        <pc:spChg chg="mod ord">
          <ac:chgData name="ヨコオ　レイ" userId="S::a71377@st.takushoku-u.ac.jp::5ef8c68c-7bdf-4008-854e-3343d3eda687" providerId="AD" clId="Web-{215BFFD9-5C95-4B1D-8B5A-DE57BFC9EDDD}" dt="2019-11-11T04:55:07.995" v="35"/>
          <ac:spMkLst>
            <pc:docMk/>
            <pc:sldMk cId="3159112377" sldId="455"/>
            <ac:spMk id="2" creationId="{C3E835A8-7515-49BC-888B-027C22885587}"/>
          </ac:spMkLst>
        </pc:spChg>
        <pc:spChg chg="mod ord">
          <ac:chgData name="ヨコオ　レイ" userId="S::a71377@st.takushoku-u.ac.jp::5ef8c68c-7bdf-4008-854e-3343d3eda687" providerId="AD" clId="Web-{215BFFD9-5C95-4B1D-8B5A-DE57BFC9EDDD}" dt="2019-11-11T04:55:07.995" v="35"/>
          <ac:spMkLst>
            <pc:docMk/>
            <pc:sldMk cId="3159112377" sldId="455"/>
            <ac:spMk id="3" creationId="{367F5E86-1F0F-4F06-AC74-506FFF1F86CD}"/>
          </ac:spMkLst>
        </pc:spChg>
      </pc:sldChg>
      <pc:sldChg chg="modSp mod modClrScheme chgLayout">
        <pc:chgData name="ヨコオ　レイ" userId="S::a71377@st.takushoku-u.ac.jp::5ef8c68c-7bdf-4008-854e-3343d3eda687" providerId="AD" clId="Web-{215BFFD9-5C95-4B1D-8B5A-DE57BFC9EDDD}" dt="2019-11-11T04:55:07.995" v="35"/>
        <pc:sldMkLst>
          <pc:docMk/>
          <pc:sldMk cId="4041182394" sldId="456"/>
        </pc:sldMkLst>
        <pc:spChg chg="mod ord">
          <ac:chgData name="ヨコオ　レイ" userId="S::a71377@st.takushoku-u.ac.jp::5ef8c68c-7bdf-4008-854e-3343d3eda687" providerId="AD" clId="Web-{215BFFD9-5C95-4B1D-8B5A-DE57BFC9EDDD}" dt="2019-11-11T04:55:07.995" v="35"/>
          <ac:spMkLst>
            <pc:docMk/>
            <pc:sldMk cId="4041182394" sldId="456"/>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4041182394" sldId="456"/>
            <ac:spMk id="8"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353367702" sldId="457"/>
        </pc:sldMkLst>
        <pc:spChg chg="mod ord">
          <ac:chgData name="ヨコオ　レイ" userId="S::a71377@st.takushoku-u.ac.jp::5ef8c68c-7bdf-4008-854e-3343d3eda687" providerId="AD" clId="Web-{215BFFD9-5C95-4B1D-8B5A-DE57BFC9EDDD}" dt="2019-11-11T04:55:07.995" v="35"/>
          <ac:spMkLst>
            <pc:docMk/>
            <pc:sldMk cId="1353367702" sldId="457"/>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353367702" sldId="457"/>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258427085" sldId="458"/>
        </pc:sldMkLst>
        <pc:spChg chg="mod ord">
          <ac:chgData name="ヨコオ　レイ" userId="S::a71377@st.takushoku-u.ac.jp::5ef8c68c-7bdf-4008-854e-3343d3eda687" providerId="AD" clId="Web-{215BFFD9-5C95-4B1D-8B5A-DE57BFC9EDDD}" dt="2019-11-11T04:55:07.995" v="35"/>
          <ac:spMkLst>
            <pc:docMk/>
            <pc:sldMk cId="1258427085" sldId="458"/>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258427085" sldId="458"/>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1075380613" sldId="459"/>
        </pc:sldMkLst>
        <pc:spChg chg="mod ord">
          <ac:chgData name="ヨコオ　レイ" userId="S::a71377@st.takushoku-u.ac.jp::5ef8c68c-7bdf-4008-854e-3343d3eda687" providerId="AD" clId="Web-{215BFFD9-5C95-4B1D-8B5A-DE57BFC9EDDD}" dt="2019-11-11T04:55:07.995" v="35"/>
          <ac:spMkLst>
            <pc:docMk/>
            <pc:sldMk cId="1075380613" sldId="459"/>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075380613" sldId="459"/>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2780364956" sldId="460"/>
        </pc:sldMkLst>
        <pc:spChg chg="mod ord">
          <ac:chgData name="ヨコオ　レイ" userId="S::a71377@st.takushoku-u.ac.jp::5ef8c68c-7bdf-4008-854e-3343d3eda687" providerId="AD" clId="Web-{215BFFD9-5C95-4B1D-8B5A-DE57BFC9EDDD}" dt="2019-11-11T04:55:07.995" v="35"/>
          <ac:spMkLst>
            <pc:docMk/>
            <pc:sldMk cId="2780364956" sldId="460"/>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2780364956" sldId="460"/>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447018997" sldId="462"/>
        </pc:sldMkLst>
        <pc:spChg chg="mod ord">
          <ac:chgData name="ヨコオ　レイ" userId="S::a71377@st.takushoku-u.ac.jp::5ef8c68c-7bdf-4008-854e-3343d3eda687" providerId="AD" clId="Web-{215BFFD9-5C95-4B1D-8B5A-DE57BFC9EDDD}" dt="2019-11-11T04:55:07.995" v="35"/>
          <ac:spMkLst>
            <pc:docMk/>
            <pc:sldMk cId="447018997" sldId="462"/>
            <ac:spMk id="2" creationId="{41947E9C-B2C6-402F-A784-448990077E10}"/>
          </ac:spMkLst>
        </pc:spChg>
        <pc:spChg chg="mod ord">
          <ac:chgData name="ヨコオ　レイ" userId="S::a71377@st.takushoku-u.ac.jp::5ef8c68c-7bdf-4008-854e-3343d3eda687" providerId="AD" clId="Web-{215BFFD9-5C95-4B1D-8B5A-DE57BFC9EDDD}" dt="2019-11-11T04:55:07.995" v="35"/>
          <ac:spMkLst>
            <pc:docMk/>
            <pc:sldMk cId="447018997" sldId="462"/>
            <ac:spMk id="3" creationId="{93226ADB-2694-411E-B0A8-CFEA97635510}"/>
          </ac:spMkLst>
        </pc:spChg>
      </pc:sldChg>
      <pc:sldChg chg="modSp mod modClrScheme chgLayout">
        <pc:chgData name="ヨコオ　レイ" userId="S::a71377@st.takushoku-u.ac.jp::5ef8c68c-7bdf-4008-854e-3343d3eda687" providerId="AD" clId="Web-{215BFFD9-5C95-4B1D-8B5A-DE57BFC9EDDD}" dt="2019-11-11T04:55:07.995" v="35"/>
        <pc:sldMkLst>
          <pc:docMk/>
          <pc:sldMk cId="2574341989" sldId="463"/>
        </pc:sldMkLst>
        <pc:spChg chg="mod ord">
          <ac:chgData name="ヨコオ　レイ" userId="S::a71377@st.takushoku-u.ac.jp::5ef8c68c-7bdf-4008-854e-3343d3eda687" providerId="AD" clId="Web-{215BFFD9-5C95-4B1D-8B5A-DE57BFC9EDDD}" dt="2019-11-11T04:55:07.995" v="35"/>
          <ac:spMkLst>
            <pc:docMk/>
            <pc:sldMk cId="2574341989" sldId="463"/>
            <ac:spMk id="2" creationId="{FE5327BB-4567-4431-A494-AFBAB0ED757C}"/>
          </ac:spMkLst>
        </pc:spChg>
        <pc:spChg chg="mod ord">
          <ac:chgData name="ヨコオ　レイ" userId="S::a71377@st.takushoku-u.ac.jp::5ef8c68c-7bdf-4008-854e-3343d3eda687" providerId="AD" clId="Web-{215BFFD9-5C95-4B1D-8B5A-DE57BFC9EDDD}" dt="2019-11-11T04:55:07.995" v="35"/>
          <ac:spMkLst>
            <pc:docMk/>
            <pc:sldMk cId="2574341989" sldId="463"/>
            <ac:spMk id="3" creationId="{06BE124C-74FB-493C-890B-E019FF46F2F5}"/>
          </ac:spMkLst>
        </pc:spChg>
      </pc:sldChg>
      <pc:sldChg chg="modSp mod modClrScheme chgLayout">
        <pc:chgData name="ヨコオ　レイ" userId="S::a71377@st.takushoku-u.ac.jp::5ef8c68c-7bdf-4008-854e-3343d3eda687" providerId="AD" clId="Web-{215BFFD9-5C95-4B1D-8B5A-DE57BFC9EDDD}" dt="2019-11-11T04:55:07.995" v="35"/>
        <pc:sldMkLst>
          <pc:docMk/>
          <pc:sldMk cId="4118133197" sldId="464"/>
        </pc:sldMkLst>
        <pc:spChg chg="mod ord">
          <ac:chgData name="ヨコオ　レイ" userId="S::a71377@st.takushoku-u.ac.jp::5ef8c68c-7bdf-4008-854e-3343d3eda687" providerId="AD" clId="Web-{215BFFD9-5C95-4B1D-8B5A-DE57BFC9EDDD}" dt="2019-11-11T04:55:07.995" v="35"/>
          <ac:spMkLst>
            <pc:docMk/>
            <pc:sldMk cId="4118133197" sldId="464"/>
            <ac:spMk id="2" creationId="{D8526BD4-749A-4E74-9B79-C5E2D340FEA5}"/>
          </ac:spMkLst>
        </pc:spChg>
        <pc:spChg chg="mod ord">
          <ac:chgData name="ヨコオ　レイ" userId="S::a71377@st.takushoku-u.ac.jp::5ef8c68c-7bdf-4008-854e-3343d3eda687" providerId="AD" clId="Web-{215BFFD9-5C95-4B1D-8B5A-DE57BFC9EDDD}" dt="2019-11-11T04:55:07.995" v="35"/>
          <ac:spMkLst>
            <pc:docMk/>
            <pc:sldMk cId="4118133197" sldId="464"/>
            <ac:spMk id="3" creationId="{35A116F1-7BEF-4395-ABB4-ACD36E83B29D}"/>
          </ac:spMkLst>
        </pc:spChg>
      </pc:sldChg>
      <pc:sldChg chg="modSp mod modClrScheme chgLayout">
        <pc:chgData name="ヨコオ　レイ" userId="S::a71377@st.takushoku-u.ac.jp::5ef8c68c-7bdf-4008-854e-3343d3eda687" providerId="AD" clId="Web-{215BFFD9-5C95-4B1D-8B5A-DE57BFC9EDDD}" dt="2019-11-11T04:55:07.995" v="35"/>
        <pc:sldMkLst>
          <pc:docMk/>
          <pc:sldMk cId="3180461395" sldId="465"/>
        </pc:sldMkLst>
        <pc:spChg chg="mod ord">
          <ac:chgData name="ヨコオ　レイ" userId="S::a71377@st.takushoku-u.ac.jp::5ef8c68c-7bdf-4008-854e-3343d3eda687" providerId="AD" clId="Web-{215BFFD9-5C95-4B1D-8B5A-DE57BFC9EDDD}" dt="2019-11-11T04:55:07.995" v="35"/>
          <ac:spMkLst>
            <pc:docMk/>
            <pc:sldMk cId="3180461395" sldId="465"/>
            <ac:spMk id="2" creationId="{BF112B54-B9C6-4633-AC0E-4B4EAE6A3A0B}"/>
          </ac:spMkLst>
        </pc:spChg>
        <pc:spChg chg="mod ord">
          <ac:chgData name="ヨコオ　レイ" userId="S::a71377@st.takushoku-u.ac.jp::5ef8c68c-7bdf-4008-854e-3343d3eda687" providerId="AD" clId="Web-{215BFFD9-5C95-4B1D-8B5A-DE57BFC9EDDD}" dt="2019-11-11T04:55:07.995" v="35"/>
          <ac:spMkLst>
            <pc:docMk/>
            <pc:sldMk cId="3180461395" sldId="465"/>
            <ac:spMk id="3" creationId="{80735B92-BD1D-4A93-8817-7E09845BA330}"/>
          </ac:spMkLst>
        </pc:spChg>
      </pc:sldChg>
      <pc:sldChg chg="modSp mod modClrScheme chgLayout">
        <pc:chgData name="ヨコオ　レイ" userId="S::a71377@st.takushoku-u.ac.jp::5ef8c68c-7bdf-4008-854e-3343d3eda687" providerId="AD" clId="Web-{215BFFD9-5C95-4B1D-8B5A-DE57BFC9EDDD}" dt="2019-11-11T04:55:07.995" v="35"/>
        <pc:sldMkLst>
          <pc:docMk/>
          <pc:sldMk cId="513422652" sldId="466"/>
        </pc:sldMkLst>
        <pc:spChg chg="mod ord">
          <ac:chgData name="ヨコオ　レイ" userId="S::a71377@st.takushoku-u.ac.jp::5ef8c68c-7bdf-4008-854e-3343d3eda687" providerId="AD" clId="Web-{215BFFD9-5C95-4B1D-8B5A-DE57BFC9EDDD}" dt="2019-11-11T04:55:07.995" v="35"/>
          <ac:spMkLst>
            <pc:docMk/>
            <pc:sldMk cId="513422652" sldId="466"/>
            <ac:spMk id="2" creationId="{8281E39F-90C1-4997-AD59-320ACA518C9C}"/>
          </ac:spMkLst>
        </pc:spChg>
        <pc:spChg chg="mod ord">
          <ac:chgData name="ヨコオ　レイ" userId="S::a71377@st.takushoku-u.ac.jp::5ef8c68c-7bdf-4008-854e-3343d3eda687" providerId="AD" clId="Web-{215BFFD9-5C95-4B1D-8B5A-DE57BFC9EDDD}" dt="2019-11-11T04:55:07.995" v="35"/>
          <ac:spMkLst>
            <pc:docMk/>
            <pc:sldMk cId="513422652" sldId="466"/>
            <ac:spMk id="3" creationId="{4A1C92F8-28B8-4BD6-9CEA-CBA42B4FD504}"/>
          </ac:spMkLst>
        </pc:spChg>
      </pc:sldChg>
      <pc:sldChg chg="mod modClrScheme chgLayout">
        <pc:chgData name="ヨコオ　レイ" userId="S::a71377@st.takushoku-u.ac.jp::5ef8c68c-7bdf-4008-854e-3343d3eda687" providerId="AD" clId="Web-{215BFFD9-5C95-4B1D-8B5A-DE57BFC9EDDD}" dt="2019-11-11T04:55:07.995" v="35"/>
        <pc:sldMkLst>
          <pc:docMk/>
          <pc:sldMk cId="3109934044" sldId="470"/>
        </pc:sldMkLst>
      </pc:sldChg>
      <pc:sldChg chg="modSp mod modClrScheme chgLayout">
        <pc:chgData name="ヨコオ　レイ" userId="S::a71377@st.takushoku-u.ac.jp::5ef8c68c-7bdf-4008-854e-3343d3eda687" providerId="AD" clId="Web-{215BFFD9-5C95-4B1D-8B5A-DE57BFC9EDDD}" dt="2019-11-11T04:55:07.995" v="35"/>
        <pc:sldMkLst>
          <pc:docMk/>
          <pc:sldMk cId="3052278815" sldId="471"/>
        </pc:sldMkLst>
        <pc:spChg chg="mod ord">
          <ac:chgData name="ヨコオ　レイ" userId="S::a71377@st.takushoku-u.ac.jp::5ef8c68c-7bdf-4008-854e-3343d3eda687" providerId="AD" clId="Web-{215BFFD9-5C95-4B1D-8B5A-DE57BFC9EDDD}" dt="2019-11-11T04:55:07.995" v="35"/>
          <ac:spMkLst>
            <pc:docMk/>
            <pc:sldMk cId="3052278815" sldId="471"/>
            <ac:spMk id="2" creationId="{F4BF60B7-A3E1-40C8-917B-86F0AAEC25C2}"/>
          </ac:spMkLst>
        </pc:spChg>
      </pc:sldChg>
      <pc:sldChg chg="modSp mod modClrScheme chgLayout">
        <pc:chgData name="ヨコオ　レイ" userId="S::a71377@st.takushoku-u.ac.jp::5ef8c68c-7bdf-4008-854e-3343d3eda687" providerId="AD" clId="Web-{215BFFD9-5C95-4B1D-8B5A-DE57BFC9EDDD}" dt="2019-11-11T04:55:07.995" v="35"/>
        <pc:sldMkLst>
          <pc:docMk/>
          <pc:sldMk cId="3449609832" sldId="472"/>
        </pc:sldMkLst>
        <pc:spChg chg="mod ord">
          <ac:chgData name="ヨコオ　レイ" userId="S::a71377@st.takushoku-u.ac.jp::5ef8c68c-7bdf-4008-854e-3343d3eda687" providerId="AD" clId="Web-{215BFFD9-5C95-4B1D-8B5A-DE57BFC9EDDD}" dt="2019-11-11T04:55:07.995" v="35"/>
          <ac:spMkLst>
            <pc:docMk/>
            <pc:sldMk cId="3449609832" sldId="472"/>
            <ac:spMk id="2" creationId="{98A88EEF-0BA9-4D8E-BC9E-851CBD230E46}"/>
          </ac:spMkLst>
        </pc:spChg>
      </pc:sldChg>
      <pc:sldChg chg="modSp mod modClrScheme chgLayout">
        <pc:chgData name="ヨコオ　レイ" userId="S::a71377@st.takushoku-u.ac.jp::5ef8c68c-7bdf-4008-854e-3343d3eda687" providerId="AD" clId="Web-{215BFFD9-5C95-4B1D-8B5A-DE57BFC9EDDD}" dt="2019-11-11T04:55:07.995" v="35"/>
        <pc:sldMkLst>
          <pc:docMk/>
          <pc:sldMk cId="1187733159" sldId="474"/>
        </pc:sldMkLst>
        <pc:spChg chg="mod ord">
          <ac:chgData name="ヨコオ　レイ" userId="S::a71377@st.takushoku-u.ac.jp::5ef8c68c-7bdf-4008-854e-3343d3eda687" providerId="AD" clId="Web-{215BFFD9-5C95-4B1D-8B5A-DE57BFC9EDDD}" dt="2019-11-11T04:55:07.995" v="35"/>
          <ac:spMkLst>
            <pc:docMk/>
            <pc:sldMk cId="1187733159" sldId="474"/>
            <ac:spMk id="2" creationId="{1386B632-1854-438C-A9E3-64A7E44805EE}"/>
          </ac:spMkLst>
        </pc:spChg>
      </pc:sldChg>
      <pc:sldChg chg="modSp mod modClrScheme chgLayout">
        <pc:chgData name="ヨコオ　レイ" userId="S::a71377@st.takushoku-u.ac.jp::5ef8c68c-7bdf-4008-854e-3343d3eda687" providerId="AD" clId="Web-{215BFFD9-5C95-4B1D-8B5A-DE57BFC9EDDD}" dt="2019-11-11T04:55:07.995" v="35"/>
        <pc:sldMkLst>
          <pc:docMk/>
          <pc:sldMk cId="3446415859" sldId="475"/>
        </pc:sldMkLst>
        <pc:spChg chg="mod ord">
          <ac:chgData name="ヨコオ　レイ" userId="S::a71377@st.takushoku-u.ac.jp::5ef8c68c-7bdf-4008-854e-3343d3eda687" providerId="AD" clId="Web-{215BFFD9-5C95-4B1D-8B5A-DE57BFC9EDDD}" dt="2019-11-11T04:55:07.995" v="35"/>
          <ac:spMkLst>
            <pc:docMk/>
            <pc:sldMk cId="3446415859" sldId="475"/>
            <ac:spMk id="2" creationId="{370DBBE6-5C71-49F0-A8C4-0BCC1D543361}"/>
          </ac:spMkLst>
        </pc:spChg>
      </pc:sldChg>
      <pc:sldChg chg="modSp mod modClrScheme chgLayout">
        <pc:chgData name="ヨコオ　レイ" userId="S::a71377@st.takushoku-u.ac.jp::5ef8c68c-7bdf-4008-854e-3343d3eda687" providerId="AD" clId="Web-{215BFFD9-5C95-4B1D-8B5A-DE57BFC9EDDD}" dt="2019-11-11T04:55:07.995" v="35"/>
        <pc:sldMkLst>
          <pc:docMk/>
          <pc:sldMk cId="298327720" sldId="476"/>
        </pc:sldMkLst>
        <pc:spChg chg="mod ord">
          <ac:chgData name="ヨコオ　レイ" userId="S::a71377@st.takushoku-u.ac.jp::5ef8c68c-7bdf-4008-854e-3343d3eda687" providerId="AD" clId="Web-{215BFFD9-5C95-4B1D-8B5A-DE57BFC9EDDD}" dt="2019-11-11T04:55:07.995" v="35"/>
          <ac:spMkLst>
            <pc:docMk/>
            <pc:sldMk cId="298327720" sldId="476"/>
            <ac:spMk id="2" creationId="{C9E5F3F6-E15B-44B2-88EC-2500E1DDBE8E}"/>
          </ac:spMkLst>
        </pc:spChg>
      </pc:sldChg>
      <pc:sldChg chg="modSp mod modClrScheme chgLayout">
        <pc:chgData name="ヨコオ　レイ" userId="S::a71377@st.takushoku-u.ac.jp::5ef8c68c-7bdf-4008-854e-3343d3eda687" providerId="AD" clId="Web-{215BFFD9-5C95-4B1D-8B5A-DE57BFC9EDDD}" dt="2019-11-11T04:55:07.995" v="35"/>
        <pc:sldMkLst>
          <pc:docMk/>
          <pc:sldMk cId="1633253671" sldId="479"/>
        </pc:sldMkLst>
        <pc:spChg chg="mod ord">
          <ac:chgData name="ヨコオ　レイ" userId="S::a71377@st.takushoku-u.ac.jp::5ef8c68c-7bdf-4008-854e-3343d3eda687" providerId="AD" clId="Web-{215BFFD9-5C95-4B1D-8B5A-DE57BFC9EDDD}" dt="2019-11-11T04:55:07.995" v="35"/>
          <ac:spMkLst>
            <pc:docMk/>
            <pc:sldMk cId="1633253671" sldId="479"/>
            <ac:spMk id="2" creationId="{E945761A-0FFC-4847-967D-6D72F728C708}"/>
          </ac:spMkLst>
        </pc:spChg>
      </pc:sldChg>
      <pc:sldChg chg="modSp mod modClrScheme chgLayout">
        <pc:chgData name="ヨコオ　レイ" userId="S::a71377@st.takushoku-u.ac.jp::5ef8c68c-7bdf-4008-854e-3343d3eda687" providerId="AD" clId="Web-{215BFFD9-5C95-4B1D-8B5A-DE57BFC9EDDD}" dt="2019-11-11T04:55:07.995" v="35"/>
        <pc:sldMkLst>
          <pc:docMk/>
          <pc:sldMk cId="8906097" sldId="480"/>
        </pc:sldMkLst>
        <pc:spChg chg="mod ord">
          <ac:chgData name="ヨコオ　レイ" userId="S::a71377@st.takushoku-u.ac.jp::5ef8c68c-7bdf-4008-854e-3343d3eda687" providerId="AD" clId="Web-{215BFFD9-5C95-4B1D-8B5A-DE57BFC9EDDD}" dt="2019-11-11T04:55:07.995" v="35"/>
          <ac:spMkLst>
            <pc:docMk/>
            <pc:sldMk cId="8906097" sldId="480"/>
            <ac:spMk id="2" creationId="{6F634DC2-F9D5-4C09-B0A5-7DFF8C04A3B0}"/>
          </ac:spMkLst>
        </pc:spChg>
      </pc:sldChg>
      <pc:sldChg chg="modSp mod modClrScheme chgLayout">
        <pc:chgData name="ヨコオ　レイ" userId="S::a71377@st.takushoku-u.ac.jp::5ef8c68c-7bdf-4008-854e-3343d3eda687" providerId="AD" clId="Web-{215BFFD9-5C95-4B1D-8B5A-DE57BFC9EDDD}" dt="2019-11-11T04:55:07.995" v="35"/>
        <pc:sldMkLst>
          <pc:docMk/>
          <pc:sldMk cId="1834461353" sldId="482"/>
        </pc:sldMkLst>
        <pc:spChg chg="mod ord">
          <ac:chgData name="ヨコオ　レイ" userId="S::a71377@st.takushoku-u.ac.jp::5ef8c68c-7bdf-4008-854e-3343d3eda687" providerId="AD" clId="Web-{215BFFD9-5C95-4B1D-8B5A-DE57BFC9EDDD}" dt="2019-11-11T04:55:07.995" v="35"/>
          <ac:spMkLst>
            <pc:docMk/>
            <pc:sldMk cId="1834461353" sldId="482"/>
            <ac:spMk id="2" creationId="{A1075FCC-8B0E-4242-BF48-089BFEBC50D4}"/>
          </ac:spMkLst>
        </pc:spChg>
      </pc:sldChg>
      <pc:sldChg chg="modSp mod modClrScheme chgLayout">
        <pc:chgData name="ヨコオ　レイ" userId="S::a71377@st.takushoku-u.ac.jp::5ef8c68c-7bdf-4008-854e-3343d3eda687" providerId="AD" clId="Web-{215BFFD9-5C95-4B1D-8B5A-DE57BFC9EDDD}" dt="2019-11-11T04:55:07.995" v="35"/>
        <pc:sldMkLst>
          <pc:docMk/>
          <pc:sldMk cId="3855246299" sldId="483"/>
        </pc:sldMkLst>
        <pc:spChg chg="mod ord">
          <ac:chgData name="ヨコオ　レイ" userId="S::a71377@st.takushoku-u.ac.jp::5ef8c68c-7bdf-4008-854e-3343d3eda687" providerId="AD" clId="Web-{215BFFD9-5C95-4B1D-8B5A-DE57BFC9EDDD}" dt="2019-11-11T04:55:07.995" v="35"/>
          <ac:spMkLst>
            <pc:docMk/>
            <pc:sldMk cId="3855246299" sldId="483"/>
            <ac:spMk id="2" creationId="{459BB3FA-473B-492E-93C5-25C7753A5192}"/>
          </ac:spMkLst>
        </pc:spChg>
      </pc:sldChg>
      <pc:sldChg chg="modSp mod modClrScheme chgLayout">
        <pc:chgData name="ヨコオ　レイ" userId="S::a71377@st.takushoku-u.ac.jp::5ef8c68c-7bdf-4008-854e-3343d3eda687" providerId="AD" clId="Web-{215BFFD9-5C95-4B1D-8B5A-DE57BFC9EDDD}" dt="2019-11-11T04:55:07.995" v="35"/>
        <pc:sldMkLst>
          <pc:docMk/>
          <pc:sldMk cId="1621455043" sldId="485"/>
        </pc:sldMkLst>
        <pc:spChg chg="mod ord">
          <ac:chgData name="ヨコオ　レイ" userId="S::a71377@st.takushoku-u.ac.jp::5ef8c68c-7bdf-4008-854e-3343d3eda687" providerId="AD" clId="Web-{215BFFD9-5C95-4B1D-8B5A-DE57BFC9EDDD}" dt="2019-11-11T04:55:07.995" v="35"/>
          <ac:spMkLst>
            <pc:docMk/>
            <pc:sldMk cId="1621455043" sldId="485"/>
            <ac:spMk id="2" creationId="{92AC5EC6-56B0-445E-B9A2-D8567575B4B0}"/>
          </ac:spMkLst>
        </pc:spChg>
      </pc:sldChg>
      <pc:sldChg chg="mod modClrScheme chgLayout">
        <pc:chgData name="ヨコオ　レイ" userId="S::a71377@st.takushoku-u.ac.jp::5ef8c68c-7bdf-4008-854e-3343d3eda687" providerId="AD" clId="Web-{215BFFD9-5C95-4B1D-8B5A-DE57BFC9EDDD}" dt="2019-11-11T04:55:07.995" v="35"/>
        <pc:sldMkLst>
          <pc:docMk/>
          <pc:sldMk cId="3588250785" sldId="486"/>
        </pc:sldMkLst>
      </pc:sldChg>
      <pc:sldChg chg="modSp mod modClrScheme chgLayout">
        <pc:chgData name="ヨコオ　レイ" userId="S::a71377@st.takushoku-u.ac.jp::5ef8c68c-7bdf-4008-854e-3343d3eda687" providerId="AD" clId="Web-{215BFFD9-5C95-4B1D-8B5A-DE57BFC9EDDD}" dt="2019-11-11T04:55:07.995" v="35"/>
        <pc:sldMkLst>
          <pc:docMk/>
          <pc:sldMk cId="2152775119" sldId="487"/>
        </pc:sldMkLst>
        <pc:spChg chg="mod ord">
          <ac:chgData name="ヨコオ　レイ" userId="S::a71377@st.takushoku-u.ac.jp::5ef8c68c-7bdf-4008-854e-3343d3eda687" providerId="AD" clId="Web-{215BFFD9-5C95-4B1D-8B5A-DE57BFC9EDDD}" dt="2019-11-11T04:55:07.995" v="35"/>
          <ac:spMkLst>
            <pc:docMk/>
            <pc:sldMk cId="2152775119" sldId="487"/>
            <ac:spMk id="2" creationId="{0DC7D89F-E742-4112-B647-A52FC392D601}"/>
          </ac:spMkLst>
        </pc:spChg>
      </pc:sldChg>
      <pc:sldChg chg="mod modClrScheme chgLayout">
        <pc:chgData name="ヨコオ　レイ" userId="S::a71377@st.takushoku-u.ac.jp::5ef8c68c-7bdf-4008-854e-3343d3eda687" providerId="AD" clId="Web-{215BFFD9-5C95-4B1D-8B5A-DE57BFC9EDDD}" dt="2019-11-11T04:55:07.995" v="35"/>
        <pc:sldMkLst>
          <pc:docMk/>
          <pc:sldMk cId="3604316595" sldId="488"/>
        </pc:sldMkLst>
      </pc:sldChg>
      <pc:sldChg chg="mod modClrScheme chgLayout">
        <pc:chgData name="ヨコオ　レイ" userId="S::a71377@st.takushoku-u.ac.jp::5ef8c68c-7bdf-4008-854e-3343d3eda687" providerId="AD" clId="Web-{215BFFD9-5C95-4B1D-8B5A-DE57BFC9EDDD}" dt="2019-11-11T04:55:07.995" v="35"/>
        <pc:sldMkLst>
          <pc:docMk/>
          <pc:sldMk cId="3812286409" sldId="489"/>
        </pc:sldMkLst>
      </pc:sldChg>
      <pc:sldChg chg="modSp mod modClrScheme chgLayout">
        <pc:chgData name="ヨコオ　レイ" userId="S::a71377@st.takushoku-u.ac.jp::5ef8c68c-7bdf-4008-854e-3343d3eda687" providerId="AD" clId="Web-{215BFFD9-5C95-4B1D-8B5A-DE57BFC9EDDD}" dt="2019-11-11T04:55:07.995" v="35"/>
        <pc:sldMkLst>
          <pc:docMk/>
          <pc:sldMk cId="4108234503" sldId="490"/>
        </pc:sldMkLst>
        <pc:spChg chg="mod ord">
          <ac:chgData name="ヨコオ　レイ" userId="S::a71377@st.takushoku-u.ac.jp::5ef8c68c-7bdf-4008-854e-3343d3eda687" providerId="AD" clId="Web-{215BFFD9-5C95-4B1D-8B5A-DE57BFC9EDDD}" dt="2019-11-11T04:55:07.995" v="35"/>
          <ac:spMkLst>
            <pc:docMk/>
            <pc:sldMk cId="4108234503" sldId="490"/>
            <ac:spMk id="2" creationId="{CCEBBF37-EAE1-4D91-99F2-006020CDBAFF}"/>
          </ac:spMkLst>
        </pc:spChg>
      </pc:sldChg>
      <pc:sldChg chg="modSp mod modClrScheme chgLayout">
        <pc:chgData name="ヨコオ　レイ" userId="S::a71377@st.takushoku-u.ac.jp::5ef8c68c-7bdf-4008-854e-3343d3eda687" providerId="AD" clId="Web-{215BFFD9-5C95-4B1D-8B5A-DE57BFC9EDDD}" dt="2019-11-11T04:55:07.995" v="35"/>
        <pc:sldMkLst>
          <pc:docMk/>
          <pc:sldMk cId="2647259450" sldId="491"/>
        </pc:sldMkLst>
        <pc:spChg chg="mod ord">
          <ac:chgData name="ヨコオ　レイ" userId="S::a71377@st.takushoku-u.ac.jp::5ef8c68c-7bdf-4008-854e-3343d3eda687" providerId="AD" clId="Web-{215BFFD9-5C95-4B1D-8B5A-DE57BFC9EDDD}" dt="2019-11-11T04:55:07.995" v="35"/>
          <ac:spMkLst>
            <pc:docMk/>
            <pc:sldMk cId="2647259450" sldId="491"/>
            <ac:spMk id="2" creationId="{464D098E-98BB-4B54-AC9F-9C8A79C55998}"/>
          </ac:spMkLst>
        </pc:spChg>
      </pc:sldChg>
      <pc:sldChg chg="modSp mod modClrScheme chgLayout">
        <pc:chgData name="ヨコオ　レイ" userId="S::a71377@st.takushoku-u.ac.jp::5ef8c68c-7bdf-4008-854e-3343d3eda687" providerId="AD" clId="Web-{215BFFD9-5C95-4B1D-8B5A-DE57BFC9EDDD}" dt="2019-11-11T04:55:07.995" v="35"/>
        <pc:sldMkLst>
          <pc:docMk/>
          <pc:sldMk cId="3004797283" sldId="492"/>
        </pc:sldMkLst>
        <pc:spChg chg="mod ord">
          <ac:chgData name="ヨコオ　レイ" userId="S::a71377@st.takushoku-u.ac.jp::5ef8c68c-7bdf-4008-854e-3343d3eda687" providerId="AD" clId="Web-{215BFFD9-5C95-4B1D-8B5A-DE57BFC9EDDD}" dt="2019-11-11T04:55:07.995" v="35"/>
          <ac:spMkLst>
            <pc:docMk/>
            <pc:sldMk cId="3004797283" sldId="492"/>
            <ac:spMk id="2" creationId="{38BCCFB1-CA6E-4789-A1A4-0773A519E8F2}"/>
          </ac:spMkLst>
        </pc:spChg>
      </pc:sldChg>
      <pc:sldChg chg="modSp mod modClrScheme chgLayout">
        <pc:chgData name="ヨコオ　レイ" userId="S::a71377@st.takushoku-u.ac.jp::5ef8c68c-7bdf-4008-854e-3343d3eda687" providerId="AD" clId="Web-{215BFFD9-5C95-4B1D-8B5A-DE57BFC9EDDD}" dt="2019-11-11T04:55:07.995" v="35"/>
        <pc:sldMkLst>
          <pc:docMk/>
          <pc:sldMk cId="1867517124" sldId="494"/>
        </pc:sldMkLst>
        <pc:spChg chg="mod ord">
          <ac:chgData name="ヨコオ　レイ" userId="S::a71377@st.takushoku-u.ac.jp::5ef8c68c-7bdf-4008-854e-3343d3eda687" providerId="AD" clId="Web-{215BFFD9-5C95-4B1D-8B5A-DE57BFC9EDDD}" dt="2019-11-11T04:55:07.995" v="35"/>
          <ac:spMkLst>
            <pc:docMk/>
            <pc:sldMk cId="1867517124" sldId="494"/>
            <ac:spMk id="2" creationId="{1E430563-86A0-4536-8427-C5D0659F64F4}"/>
          </ac:spMkLst>
        </pc:spChg>
      </pc:sldChg>
      <pc:sldChg chg="modSp mod modClrScheme chgLayout">
        <pc:chgData name="ヨコオ　レイ" userId="S::a71377@st.takushoku-u.ac.jp::5ef8c68c-7bdf-4008-854e-3343d3eda687" providerId="AD" clId="Web-{215BFFD9-5C95-4B1D-8B5A-DE57BFC9EDDD}" dt="2019-11-11T04:55:07.995" v="35"/>
        <pc:sldMkLst>
          <pc:docMk/>
          <pc:sldMk cId="3118460350" sldId="495"/>
        </pc:sldMkLst>
        <pc:spChg chg="mod ord">
          <ac:chgData name="ヨコオ　レイ" userId="S::a71377@st.takushoku-u.ac.jp::5ef8c68c-7bdf-4008-854e-3343d3eda687" providerId="AD" clId="Web-{215BFFD9-5C95-4B1D-8B5A-DE57BFC9EDDD}" dt="2019-11-11T04:55:07.995" v="35"/>
          <ac:spMkLst>
            <pc:docMk/>
            <pc:sldMk cId="3118460350" sldId="495"/>
            <ac:spMk id="2" creationId="{DE9FC77A-5B87-4606-A887-602348210793}"/>
          </ac:spMkLst>
        </pc:spChg>
      </pc:sldChg>
      <pc:sldChg chg="modSp mod modClrScheme chgLayout">
        <pc:chgData name="ヨコオ　レイ" userId="S::a71377@st.takushoku-u.ac.jp::5ef8c68c-7bdf-4008-854e-3343d3eda687" providerId="AD" clId="Web-{215BFFD9-5C95-4B1D-8B5A-DE57BFC9EDDD}" dt="2019-11-11T04:55:07.995" v="35"/>
        <pc:sldMkLst>
          <pc:docMk/>
          <pc:sldMk cId="1714118437" sldId="496"/>
        </pc:sldMkLst>
        <pc:spChg chg="mod ord">
          <ac:chgData name="ヨコオ　レイ" userId="S::a71377@st.takushoku-u.ac.jp::5ef8c68c-7bdf-4008-854e-3343d3eda687" providerId="AD" clId="Web-{215BFFD9-5C95-4B1D-8B5A-DE57BFC9EDDD}" dt="2019-11-11T04:55:07.995" v="35"/>
          <ac:spMkLst>
            <pc:docMk/>
            <pc:sldMk cId="1714118437" sldId="496"/>
            <ac:spMk id="2" creationId="{4DA9A688-3B2A-4912-810B-CC943BBC89AD}"/>
          </ac:spMkLst>
        </pc:spChg>
      </pc:sldChg>
      <pc:sldChg chg="mod modClrScheme chgLayout">
        <pc:chgData name="ヨコオ　レイ" userId="S::a71377@st.takushoku-u.ac.jp::5ef8c68c-7bdf-4008-854e-3343d3eda687" providerId="AD" clId="Web-{215BFFD9-5C95-4B1D-8B5A-DE57BFC9EDDD}" dt="2019-11-11T04:55:07.995" v="35"/>
        <pc:sldMkLst>
          <pc:docMk/>
          <pc:sldMk cId="3867057517" sldId="497"/>
        </pc:sldMkLst>
      </pc:sldChg>
      <pc:sldChg chg="modSp mod modClrScheme chgLayout">
        <pc:chgData name="ヨコオ　レイ" userId="S::a71377@st.takushoku-u.ac.jp::5ef8c68c-7bdf-4008-854e-3343d3eda687" providerId="AD" clId="Web-{215BFFD9-5C95-4B1D-8B5A-DE57BFC9EDDD}" dt="2019-11-11T04:55:07.995" v="35"/>
        <pc:sldMkLst>
          <pc:docMk/>
          <pc:sldMk cId="3019161920" sldId="499"/>
        </pc:sldMkLst>
        <pc:spChg chg="mod ord">
          <ac:chgData name="ヨコオ　レイ" userId="S::a71377@st.takushoku-u.ac.jp::5ef8c68c-7bdf-4008-854e-3343d3eda687" providerId="AD" clId="Web-{215BFFD9-5C95-4B1D-8B5A-DE57BFC9EDDD}" dt="2019-11-11T04:55:07.995" v="35"/>
          <ac:spMkLst>
            <pc:docMk/>
            <pc:sldMk cId="3019161920" sldId="499"/>
            <ac:spMk id="2" creationId="{D8526BD4-749A-4E74-9B79-C5E2D340FEA5}"/>
          </ac:spMkLst>
        </pc:spChg>
        <pc:spChg chg="mod ord">
          <ac:chgData name="ヨコオ　レイ" userId="S::a71377@st.takushoku-u.ac.jp::5ef8c68c-7bdf-4008-854e-3343d3eda687" providerId="AD" clId="Web-{215BFFD9-5C95-4B1D-8B5A-DE57BFC9EDDD}" dt="2019-11-11T04:55:07.995" v="35"/>
          <ac:spMkLst>
            <pc:docMk/>
            <pc:sldMk cId="3019161920" sldId="499"/>
            <ac:spMk id="3" creationId="{35A116F1-7BEF-4395-ABB4-ACD36E83B29D}"/>
          </ac:spMkLst>
        </pc:spChg>
      </pc:sldChg>
      <pc:sldChg chg="modSp mod modClrScheme chgLayout">
        <pc:chgData name="ヨコオ　レイ" userId="S::a71377@st.takushoku-u.ac.jp::5ef8c68c-7bdf-4008-854e-3343d3eda687" providerId="AD" clId="Web-{215BFFD9-5C95-4B1D-8B5A-DE57BFC9EDDD}" dt="2019-11-11T04:55:07.995" v="35"/>
        <pc:sldMkLst>
          <pc:docMk/>
          <pc:sldMk cId="3885621739" sldId="500"/>
        </pc:sldMkLst>
        <pc:spChg chg="mod ord">
          <ac:chgData name="ヨコオ　レイ" userId="S::a71377@st.takushoku-u.ac.jp::5ef8c68c-7bdf-4008-854e-3343d3eda687" providerId="AD" clId="Web-{215BFFD9-5C95-4B1D-8B5A-DE57BFC9EDDD}" dt="2019-11-11T04:55:07.995" v="35"/>
          <ac:spMkLst>
            <pc:docMk/>
            <pc:sldMk cId="3885621739" sldId="500"/>
            <ac:spMk id="2" creationId="{431E9260-6331-4A8E-8977-4A793DA6B324}"/>
          </ac:spMkLst>
        </pc:spChg>
      </pc:sldChg>
      <pc:sldChg chg="modSp mod modClrScheme chgLayout">
        <pc:chgData name="ヨコオ　レイ" userId="S::a71377@st.takushoku-u.ac.jp::5ef8c68c-7bdf-4008-854e-3343d3eda687" providerId="AD" clId="Web-{215BFFD9-5C95-4B1D-8B5A-DE57BFC9EDDD}" dt="2019-11-11T04:55:07.995" v="35"/>
        <pc:sldMkLst>
          <pc:docMk/>
          <pc:sldMk cId="1886347617" sldId="502"/>
        </pc:sldMkLst>
        <pc:spChg chg="mod ord">
          <ac:chgData name="ヨコオ　レイ" userId="S::a71377@st.takushoku-u.ac.jp::5ef8c68c-7bdf-4008-854e-3343d3eda687" providerId="AD" clId="Web-{215BFFD9-5C95-4B1D-8B5A-DE57BFC9EDDD}" dt="2019-11-11T04:55:07.995" v="35"/>
          <ac:spMkLst>
            <pc:docMk/>
            <pc:sldMk cId="1886347617" sldId="502"/>
            <ac:spMk id="2" creationId="{00000000-0000-0000-0000-000000000000}"/>
          </ac:spMkLst>
        </pc:spChg>
        <pc:spChg chg="mod ord">
          <ac:chgData name="ヨコオ　レイ" userId="S::a71377@st.takushoku-u.ac.jp::5ef8c68c-7bdf-4008-854e-3343d3eda687" providerId="AD" clId="Web-{215BFFD9-5C95-4B1D-8B5A-DE57BFC9EDDD}" dt="2019-11-11T04:55:07.995" v="35"/>
          <ac:spMkLst>
            <pc:docMk/>
            <pc:sldMk cId="1886347617" sldId="502"/>
            <ac:spMk id="3" creationId="{00000000-0000-0000-0000-000000000000}"/>
          </ac:spMkLst>
        </pc:spChg>
      </pc:sldChg>
      <pc:sldChg chg="modSp mod modClrScheme chgLayout">
        <pc:chgData name="ヨコオ　レイ" userId="S::a71377@st.takushoku-u.ac.jp::5ef8c68c-7bdf-4008-854e-3343d3eda687" providerId="AD" clId="Web-{215BFFD9-5C95-4B1D-8B5A-DE57BFC9EDDD}" dt="2019-11-11T04:55:07.995" v="35"/>
        <pc:sldMkLst>
          <pc:docMk/>
          <pc:sldMk cId="3310248" sldId="503"/>
        </pc:sldMkLst>
        <pc:spChg chg="mod ord">
          <ac:chgData name="ヨコオ　レイ" userId="S::a71377@st.takushoku-u.ac.jp::5ef8c68c-7bdf-4008-854e-3343d3eda687" providerId="AD" clId="Web-{215BFFD9-5C95-4B1D-8B5A-DE57BFC9EDDD}" dt="2019-11-11T04:55:07.995" v="35"/>
          <ac:spMkLst>
            <pc:docMk/>
            <pc:sldMk cId="3310248" sldId="503"/>
            <ac:spMk id="2" creationId="{F199AC6F-4E42-428A-90C7-FC89A797D253}"/>
          </ac:spMkLst>
        </pc:spChg>
      </pc:sldChg>
      <pc:sldChg chg="modSp mod modClrScheme chgLayout">
        <pc:chgData name="ヨコオ　レイ" userId="S::a71377@st.takushoku-u.ac.jp::5ef8c68c-7bdf-4008-854e-3343d3eda687" providerId="AD" clId="Web-{215BFFD9-5C95-4B1D-8B5A-DE57BFC9EDDD}" dt="2019-11-11T04:55:07.995" v="35"/>
        <pc:sldMkLst>
          <pc:docMk/>
          <pc:sldMk cId="2850772537" sldId="504"/>
        </pc:sldMkLst>
        <pc:spChg chg="mod ord">
          <ac:chgData name="ヨコオ　レイ" userId="S::a71377@st.takushoku-u.ac.jp::5ef8c68c-7bdf-4008-854e-3343d3eda687" providerId="AD" clId="Web-{215BFFD9-5C95-4B1D-8B5A-DE57BFC9EDDD}" dt="2019-11-11T04:55:07.995" v="35"/>
          <ac:spMkLst>
            <pc:docMk/>
            <pc:sldMk cId="2850772537" sldId="504"/>
            <ac:spMk id="2" creationId="{B64B0FC4-F48E-4089-9AB6-2CDEA03658D8}"/>
          </ac:spMkLst>
        </pc:spChg>
      </pc:sldChg>
      <pc:sldChg chg="modSp mod modClrScheme chgLayout">
        <pc:chgData name="ヨコオ　レイ" userId="S::a71377@st.takushoku-u.ac.jp::5ef8c68c-7bdf-4008-854e-3343d3eda687" providerId="AD" clId="Web-{215BFFD9-5C95-4B1D-8B5A-DE57BFC9EDDD}" dt="2019-11-11T04:55:07.995" v="35"/>
        <pc:sldMkLst>
          <pc:docMk/>
          <pc:sldMk cId="1494822361" sldId="505"/>
        </pc:sldMkLst>
        <pc:spChg chg="mod ord">
          <ac:chgData name="ヨコオ　レイ" userId="S::a71377@st.takushoku-u.ac.jp::5ef8c68c-7bdf-4008-854e-3343d3eda687" providerId="AD" clId="Web-{215BFFD9-5C95-4B1D-8B5A-DE57BFC9EDDD}" dt="2019-11-11T04:55:07.995" v="35"/>
          <ac:spMkLst>
            <pc:docMk/>
            <pc:sldMk cId="1494822361" sldId="505"/>
            <ac:spMk id="2" creationId="{34FD47B9-4ABD-49E3-BE2A-AFBD7962E3A3}"/>
          </ac:spMkLst>
        </pc:spChg>
      </pc:sldChg>
      <pc:sldChg chg="modSp mod modClrScheme chgLayout">
        <pc:chgData name="ヨコオ　レイ" userId="S::a71377@st.takushoku-u.ac.jp::5ef8c68c-7bdf-4008-854e-3343d3eda687" providerId="AD" clId="Web-{215BFFD9-5C95-4B1D-8B5A-DE57BFC9EDDD}" dt="2019-11-11T04:55:07.995" v="35"/>
        <pc:sldMkLst>
          <pc:docMk/>
          <pc:sldMk cId="2798577376" sldId="506"/>
        </pc:sldMkLst>
        <pc:spChg chg="mod ord">
          <ac:chgData name="ヨコオ　レイ" userId="S::a71377@st.takushoku-u.ac.jp::5ef8c68c-7bdf-4008-854e-3343d3eda687" providerId="AD" clId="Web-{215BFFD9-5C95-4B1D-8B5A-DE57BFC9EDDD}" dt="2019-11-11T04:55:07.995" v="35"/>
          <ac:spMkLst>
            <pc:docMk/>
            <pc:sldMk cId="2798577376" sldId="506"/>
            <ac:spMk id="2" creationId="{4B895A24-2A6A-4F2E-9CDD-CB9D5B52D43F}"/>
          </ac:spMkLst>
        </pc:spChg>
      </pc:sldChg>
      <pc:sldChg chg="addSp modSp mod modClrScheme chgLayout">
        <pc:chgData name="ヨコオ　レイ" userId="S::a71377@st.takushoku-u.ac.jp::5ef8c68c-7bdf-4008-854e-3343d3eda687" providerId="AD" clId="Web-{215BFFD9-5C95-4B1D-8B5A-DE57BFC9EDDD}" dt="2019-11-11T05:09:27.415" v="210" actId="1076"/>
        <pc:sldMkLst>
          <pc:docMk/>
          <pc:sldMk cId="2015065025" sldId="507"/>
        </pc:sldMkLst>
        <pc:spChg chg="mod ord">
          <ac:chgData name="ヨコオ　レイ" userId="S::a71377@st.takushoku-u.ac.jp::5ef8c68c-7bdf-4008-854e-3343d3eda687" providerId="AD" clId="Web-{215BFFD9-5C95-4B1D-8B5A-DE57BFC9EDDD}" dt="2019-11-11T04:55:07.995" v="35"/>
          <ac:spMkLst>
            <pc:docMk/>
            <pc:sldMk cId="2015065025" sldId="507"/>
            <ac:spMk id="2" creationId="{FF805367-6FDD-44C2-BD4F-B874DF4BA938}"/>
          </ac:spMkLst>
        </pc:spChg>
        <pc:spChg chg="add">
          <ac:chgData name="ヨコオ　レイ" userId="S::a71377@st.takushoku-u.ac.jp::5ef8c68c-7bdf-4008-854e-3343d3eda687" providerId="AD" clId="Web-{215BFFD9-5C95-4B1D-8B5A-DE57BFC9EDDD}" dt="2019-11-11T04:54:59.058" v="33"/>
          <ac:spMkLst>
            <pc:docMk/>
            <pc:sldMk cId="2015065025" sldId="507"/>
            <ac:spMk id="5" creationId="{058125B6-D8AE-45A4-A9EB-25FE278B05D9}"/>
          </ac:spMkLst>
        </pc:spChg>
        <pc:spChg chg="mod">
          <ac:chgData name="ヨコオ　レイ" userId="S::a71377@st.takushoku-u.ac.jp::5ef8c68c-7bdf-4008-854e-3343d3eda687" providerId="AD" clId="Web-{215BFFD9-5C95-4B1D-8B5A-DE57BFC9EDDD}" dt="2019-11-11T04:59:58.370" v="140" actId="20577"/>
          <ac:spMkLst>
            <pc:docMk/>
            <pc:sldMk cId="2015065025" sldId="507"/>
            <ac:spMk id="6" creationId="{2F906012-5DCD-4C31-9CFB-0FBE67A8720D}"/>
          </ac:spMkLst>
        </pc:spChg>
        <pc:spChg chg="add mod">
          <ac:chgData name="ヨコオ　レイ" userId="S::a71377@st.takushoku-u.ac.jp::5ef8c68c-7bdf-4008-854e-3343d3eda687" providerId="AD" clId="Web-{215BFFD9-5C95-4B1D-8B5A-DE57BFC9EDDD}" dt="2019-11-11T04:59:22.604" v="132" actId="20577"/>
          <ac:spMkLst>
            <pc:docMk/>
            <pc:sldMk cId="2015065025" sldId="507"/>
            <ac:spMk id="7" creationId="{790CA13D-7411-4A07-94C3-98C9ECE9F1A0}"/>
          </ac:spMkLst>
        </pc:spChg>
        <pc:spChg chg="add mod">
          <ac:chgData name="ヨコオ　レイ" userId="S::a71377@st.takushoku-u.ac.jp::5ef8c68c-7bdf-4008-854e-3343d3eda687" providerId="AD" clId="Web-{215BFFD9-5C95-4B1D-8B5A-DE57BFC9EDDD}" dt="2019-11-11T05:09:27.415" v="210" actId="1076"/>
          <ac:spMkLst>
            <pc:docMk/>
            <pc:sldMk cId="2015065025" sldId="507"/>
            <ac:spMk id="8" creationId="{B608D6FA-2BD2-4C2B-BA97-94EA5B6848F7}"/>
          </ac:spMkLst>
        </pc:spChg>
      </pc:sldChg>
      <pc:sldChg chg="addSp modSp new ord">
        <pc:chgData name="ヨコオ　レイ" userId="S::a71377@st.takushoku-u.ac.jp::5ef8c68c-7bdf-4008-854e-3343d3eda687" providerId="AD" clId="Web-{215BFFD9-5C95-4B1D-8B5A-DE57BFC9EDDD}" dt="2019-11-11T07:51:51.839" v="1450" actId="20577"/>
        <pc:sldMkLst>
          <pc:docMk/>
          <pc:sldMk cId="1416322713" sldId="508"/>
        </pc:sldMkLst>
        <pc:spChg chg="add mod">
          <ac:chgData name="ヨコオ　レイ" userId="S::a71377@st.takushoku-u.ac.jp::5ef8c68c-7bdf-4008-854e-3343d3eda687" providerId="AD" clId="Web-{215BFFD9-5C95-4B1D-8B5A-DE57BFC9EDDD}" dt="2019-11-11T07:45:06.461" v="1442" actId="20577"/>
          <ac:spMkLst>
            <pc:docMk/>
            <pc:sldMk cId="1416322713" sldId="508"/>
            <ac:spMk id="3" creationId="{A790299F-3BA0-4C2D-834B-D10B21BDE438}"/>
          </ac:spMkLst>
        </pc:spChg>
        <pc:spChg chg="mod">
          <ac:chgData name="ヨコオ　レイ" userId="S::a71377@st.takushoku-u.ac.jp::5ef8c68c-7bdf-4008-854e-3343d3eda687" providerId="AD" clId="Web-{215BFFD9-5C95-4B1D-8B5A-DE57BFC9EDDD}" dt="2019-11-11T07:51:51.839" v="1450" actId="20577"/>
          <ac:spMkLst>
            <pc:docMk/>
            <pc:sldMk cId="1416322713" sldId="508"/>
            <ac:spMk id="5" creationId="{479EB0E2-C135-4E36-A0E7-90378B4EF051}"/>
          </ac:spMkLst>
        </pc:spChg>
      </pc:sldChg>
      <pc:sldChg chg="addSp modSp new ord">
        <pc:chgData name="ヨコオ　レイ" userId="S::a71377@st.takushoku-u.ac.jp::5ef8c68c-7bdf-4008-854e-3343d3eda687" providerId="AD" clId="Web-{215BFFD9-5C95-4B1D-8B5A-DE57BFC9EDDD}" dt="2019-11-11T07:56:42.763" v="1501" actId="20577"/>
        <pc:sldMkLst>
          <pc:docMk/>
          <pc:sldMk cId="681025274" sldId="510"/>
        </pc:sldMkLst>
        <pc:spChg chg="add mod">
          <ac:chgData name="ヨコオ　レイ" userId="S::a71377@st.takushoku-u.ac.jp::5ef8c68c-7bdf-4008-854e-3343d3eda687" providerId="AD" clId="Web-{215BFFD9-5C95-4B1D-8B5A-DE57BFC9EDDD}" dt="2019-11-11T07:56:42.763" v="1501" actId="20577"/>
          <ac:spMkLst>
            <pc:docMk/>
            <pc:sldMk cId="681025274" sldId="510"/>
            <ac:spMk id="3" creationId="{054C1EEE-D0D3-4A56-BD0D-CEFE1CBC5C8E}"/>
          </ac:spMkLst>
        </pc:spChg>
      </pc:sldChg>
      <pc:sldChg chg="new del">
        <pc:chgData name="ヨコオ　レイ" userId="S::a71377@st.takushoku-u.ac.jp::5ef8c68c-7bdf-4008-854e-3343d3eda687" providerId="AD" clId="Web-{215BFFD9-5C95-4B1D-8B5A-DE57BFC9EDDD}" dt="2019-11-11T06:46:40.297" v="983"/>
        <pc:sldMkLst>
          <pc:docMk/>
          <pc:sldMk cId="3545504668" sldId="511"/>
        </pc:sldMkLst>
      </pc:sldChg>
      <pc:sldMasterChg chg="del delSldLayout">
        <pc:chgData name="ヨコオ　レイ" userId="S::a71377@st.takushoku-u.ac.jp::5ef8c68c-7bdf-4008-854e-3343d3eda687" providerId="AD" clId="Web-{215BFFD9-5C95-4B1D-8B5A-DE57BFC9EDDD}" dt="2019-11-11T04:54:55.120" v="32"/>
        <pc:sldMasterMkLst>
          <pc:docMk/>
          <pc:sldMasterMk cId="3486141859" sldId="2147484389"/>
        </pc:sldMasterMkLst>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3574098483" sldId="2147484390"/>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2387211498" sldId="2147484391"/>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3656447709" sldId="2147484392"/>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996329032" sldId="2147484393"/>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2377692586" sldId="2147484394"/>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4206392298" sldId="2147484395"/>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2813928211" sldId="2147484396"/>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3497844467" sldId="2147484397"/>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2584153595" sldId="2147484398"/>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2476115536" sldId="2147484399"/>
          </pc:sldLayoutMkLst>
        </pc:sldLayoutChg>
        <pc:sldLayoutChg chg="del">
          <pc:chgData name="ヨコオ　レイ" userId="S::a71377@st.takushoku-u.ac.jp::5ef8c68c-7bdf-4008-854e-3343d3eda687" providerId="AD" clId="Web-{215BFFD9-5C95-4B1D-8B5A-DE57BFC9EDDD}" dt="2019-11-11T04:54:55.120" v="32"/>
          <pc:sldLayoutMkLst>
            <pc:docMk/>
            <pc:sldMasterMk cId="3486141859" sldId="2147484389"/>
            <pc:sldLayoutMk cId="1435050635" sldId="2147484400"/>
          </pc:sldLayoutMkLst>
        </pc:sldLayoutChg>
      </pc:sldMasterChg>
      <pc:sldMasterChg chg="add del addSldLayout delSldLayout modSldLayout">
        <pc:chgData name="ヨコオ　レイ" userId="S::a71377@st.takushoku-u.ac.jp::5ef8c68c-7bdf-4008-854e-3343d3eda687" providerId="AD" clId="Web-{215BFFD9-5C95-4B1D-8B5A-DE57BFC9EDDD}" dt="2019-11-11T04:55:07.995" v="35"/>
        <pc:sldMasterMkLst>
          <pc:docMk/>
          <pc:sldMasterMk cId="1439724602" sldId="2147484401"/>
        </pc:sldMasterMkLst>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1596414551" sldId="2147484402"/>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2965482065" sldId="2147484403"/>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1105273000" sldId="2147484404"/>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2243207271" sldId="2147484405"/>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3360208167" sldId="2147484406"/>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1002411558" sldId="2147484407"/>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4199291940" sldId="2147484408"/>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3223296256" sldId="2147484409"/>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345556132" sldId="2147484410"/>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524233410" sldId="2147484411"/>
          </pc:sldLayoutMkLst>
        </pc:sldLayoutChg>
        <pc:sldLayoutChg chg="add del mod replId">
          <pc:chgData name="ヨコオ　レイ" userId="S::a71377@st.takushoku-u.ac.jp::5ef8c68c-7bdf-4008-854e-3343d3eda687" providerId="AD" clId="Web-{215BFFD9-5C95-4B1D-8B5A-DE57BFC9EDDD}" dt="2019-11-11T04:55:07.995" v="35"/>
          <pc:sldLayoutMkLst>
            <pc:docMk/>
            <pc:sldMasterMk cId="1439724602" sldId="2147484401"/>
            <pc:sldLayoutMk cId="3635758171" sldId="2147484412"/>
          </pc:sldLayoutMkLst>
        </pc:sldLayoutChg>
      </pc:sldMasterChg>
      <pc:sldMasterChg chg="add addSldLayout modSldLayout">
        <pc:chgData name="ヨコオ　レイ" userId="S::a71377@st.takushoku-u.ac.jp::5ef8c68c-7bdf-4008-854e-3343d3eda687" providerId="AD" clId="Web-{215BFFD9-5C95-4B1D-8B5A-DE57BFC9EDDD}" dt="2019-11-11T04:55:07.995" v="35"/>
        <pc:sldMasterMkLst>
          <pc:docMk/>
          <pc:sldMasterMk cId="2103553200" sldId="2147484413"/>
        </pc:sldMasterMkLst>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550948011" sldId="2147484414"/>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434946737" sldId="2147484415"/>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1873363880" sldId="2147484416"/>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2430489187" sldId="2147484417"/>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2941131637" sldId="2147484418"/>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1705417414" sldId="2147484419"/>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2060303332" sldId="2147484420"/>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23065839" sldId="2147484421"/>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980922785" sldId="2147484422"/>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718334440" sldId="2147484423"/>
          </pc:sldLayoutMkLst>
        </pc:sldLayoutChg>
        <pc:sldLayoutChg chg="add mod replId">
          <pc:chgData name="ヨコオ　レイ" userId="S::a71377@st.takushoku-u.ac.jp::5ef8c68c-7bdf-4008-854e-3343d3eda687" providerId="AD" clId="Web-{215BFFD9-5C95-4B1D-8B5A-DE57BFC9EDDD}" dt="2019-11-11T04:55:07.995" v="35"/>
          <pc:sldLayoutMkLst>
            <pc:docMk/>
            <pc:sldMasterMk cId="2103553200" sldId="2147484413"/>
            <pc:sldLayoutMk cId="1667482875" sldId="2147484424"/>
          </pc:sldLayoutMkLst>
        </pc:sldLayoutChg>
      </pc:sldMasterChg>
    </pc:docChg>
  </pc:docChgLst>
  <pc:docChgLst>
    <pc:chgData name="ヨコオ　レイ" userId="S::a71377@st.takushoku-u.ac.jp::5ef8c68c-7bdf-4008-854e-3343d3eda687" providerId="AD" clId="Web-{5737A4E3-B3F7-41EA-B41F-2ECD33ABBF04}"/>
    <pc:docChg chg="addSld delSld modSld sldOrd">
      <pc:chgData name="ヨコオ　レイ" userId="S::a71377@st.takushoku-u.ac.jp::5ef8c68c-7bdf-4008-854e-3343d3eda687" providerId="AD" clId="Web-{5737A4E3-B3F7-41EA-B41F-2ECD33ABBF04}" dt="2019-12-06T12:21:06.670" v="3000"/>
      <pc:docMkLst>
        <pc:docMk/>
      </pc:docMkLst>
      <pc:sldChg chg="modSp">
        <pc:chgData name="ヨコオ　レイ" userId="S::a71377@st.takushoku-u.ac.jp::5ef8c68c-7bdf-4008-854e-3343d3eda687" providerId="AD" clId="Web-{5737A4E3-B3F7-41EA-B41F-2ECD33ABBF04}" dt="2019-12-06T06:06:41.878" v="94" actId="20577"/>
        <pc:sldMkLst>
          <pc:docMk/>
          <pc:sldMk cId="2213627459" sldId="351"/>
        </pc:sldMkLst>
        <pc:spChg chg="mod">
          <ac:chgData name="ヨコオ　レイ" userId="S::a71377@st.takushoku-u.ac.jp::5ef8c68c-7bdf-4008-854e-3343d3eda687" providerId="AD" clId="Web-{5737A4E3-B3F7-41EA-B41F-2ECD33ABBF04}" dt="2019-12-06T06:06:41.878" v="94" actId="20577"/>
          <ac:spMkLst>
            <pc:docMk/>
            <pc:sldMk cId="2213627459" sldId="351"/>
            <ac:spMk id="3" creationId="{00000000-0000-0000-0000-000000000000}"/>
          </ac:spMkLst>
        </pc:spChg>
      </pc:sldChg>
      <pc:sldChg chg="ord">
        <pc:chgData name="ヨコオ　レイ" userId="S::a71377@st.takushoku-u.ac.jp::5ef8c68c-7bdf-4008-854e-3343d3eda687" providerId="AD" clId="Web-{5737A4E3-B3F7-41EA-B41F-2ECD33ABBF04}" dt="2019-12-06T06:17:57.976" v="192"/>
        <pc:sldMkLst>
          <pc:docMk/>
          <pc:sldMk cId="1935270770" sldId="415"/>
        </pc:sldMkLst>
      </pc:sldChg>
      <pc:sldChg chg="modSp">
        <pc:chgData name="ヨコオ　レイ" userId="S::a71377@st.takushoku-u.ac.jp::5ef8c68c-7bdf-4008-854e-3343d3eda687" providerId="AD" clId="Web-{5737A4E3-B3F7-41EA-B41F-2ECD33ABBF04}" dt="2019-12-06T11:01:50.798" v="2210" actId="1076"/>
        <pc:sldMkLst>
          <pc:docMk/>
          <pc:sldMk cId="1834461353" sldId="482"/>
        </pc:sldMkLst>
        <pc:spChg chg="mod">
          <ac:chgData name="ヨコオ　レイ" userId="S::a71377@st.takushoku-u.ac.jp::5ef8c68c-7bdf-4008-854e-3343d3eda687" providerId="AD" clId="Web-{5737A4E3-B3F7-41EA-B41F-2ECD33ABBF04}" dt="2019-12-06T11:01:38.438" v="2209" actId="1076"/>
          <ac:spMkLst>
            <pc:docMk/>
            <pc:sldMk cId="1834461353" sldId="482"/>
            <ac:spMk id="6" creationId="{D42515B7-7C8A-439B-90A9-6DCF72557256}"/>
          </ac:spMkLst>
        </pc:spChg>
        <pc:spChg chg="mod">
          <ac:chgData name="ヨコオ　レイ" userId="S::a71377@st.takushoku-u.ac.jp::5ef8c68c-7bdf-4008-854e-3343d3eda687" providerId="AD" clId="Web-{5737A4E3-B3F7-41EA-B41F-2ECD33ABBF04}" dt="2019-12-06T11:01:50.798" v="2210" actId="1076"/>
          <ac:spMkLst>
            <pc:docMk/>
            <pc:sldMk cId="1834461353" sldId="482"/>
            <ac:spMk id="19" creationId="{06FEAEFC-3AEF-46C0-9074-1FB78DE09B58}"/>
          </ac:spMkLst>
        </pc:spChg>
        <pc:graphicFrameChg chg="modGraphic">
          <ac:chgData name="ヨコオ　レイ" userId="S::a71377@st.takushoku-u.ac.jp::5ef8c68c-7bdf-4008-854e-3343d3eda687" providerId="AD" clId="Web-{5737A4E3-B3F7-41EA-B41F-2ECD33ABBF04}" dt="2019-12-06T11:01:15.672" v="2207"/>
          <ac:graphicFrameMkLst>
            <pc:docMk/>
            <pc:sldMk cId="1834461353" sldId="482"/>
            <ac:graphicFrameMk id="21" creationId="{41168E2E-C768-447A-8E22-D6F6B3F144F7}"/>
          </ac:graphicFrameMkLst>
        </pc:graphicFrameChg>
      </pc:sldChg>
      <pc:sldChg chg="modSp">
        <pc:chgData name="ヨコオ　レイ" userId="S::a71377@st.takushoku-u.ac.jp::5ef8c68c-7bdf-4008-854e-3343d3eda687" providerId="AD" clId="Web-{5737A4E3-B3F7-41EA-B41F-2ECD33ABBF04}" dt="2019-12-06T11:07:28.752" v="2219" actId="1076"/>
        <pc:sldMkLst>
          <pc:docMk/>
          <pc:sldMk cId="1494822361" sldId="505"/>
        </pc:sldMkLst>
        <pc:spChg chg="mod">
          <ac:chgData name="ヨコオ　レイ" userId="S::a71377@st.takushoku-u.ac.jp::5ef8c68c-7bdf-4008-854e-3343d3eda687" providerId="AD" clId="Web-{5737A4E3-B3F7-41EA-B41F-2ECD33ABBF04}" dt="2019-12-06T11:07:11.393" v="2218" actId="1076"/>
          <ac:spMkLst>
            <pc:docMk/>
            <pc:sldMk cId="1494822361" sldId="505"/>
            <ac:spMk id="5" creationId="{156409F7-65F9-4251-835E-3A1BBA44472F}"/>
          </ac:spMkLst>
        </pc:spChg>
        <pc:spChg chg="mod">
          <ac:chgData name="ヨコオ　レイ" userId="S::a71377@st.takushoku-u.ac.jp::5ef8c68c-7bdf-4008-854e-3343d3eda687" providerId="AD" clId="Web-{5737A4E3-B3F7-41EA-B41F-2ECD33ABBF04}" dt="2019-12-06T11:07:28.752" v="2219" actId="1076"/>
          <ac:spMkLst>
            <pc:docMk/>
            <pc:sldMk cId="1494822361" sldId="505"/>
            <ac:spMk id="7" creationId="{0CC1E270-576F-482C-8B35-A371F11F21DD}"/>
          </ac:spMkLst>
        </pc:spChg>
      </pc:sldChg>
      <pc:sldChg chg="modSp">
        <pc:chgData name="ヨコオ　レイ" userId="S::a71377@st.takushoku-u.ac.jp::5ef8c68c-7bdf-4008-854e-3343d3eda687" providerId="AD" clId="Web-{5737A4E3-B3F7-41EA-B41F-2ECD33ABBF04}" dt="2019-12-06T11:21:53.790" v="2401" actId="20577"/>
        <pc:sldMkLst>
          <pc:docMk/>
          <pc:sldMk cId="2798577376" sldId="506"/>
        </pc:sldMkLst>
        <pc:spChg chg="mod">
          <ac:chgData name="ヨコオ　レイ" userId="S::a71377@st.takushoku-u.ac.jp::5ef8c68c-7bdf-4008-854e-3343d3eda687" providerId="AD" clId="Web-{5737A4E3-B3F7-41EA-B41F-2ECD33ABBF04}" dt="2019-12-06T11:21:53.790" v="2401" actId="20577"/>
          <ac:spMkLst>
            <pc:docMk/>
            <pc:sldMk cId="2798577376" sldId="506"/>
            <ac:spMk id="2" creationId="{4B895A24-2A6A-4F2E-9CDD-CB9D5B52D43F}"/>
          </ac:spMkLst>
        </pc:spChg>
      </pc:sldChg>
      <pc:sldChg chg="addSp delSp modSp">
        <pc:chgData name="ヨコオ　レイ" userId="S::a71377@st.takushoku-u.ac.jp::5ef8c68c-7bdf-4008-854e-3343d3eda687" providerId="AD" clId="Web-{5737A4E3-B3F7-41EA-B41F-2ECD33ABBF04}" dt="2019-12-06T12:13:13.828" v="2991" actId="1076"/>
        <pc:sldMkLst>
          <pc:docMk/>
          <pc:sldMk cId="1416322713" sldId="508"/>
        </pc:sldMkLst>
        <pc:spChg chg="add del mod">
          <ac:chgData name="ヨコオ　レイ" userId="S::a71377@st.takushoku-u.ac.jp::5ef8c68c-7bdf-4008-854e-3343d3eda687" providerId="AD" clId="Web-{5737A4E3-B3F7-41EA-B41F-2ECD33ABBF04}" dt="2019-12-06T12:13:13.828" v="2991" actId="1076"/>
          <ac:spMkLst>
            <pc:docMk/>
            <pc:sldMk cId="1416322713" sldId="508"/>
            <ac:spMk id="3" creationId="{A790299F-3BA0-4C2D-834B-D10B21BDE438}"/>
          </ac:spMkLst>
        </pc:spChg>
        <pc:spChg chg="mod">
          <ac:chgData name="ヨコオ　レイ" userId="S::a71377@st.takushoku-u.ac.jp::5ef8c68c-7bdf-4008-854e-3343d3eda687" providerId="AD" clId="Web-{5737A4E3-B3F7-41EA-B41F-2ECD33ABBF04}" dt="2019-12-06T11:16:17.866" v="2337" actId="1076"/>
          <ac:spMkLst>
            <pc:docMk/>
            <pc:sldMk cId="1416322713" sldId="508"/>
            <ac:spMk id="5" creationId="{479EB0E2-C135-4E36-A0E7-90378B4EF051}"/>
          </ac:spMkLst>
        </pc:spChg>
      </pc:sldChg>
      <pc:sldChg chg="addSp delSp modSp">
        <pc:chgData name="ヨコオ　レイ" userId="S::a71377@st.takushoku-u.ac.jp::5ef8c68c-7bdf-4008-854e-3343d3eda687" providerId="AD" clId="Web-{5737A4E3-B3F7-41EA-B41F-2ECD33ABBF04}" dt="2019-12-06T06:09:25.566" v="104" actId="20577"/>
        <pc:sldMkLst>
          <pc:docMk/>
          <pc:sldMk cId="260116325" sldId="538"/>
        </pc:sldMkLst>
        <pc:spChg chg="mod">
          <ac:chgData name="ヨコオ　レイ" userId="S::a71377@st.takushoku-u.ac.jp::5ef8c68c-7bdf-4008-854e-3343d3eda687" providerId="AD" clId="Web-{5737A4E3-B3F7-41EA-B41F-2ECD33ABBF04}" dt="2019-12-06T06:09:25.566" v="104" actId="20577"/>
          <ac:spMkLst>
            <pc:docMk/>
            <pc:sldMk cId="260116325" sldId="538"/>
            <ac:spMk id="11" creationId="{50574D93-87DC-4D95-A751-57870296A140}"/>
          </ac:spMkLst>
        </pc:spChg>
        <pc:picChg chg="del">
          <ac:chgData name="ヨコオ　レイ" userId="S::a71377@st.takushoku-u.ac.jp::5ef8c68c-7bdf-4008-854e-3343d3eda687" providerId="AD" clId="Web-{5737A4E3-B3F7-41EA-B41F-2ECD33ABBF04}" dt="2019-12-06T05:58:20.593" v="27"/>
          <ac:picMkLst>
            <pc:docMk/>
            <pc:sldMk cId="260116325" sldId="538"/>
            <ac:picMk id="7" creationId="{7E1393F7-F8A1-464C-B96B-CE4041267189}"/>
          </ac:picMkLst>
        </pc:picChg>
        <pc:picChg chg="add mod">
          <ac:chgData name="ヨコオ　レイ" userId="S::a71377@st.takushoku-u.ac.jp::5ef8c68c-7bdf-4008-854e-3343d3eda687" providerId="AD" clId="Web-{5737A4E3-B3F7-41EA-B41F-2ECD33ABBF04}" dt="2019-12-06T06:04:20.158" v="31" actId="1076"/>
          <ac:picMkLst>
            <pc:docMk/>
            <pc:sldMk cId="260116325" sldId="538"/>
            <ac:picMk id="10" creationId="{D6AB2179-D7F7-4421-9482-A8122E4A68C7}"/>
          </ac:picMkLst>
        </pc:picChg>
      </pc:sldChg>
      <pc:sldChg chg="modSp">
        <pc:chgData name="ヨコオ　レイ" userId="S::a71377@st.takushoku-u.ac.jp::5ef8c68c-7bdf-4008-854e-3343d3eda687" providerId="AD" clId="Web-{5737A4E3-B3F7-41EA-B41F-2ECD33ABBF04}" dt="2019-12-06T06:12:09.427" v="189" actId="20577"/>
        <pc:sldMkLst>
          <pc:docMk/>
          <pc:sldMk cId="1575434405" sldId="543"/>
        </pc:sldMkLst>
        <pc:spChg chg="mod">
          <ac:chgData name="ヨコオ　レイ" userId="S::a71377@st.takushoku-u.ac.jp::5ef8c68c-7bdf-4008-854e-3343d3eda687" providerId="AD" clId="Web-{5737A4E3-B3F7-41EA-B41F-2ECD33ABBF04}" dt="2019-12-06T06:12:00.989" v="186" actId="20577"/>
          <ac:spMkLst>
            <pc:docMk/>
            <pc:sldMk cId="1575434405" sldId="543"/>
            <ac:spMk id="2" creationId="{439487FE-87CA-4809-A164-C8F512AF3401}"/>
          </ac:spMkLst>
        </pc:spChg>
        <pc:spChg chg="mod">
          <ac:chgData name="ヨコオ　レイ" userId="S::a71377@st.takushoku-u.ac.jp::5ef8c68c-7bdf-4008-854e-3343d3eda687" providerId="AD" clId="Web-{5737A4E3-B3F7-41EA-B41F-2ECD33ABBF04}" dt="2019-12-06T06:12:09.427" v="189" actId="20577"/>
          <ac:spMkLst>
            <pc:docMk/>
            <pc:sldMk cId="1575434405" sldId="543"/>
            <ac:spMk id="3" creationId="{8B3038C7-D47B-4F5E-86C6-3CAFBF41CD69}"/>
          </ac:spMkLst>
        </pc:spChg>
      </pc:sldChg>
      <pc:sldChg chg="modSp">
        <pc:chgData name="ヨコオ　レイ" userId="S::a71377@st.takushoku-u.ac.jp::5ef8c68c-7bdf-4008-854e-3343d3eda687" providerId="AD" clId="Web-{5737A4E3-B3F7-41EA-B41F-2ECD33ABBF04}" dt="2019-12-06T11:26:00.198" v="2414" actId="20577"/>
        <pc:sldMkLst>
          <pc:docMk/>
          <pc:sldMk cId="974060584" sldId="548"/>
        </pc:sldMkLst>
        <pc:spChg chg="mod">
          <ac:chgData name="ヨコオ　レイ" userId="S::a71377@st.takushoku-u.ac.jp::5ef8c68c-7bdf-4008-854e-3343d3eda687" providerId="AD" clId="Web-{5737A4E3-B3F7-41EA-B41F-2ECD33ABBF04}" dt="2019-12-06T11:26:00.198" v="2414" actId="20577"/>
          <ac:spMkLst>
            <pc:docMk/>
            <pc:sldMk cId="974060584" sldId="548"/>
            <ac:spMk id="4" creationId="{2D119D9F-4E6E-4832-B8A4-C02C1A65779B}"/>
          </ac:spMkLst>
        </pc:spChg>
      </pc:sldChg>
      <pc:sldChg chg="modSp">
        <pc:chgData name="ヨコオ　レイ" userId="S::a71377@st.takushoku-u.ac.jp::5ef8c68c-7bdf-4008-854e-3343d3eda687" providerId="AD" clId="Web-{5737A4E3-B3F7-41EA-B41F-2ECD33ABBF04}" dt="2019-12-06T11:22:55.775" v="2405" actId="1076"/>
        <pc:sldMkLst>
          <pc:docMk/>
          <pc:sldMk cId="4029697894" sldId="553"/>
        </pc:sldMkLst>
        <pc:spChg chg="mod">
          <ac:chgData name="ヨコオ　レイ" userId="S::a71377@st.takushoku-u.ac.jp::5ef8c68c-7bdf-4008-854e-3343d3eda687" providerId="AD" clId="Web-{5737A4E3-B3F7-41EA-B41F-2ECD33ABBF04}" dt="2019-12-06T11:22:49.697" v="2404" actId="1076"/>
          <ac:spMkLst>
            <pc:docMk/>
            <pc:sldMk cId="4029697894" sldId="553"/>
            <ac:spMk id="5" creationId="{2A882164-AC71-444C-938F-FAC5E1465589}"/>
          </ac:spMkLst>
        </pc:spChg>
        <pc:picChg chg="mod">
          <ac:chgData name="ヨコオ　レイ" userId="S::a71377@st.takushoku-u.ac.jp::5ef8c68c-7bdf-4008-854e-3343d3eda687" providerId="AD" clId="Web-{5737A4E3-B3F7-41EA-B41F-2ECD33ABBF04}" dt="2019-12-06T11:22:55.775" v="2405" actId="1076"/>
          <ac:picMkLst>
            <pc:docMk/>
            <pc:sldMk cId="4029697894" sldId="553"/>
            <ac:picMk id="3" creationId="{BE90D18F-3CFF-4AC2-8DC1-0688D00F7CE9}"/>
          </ac:picMkLst>
        </pc:picChg>
      </pc:sldChg>
      <pc:sldChg chg="modSp">
        <pc:chgData name="ヨコオ　レイ" userId="S::a71377@st.takushoku-u.ac.jp::5ef8c68c-7bdf-4008-854e-3343d3eda687" providerId="AD" clId="Web-{5737A4E3-B3F7-41EA-B41F-2ECD33ABBF04}" dt="2019-12-06T11:18:01.523" v="2384" actId="20577"/>
        <pc:sldMkLst>
          <pc:docMk/>
          <pc:sldMk cId="3215337082" sldId="556"/>
        </pc:sldMkLst>
        <pc:spChg chg="mod">
          <ac:chgData name="ヨコオ　レイ" userId="S::a71377@st.takushoku-u.ac.jp::5ef8c68c-7bdf-4008-854e-3343d3eda687" providerId="AD" clId="Web-{5737A4E3-B3F7-41EA-B41F-2ECD33ABBF04}" dt="2019-12-06T11:18:01.523" v="2384" actId="20577"/>
          <ac:spMkLst>
            <pc:docMk/>
            <pc:sldMk cId="3215337082" sldId="556"/>
            <ac:spMk id="3" creationId="{8F3C5617-CD08-4AA3-9C20-86DACC4BA5DD}"/>
          </ac:spMkLst>
        </pc:spChg>
      </pc:sldChg>
      <pc:sldChg chg="addSp delSp modSp">
        <pc:chgData name="ヨコオ　レイ" userId="S::a71377@st.takushoku-u.ac.jp::5ef8c68c-7bdf-4008-854e-3343d3eda687" providerId="AD" clId="Web-{5737A4E3-B3F7-41EA-B41F-2ECD33ABBF04}" dt="2019-12-06T10:34:02.973" v="2203" actId="20577"/>
        <pc:sldMkLst>
          <pc:docMk/>
          <pc:sldMk cId="930015930" sldId="561"/>
        </pc:sldMkLst>
        <pc:spChg chg="mod">
          <ac:chgData name="ヨコオ　レイ" userId="S::a71377@st.takushoku-u.ac.jp::5ef8c68c-7bdf-4008-854e-3343d3eda687" providerId="AD" clId="Web-{5737A4E3-B3F7-41EA-B41F-2ECD33ABBF04}" dt="2019-12-06T10:34:02.973" v="2203" actId="20577"/>
          <ac:spMkLst>
            <pc:docMk/>
            <pc:sldMk cId="930015930" sldId="561"/>
            <ac:spMk id="2" creationId="{C4C96CDC-9E71-4E14-A292-90D5635B6C4F}"/>
          </ac:spMkLst>
        </pc:spChg>
        <pc:spChg chg="mod">
          <ac:chgData name="ヨコオ　レイ" userId="S::a71377@st.takushoku-u.ac.jp::5ef8c68c-7bdf-4008-854e-3343d3eda687" providerId="AD" clId="Web-{5737A4E3-B3F7-41EA-B41F-2ECD33ABBF04}" dt="2019-12-06T09:36:45.813" v="1638" actId="20577"/>
          <ac:spMkLst>
            <pc:docMk/>
            <pc:sldMk cId="930015930" sldId="561"/>
            <ac:spMk id="8" creationId="{8AFE8BBE-9D48-4868-9F58-27ECEBF1CF45}"/>
          </ac:spMkLst>
        </pc:spChg>
        <pc:spChg chg="mod">
          <ac:chgData name="ヨコオ　レイ" userId="S::a71377@st.takushoku-u.ac.jp::5ef8c68c-7bdf-4008-854e-3343d3eda687" providerId="AD" clId="Web-{5737A4E3-B3F7-41EA-B41F-2ECD33ABBF04}" dt="2019-12-06T09:37:45.892" v="1680" actId="1076"/>
          <ac:spMkLst>
            <pc:docMk/>
            <pc:sldMk cId="930015930" sldId="561"/>
            <ac:spMk id="9" creationId="{8AFE6DA3-A93A-4705-994B-C339959868D7}"/>
          </ac:spMkLst>
        </pc:spChg>
        <pc:picChg chg="add del mod">
          <ac:chgData name="ヨコオ　レイ" userId="S::a71377@st.takushoku-u.ac.jp::5ef8c68c-7bdf-4008-854e-3343d3eda687" providerId="AD" clId="Web-{5737A4E3-B3F7-41EA-B41F-2ECD33ABBF04}" dt="2019-12-06T09:44:16.035" v="1685"/>
          <ac:picMkLst>
            <pc:docMk/>
            <pc:sldMk cId="930015930" sldId="561"/>
            <ac:picMk id="4" creationId="{3F15D445-226A-4EF1-9500-632758A77D64}"/>
          </ac:picMkLst>
        </pc:picChg>
        <pc:picChg chg="mod">
          <ac:chgData name="ヨコオ　レイ" userId="S::a71377@st.takushoku-u.ac.jp::5ef8c68c-7bdf-4008-854e-3343d3eda687" providerId="AD" clId="Web-{5737A4E3-B3F7-41EA-B41F-2ECD33ABBF04}" dt="2019-12-06T09:46:02.910" v="1704" actId="1076"/>
          <ac:picMkLst>
            <pc:docMk/>
            <pc:sldMk cId="930015930" sldId="561"/>
            <ac:picMk id="5" creationId="{632CD1AE-4EA8-4B6C-9F7F-30278FD0AED1}"/>
          </ac:picMkLst>
        </pc:picChg>
        <pc:picChg chg="del">
          <ac:chgData name="ヨコオ　レイ" userId="S::a71377@st.takushoku-u.ac.jp::5ef8c68c-7bdf-4008-854e-3343d3eda687" providerId="AD" clId="Web-{5737A4E3-B3F7-41EA-B41F-2ECD33ABBF04}" dt="2019-12-06T09:44:24.003" v="1686"/>
          <ac:picMkLst>
            <pc:docMk/>
            <pc:sldMk cId="930015930" sldId="561"/>
            <ac:picMk id="7" creationId="{DEED6216-CD2A-494E-A207-47AE35DB71E9}"/>
          </ac:picMkLst>
        </pc:picChg>
        <pc:picChg chg="add mod modCrop">
          <ac:chgData name="ヨコオ　レイ" userId="S::a71377@st.takushoku-u.ac.jp::5ef8c68c-7bdf-4008-854e-3343d3eda687" providerId="AD" clId="Web-{5737A4E3-B3F7-41EA-B41F-2ECD33ABBF04}" dt="2019-12-06T09:46:00.660" v="1703" actId="1076"/>
          <ac:picMkLst>
            <pc:docMk/>
            <pc:sldMk cId="930015930" sldId="561"/>
            <ac:picMk id="12" creationId="{65BF170E-5D24-4487-8743-9FF3037C5F09}"/>
          </ac:picMkLst>
        </pc:picChg>
        <pc:picChg chg="add del mod">
          <ac:chgData name="ヨコオ　レイ" userId="S::a71377@st.takushoku-u.ac.jp::5ef8c68c-7bdf-4008-854e-3343d3eda687" providerId="AD" clId="Web-{5737A4E3-B3F7-41EA-B41F-2ECD33ABBF04}" dt="2019-12-06T09:49:08.396" v="1712"/>
          <ac:picMkLst>
            <pc:docMk/>
            <pc:sldMk cId="930015930" sldId="561"/>
            <ac:picMk id="14" creationId="{6AC4408C-3E43-46CE-BC97-6A873CD64601}"/>
          </ac:picMkLst>
        </pc:picChg>
      </pc:sldChg>
      <pc:sldChg chg="addSp delSp modSp new ord">
        <pc:chgData name="ヨコオ　レイ" userId="S::a71377@st.takushoku-u.ac.jp::5ef8c68c-7bdf-4008-854e-3343d3eda687" providerId="AD" clId="Web-{5737A4E3-B3F7-41EA-B41F-2ECD33ABBF04}" dt="2019-12-06T12:21:06.670" v="3000"/>
        <pc:sldMkLst>
          <pc:docMk/>
          <pc:sldMk cId="2532454296" sldId="578"/>
        </pc:sldMkLst>
        <pc:spChg chg="mod">
          <ac:chgData name="ヨコオ　レイ" userId="S::a71377@st.takushoku-u.ac.jp::5ef8c68c-7bdf-4008-854e-3343d3eda687" providerId="AD" clId="Web-{5737A4E3-B3F7-41EA-B41F-2ECD33ABBF04}" dt="2019-12-06T10:31:17.394" v="2183" actId="20577"/>
          <ac:spMkLst>
            <pc:docMk/>
            <pc:sldMk cId="2532454296" sldId="578"/>
            <ac:spMk id="2" creationId="{94E7FAA2-437E-46DD-A882-48C5BC582E1B}"/>
          </ac:spMkLst>
        </pc:spChg>
        <pc:spChg chg="add mod">
          <ac:chgData name="ヨコオ　レイ" userId="S::a71377@st.takushoku-u.ac.jp::5ef8c68c-7bdf-4008-854e-3343d3eda687" providerId="AD" clId="Web-{5737A4E3-B3F7-41EA-B41F-2ECD33ABBF04}" dt="2019-12-06T10:15:46.373" v="2003" actId="20577"/>
          <ac:spMkLst>
            <pc:docMk/>
            <pc:sldMk cId="2532454296" sldId="578"/>
            <ac:spMk id="7" creationId="{39852EDC-695D-4063-AF06-A5948D65E746}"/>
          </ac:spMkLst>
        </pc:spChg>
        <pc:spChg chg="add mod">
          <ac:chgData name="ヨコオ　レイ" userId="S::a71377@st.takushoku-u.ac.jp::5ef8c68c-7bdf-4008-854e-3343d3eda687" providerId="AD" clId="Web-{5737A4E3-B3F7-41EA-B41F-2ECD33ABBF04}" dt="2019-12-06T07:15:59.010" v="768" actId="20577"/>
          <ac:spMkLst>
            <pc:docMk/>
            <pc:sldMk cId="2532454296" sldId="578"/>
            <ac:spMk id="8" creationId="{15B367E1-49DA-4526-B871-2809DE4C2DE6}"/>
          </ac:spMkLst>
        </pc:spChg>
        <pc:spChg chg="add del mod">
          <ac:chgData name="ヨコオ　レイ" userId="S::a71377@st.takushoku-u.ac.jp::5ef8c68c-7bdf-4008-854e-3343d3eda687" providerId="AD" clId="Web-{5737A4E3-B3F7-41EA-B41F-2ECD33ABBF04}" dt="2019-12-06T09:56:37.117" v="1741"/>
          <ac:spMkLst>
            <pc:docMk/>
            <pc:sldMk cId="2532454296" sldId="578"/>
            <ac:spMk id="9" creationId="{86A3070E-CB5E-4786-BD4F-5328863F5203}"/>
          </ac:spMkLst>
        </pc:spChg>
        <pc:spChg chg="add mod">
          <ac:chgData name="ヨコオ　レイ" userId="S::a71377@st.takushoku-u.ac.jp::5ef8c68c-7bdf-4008-854e-3343d3eda687" providerId="AD" clId="Web-{5737A4E3-B3F7-41EA-B41F-2ECD33ABBF04}" dt="2019-12-06T10:11:07.121" v="2001" actId="20577"/>
          <ac:spMkLst>
            <pc:docMk/>
            <pc:sldMk cId="2532454296" sldId="578"/>
            <ac:spMk id="10" creationId="{80D1178F-B82E-421D-BF2D-8E97614329C4}"/>
          </ac:spMkLst>
        </pc:spChg>
        <pc:spChg chg="add mod">
          <ac:chgData name="ヨコオ　レイ" userId="S::a71377@st.takushoku-u.ac.jp::5ef8c68c-7bdf-4008-854e-3343d3eda687" providerId="AD" clId="Web-{5737A4E3-B3F7-41EA-B41F-2ECD33ABBF04}" dt="2019-12-06T08:19:00.219" v="1416" actId="20577"/>
          <ac:spMkLst>
            <pc:docMk/>
            <pc:sldMk cId="2532454296" sldId="578"/>
            <ac:spMk id="11" creationId="{0C65017A-0811-4568-945B-BBF841678063}"/>
          </ac:spMkLst>
        </pc:spChg>
        <pc:spChg chg="add mod">
          <ac:chgData name="ヨコオ　レイ" userId="S::a71377@st.takushoku-u.ac.jp::5ef8c68c-7bdf-4008-854e-3343d3eda687" providerId="AD" clId="Web-{5737A4E3-B3F7-41EA-B41F-2ECD33ABBF04}" dt="2019-12-06T12:21:06.670" v="3000"/>
          <ac:spMkLst>
            <pc:docMk/>
            <pc:sldMk cId="2532454296" sldId="578"/>
            <ac:spMk id="12" creationId="{3B5B6F38-399B-4EEE-81BB-F2CE4648C856}"/>
          </ac:spMkLst>
        </pc:spChg>
        <pc:spChg chg="add mod">
          <ac:chgData name="ヨコオ　レイ" userId="S::a71377@st.takushoku-u.ac.jp::5ef8c68c-7bdf-4008-854e-3343d3eda687" providerId="AD" clId="Web-{5737A4E3-B3F7-41EA-B41F-2ECD33ABBF04}" dt="2019-12-06T10:32:16.316" v="2193" actId="20577"/>
          <ac:spMkLst>
            <pc:docMk/>
            <pc:sldMk cId="2532454296" sldId="578"/>
            <ac:spMk id="13" creationId="{29F91B4F-057D-4BA1-9A96-EE772429155B}"/>
          </ac:spMkLst>
        </pc:spChg>
        <pc:spChg chg="add mod">
          <ac:chgData name="ヨコオ　レイ" userId="S::a71377@st.takushoku-u.ac.jp::5ef8c68c-7bdf-4008-854e-3343d3eda687" providerId="AD" clId="Web-{5737A4E3-B3F7-41EA-B41F-2ECD33ABBF04}" dt="2019-12-06T10:32:33.644" v="2198" actId="14100"/>
          <ac:spMkLst>
            <pc:docMk/>
            <pc:sldMk cId="2532454296" sldId="578"/>
            <ac:spMk id="14" creationId="{F5B62B9B-2874-4B3D-A577-6AD219FE584C}"/>
          </ac:spMkLst>
        </pc:spChg>
        <pc:spChg chg="add mod">
          <ac:chgData name="ヨコオ　レイ" userId="S::a71377@st.takushoku-u.ac.jp::5ef8c68c-7bdf-4008-854e-3343d3eda687" providerId="AD" clId="Web-{5737A4E3-B3F7-41EA-B41F-2ECD33ABBF04}" dt="2019-12-06T10:05:29.682" v="1933" actId="14100"/>
          <ac:spMkLst>
            <pc:docMk/>
            <pc:sldMk cId="2532454296" sldId="578"/>
            <ac:spMk id="15" creationId="{5C9CA505-6666-4128-AF09-49A147A8ED69}"/>
          </ac:spMkLst>
        </pc:spChg>
        <pc:spChg chg="add mod">
          <ac:chgData name="ヨコオ　レイ" userId="S::a71377@st.takushoku-u.ac.jp::5ef8c68c-7bdf-4008-854e-3343d3eda687" providerId="AD" clId="Web-{5737A4E3-B3F7-41EA-B41F-2ECD33ABBF04}" dt="2019-12-06T10:20:06.937" v="2010" actId="14100"/>
          <ac:spMkLst>
            <pc:docMk/>
            <pc:sldMk cId="2532454296" sldId="578"/>
            <ac:spMk id="16" creationId="{891DA2E3-B840-45E9-B64B-234B8C4BA4BD}"/>
          </ac:spMkLst>
        </pc:spChg>
        <pc:spChg chg="add mod">
          <ac:chgData name="ヨコオ　レイ" userId="S::a71377@st.takushoku-u.ac.jp::5ef8c68c-7bdf-4008-854e-3343d3eda687" providerId="AD" clId="Web-{5737A4E3-B3F7-41EA-B41F-2ECD33ABBF04}" dt="2019-12-06T10:30:46.190" v="2114" actId="14100"/>
          <ac:spMkLst>
            <pc:docMk/>
            <pc:sldMk cId="2532454296" sldId="578"/>
            <ac:spMk id="17" creationId="{7F1AE0DC-69A1-403B-9FD8-C58B786E7ABD}"/>
          </ac:spMkLst>
        </pc:spChg>
        <pc:spChg chg="add mod">
          <ac:chgData name="ヨコオ　レイ" userId="S::a71377@st.takushoku-u.ac.jp::5ef8c68c-7bdf-4008-854e-3343d3eda687" providerId="AD" clId="Web-{5737A4E3-B3F7-41EA-B41F-2ECD33ABBF04}" dt="2019-12-06T10:07:06.714" v="1980" actId="1076"/>
          <ac:spMkLst>
            <pc:docMk/>
            <pc:sldMk cId="2532454296" sldId="578"/>
            <ac:spMk id="18" creationId="{BCBA0A54-7B28-4789-8B2B-1984737BAD25}"/>
          </ac:spMkLst>
        </pc:spChg>
        <pc:picChg chg="add mod">
          <ac:chgData name="ヨコオ　レイ" userId="S::a71377@st.takushoku-u.ac.jp::5ef8c68c-7bdf-4008-854e-3343d3eda687" providerId="AD" clId="Web-{5737A4E3-B3F7-41EA-B41F-2ECD33ABBF04}" dt="2019-12-06T10:05:36.995" v="1934" actId="14100"/>
          <ac:picMkLst>
            <pc:docMk/>
            <pc:sldMk cId="2532454296" sldId="578"/>
            <ac:picMk id="3" creationId="{5CB40AAF-3385-413E-9E45-A48B0B3D17B0}"/>
          </ac:picMkLst>
        </pc:picChg>
        <pc:picChg chg="add del mod">
          <ac:chgData name="ヨコオ　レイ" userId="S::a71377@st.takushoku-u.ac.jp::5ef8c68c-7bdf-4008-854e-3343d3eda687" providerId="AD" clId="Web-{5737A4E3-B3F7-41EA-B41F-2ECD33ABBF04}" dt="2019-12-06T10:07:39.636" v="1982"/>
          <ac:picMkLst>
            <pc:docMk/>
            <pc:sldMk cId="2532454296" sldId="578"/>
            <ac:picMk id="5" creationId="{72AF4951-3519-4867-896C-B99958988016}"/>
          </ac:picMkLst>
        </pc:picChg>
        <pc:picChg chg="add del mod">
          <ac:chgData name="ヨコオ　レイ" userId="S::a71377@st.takushoku-u.ac.jp::5ef8c68c-7bdf-4008-854e-3343d3eda687" providerId="AD" clId="Web-{5737A4E3-B3F7-41EA-B41F-2ECD33ABBF04}" dt="2019-12-06T07:15:45.775" v="746"/>
          <ac:picMkLst>
            <pc:docMk/>
            <pc:sldMk cId="2532454296" sldId="578"/>
            <ac:picMk id="5" creationId="{7B2C96AC-1408-4136-96F1-EB2EA72C5491}"/>
          </ac:picMkLst>
        </pc:picChg>
        <pc:picChg chg="add mod">
          <ac:chgData name="ヨコオ　レイ" userId="S::a71377@st.takushoku-u.ac.jp::5ef8c68c-7bdf-4008-854e-3343d3eda687" providerId="AD" clId="Web-{5737A4E3-B3F7-41EA-B41F-2ECD33ABBF04}" dt="2019-12-06T10:07:55.933" v="1984" actId="1076"/>
          <ac:picMkLst>
            <pc:docMk/>
            <pc:sldMk cId="2532454296" sldId="578"/>
            <ac:picMk id="19" creationId="{2C048EDB-D982-4876-88C1-B74E150E3045}"/>
          </ac:picMkLst>
        </pc:picChg>
      </pc:sldChg>
      <pc:sldChg chg="addSp modSp del">
        <pc:chgData name="ヨコオ　レイ" userId="S::a71377@st.takushoku-u.ac.jp::5ef8c68c-7bdf-4008-854e-3343d3eda687" providerId="AD" clId="Web-{5737A4E3-B3F7-41EA-B41F-2ECD33ABBF04}" dt="2019-12-06T11:54:44.800" v="2567"/>
        <pc:sldMkLst>
          <pc:docMk/>
          <pc:sldMk cId="3906044607" sldId="579"/>
        </pc:sldMkLst>
        <pc:spChg chg="mod">
          <ac:chgData name="ヨコオ　レイ" userId="S::a71377@st.takushoku-u.ac.jp::5ef8c68c-7bdf-4008-854e-3343d3eda687" providerId="AD" clId="Web-{5737A4E3-B3F7-41EA-B41F-2ECD33ABBF04}" dt="2019-12-06T11:49:42.286" v="2448" actId="20577"/>
          <ac:spMkLst>
            <pc:docMk/>
            <pc:sldMk cId="3906044607" sldId="579"/>
            <ac:spMk id="3" creationId="{D1D0547E-7B70-4A34-A947-A2C99122CDC8}"/>
          </ac:spMkLst>
        </pc:spChg>
        <pc:spChg chg="add mod">
          <ac:chgData name="ヨコオ　レイ" userId="S::a71377@st.takushoku-u.ac.jp::5ef8c68c-7bdf-4008-854e-3343d3eda687" providerId="AD" clId="Web-{5737A4E3-B3F7-41EA-B41F-2ECD33ABBF04}" dt="2019-12-06T11:53:40.347" v="2564" actId="20577"/>
          <ac:spMkLst>
            <pc:docMk/>
            <pc:sldMk cId="3906044607" sldId="579"/>
            <ac:spMk id="4" creationId="{83DFA7E5-7ECF-4DD3-AE11-F5680530E547}"/>
          </ac:spMkLst>
        </pc:spChg>
      </pc:sldChg>
      <pc:sldChg chg="modSp">
        <pc:chgData name="ヨコオ　レイ" userId="S::a71377@st.takushoku-u.ac.jp::5ef8c68c-7bdf-4008-854e-3343d3eda687" providerId="AD" clId="Web-{5737A4E3-B3F7-41EA-B41F-2ECD33ABBF04}" dt="2019-12-06T09:37:24.610" v="1677" actId="20577"/>
        <pc:sldMkLst>
          <pc:docMk/>
          <pc:sldMk cId="2248439467" sldId="580"/>
        </pc:sldMkLst>
        <pc:spChg chg="mod">
          <ac:chgData name="ヨコオ　レイ" userId="S::a71377@st.takushoku-u.ac.jp::5ef8c68c-7bdf-4008-854e-3343d3eda687" providerId="AD" clId="Web-{5737A4E3-B3F7-41EA-B41F-2ECD33ABBF04}" dt="2019-12-06T09:37:24.610" v="1677" actId="20577"/>
          <ac:spMkLst>
            <pc:docMk/>
            <pc:sldMk cId="2248439467" sldId="580"/>
            <ac:spMk id="4" creationId="{0E94AEEA-7877-4D72-A0E5-39DFBFD4E58B}"/>
          </ac:spMkLst>
        </pc:spChg>
      </pc:sldChg>
      <pc:sldChg chg="addSp delSp modSp new ord">
        <pc:chgData name="ヨコオ　レイ" userId="S::a71377@st.takushoku-u.ac.jp::5ef8c68c-7bdf-4008-854e-3343d3eda687" providerId="AD" clId="Web-{5737A4E3-B3F7-41EA-B41F-2ECD33ABBF04}" dt="2019-12-06T12:20:55.592" v="2999" actId="20577"/>
        <pc:sldMkLst>
          <pc:docMk/>
          <pc:sldMk cId="3180613873" sldId="581"/>
        </pc:sldMkLst>
        <pc:spChg chg="mod">
          <ac:chgData name="ヨコオ　レイ" userId="S::a71377@st.takushoku-u.ac.jp::5ef8c68c-7bdf-4008-854e-3343d3eda687" providerId="AD" clId="Web-{5737A4E3-B3F7-41EA-B41F-2ECD33ABBF04}" dt="2019-12-06T10:24:11.360" v="2091" actId="20577"/>
          <ac:spMkLst>
            <pc:docMk/>
            <pc:sldMk cId="3180613873" sldId="581"/>
            <ac:spMk id="2" creationId="{34BD7B2F-FE80-4125-8E94-B3CF32146E32}"/>
          </ac:spMkLst>
        </pc:spChg>
        <pc:spChg chg="add mod">
          <ac:chgData name="ヨコオ　レイ" userId="S::a71377@st.takushoku-u.ac.jp::5ef8c68c-7bdf-4008-854e-3343d3eda687" providerId="AD" clId="Web-{5737A4E3-B3F7-41EA-B41F-2ECD33ABBF04}" dt="2019-12-06T12:20:55.592" v="2999" actId="20577"/>
          <ac:spMkLst>
            <pc:docMk/>
            <pc:sldMk cId="3180613873" sldId="581"/>
            <ac:spMk id="3" creationId="{132A9E63-B580-436D-B8C5-3CA2D0169BD0}"/>
          </ac:spMkLst>
        </pc:spChg>
        <pc:spChg chg="add del">
          <ac:chgData name="ヨコオ　レイ" userId="S::a71377@st.takushoku-u.ac.jp::5ef8c68c-7bdf-4008-854e-3343d3eda687" providerId="AD" clId="Web-{5737A4E3-B3F7-41EA-B41F-2ECD33ABBF04}" dt="2019-12-06T12:20:51.170" v="2996"/>
          <ac:spMkLst>
            <pc:docMk/>
            <pc:sldMk cId="3180613873" sldId="581"/>
            <ac:spMk id="4" creationId="{6B4EC112-B836-4F1C-8591-3E1910E5249C}"/>
          </ac:spMkLst>
        </pc:spChg>
        <pc:spChg chg="mod">
          <ac:chgData name="ヨコオ　レイ" userId="S::a71377@st.takushoku-u.ac.jp::5ef8c68c-7bdf-4008-854e-3343d3eda687" providerId="AD" clId="Web-{5737A4E3-B3F7-41EA-B41F-2ECD33ABBF04}" dt="2019-12-06T10:24:56.048" v="2098" actId="1076"/>
          <ac:spMkLst>
            <pc:docMk/>
            <pc:sldMk cId="3180613873" sldId="581"/>
            <ac:spMk id="9" creationId="{BB14606B-ED52-4206-99B9-F6F8BCD33130}"/>
          </ac:spMkLst>
        </pc:spChg>
      </pc:sldChg>
    </pc:docChg>
  </pc:docChgLst>
  <pc:docChgLst>
    <pc:chgData name="マルヤマ　トモヤ" userId="S::a71342@st.takushoku-u.ac.jp::8751789b-8222-4e0f-9d90-34a07a3554a6" providerId="AD" clId="Web-{AA11AB12-B0AA-4D97-A950-4FEAB7A04C14}"/>
    <pc:docChg chg="modSld sldOrd">
      <pc:chgData name="マルヤマ　トモヤ" userId="S::a71342@st.takushoku-u.ac.jp::8751789b-8222-4e0f-9d90-34a07a3554a6" providerId="AD" clId="Web-{AA11AB12-B0AA-4D97-A950-4FEAB7A04C14}" dt="2019-12-02T06:46:52.072" v="221" actId="1076"/>
      <pc:docMkLst>
        <pc:docMk/>
      </pc:docMkLst>
      <pc:sldChg chg="ord">
        <pc:chgData name="マルヤマ　トモヤ" userId="S::a71342@st.takushoku-u.ac.jp::8751789b-8222-4e0f-9d90-34a07a3554a6" providerId="AD" clId="Web-{AA11AB12-B0AA-4D97-A950-4FEAB7A04C14}" dt="2019-12-02T04:53:50.473" v="109"/>
        <pc:sldMkLst>
          <pc:docMk/>
          <pc:sldMk cId="2785278914" sldId="401"/>
        </pc:sldMkLst>
      </pc:sldChg>
      <pc:sldChg chg="addSp modSp">
        <pc:chgData name="マルヤマ　トモヤ" userId="S::a71342@st.takushoku-u.ac.jp::8751789b-8222-4e0f-9d90-34a07a3554a6" providerId="AD" clId="Web-{AA11AB12-B0AA-4D97-A950-4FEAB7A04C14}" dt="2019-12-02T06:46:52.072" v="221" actId="1076"/>
        <pc:sldMkLst>
          <pc:docMk/>
          <pc:sldMk cId="1952691309" sldId="558"/>
        </pc:sldMkLst>
        <pc:spChg chg="mod">
          <ac:chgData name="マルヤマ　トモヤ" userId="S::a71342@st.takushoku-u.ac.jp::8751789b-8222-4e0f-9d90-34a07a3554a6" providerId="AD" clId="Web-{AA11AB12-B0AA-4D97-A950-4FEAB7A04C14}" dt="2019-12-02T06:45:18.665" v="215" actId="1076"/>
          <ac:spMkLst>
            <pc:docMk/>
            <pc:sldMk cId="1952691309" sldId="558"/>
            <ac:spMk id="3" creationId="{99C40A1E-1ADA-4CC5-B2EA-1CC79ACDF790}"/>
          </ac:spMkLst>
        </pc:spChg>
        <pc:spChg chg="mod">
          <ac:chgData name="マルヤマ　トモヤ" userId="S::a71342@st.takushoku-u.ac.jp::8751789b-8222-4e0f-9d90-34a07a3554a6" providerId="AD" clId="Web-{AA11AB12-B0AA-4D97-A950-4FEAB7A04C14}" dt="2019-12-02T06:45:28.868" v="217" actId="14100"/>
          <ac:spMkLst>
            <pc:docMk/>
            <pc:sldMk cId="1952691309" sldId="558"/>
            <ac:spMk id="4" creationId="{7623167D-37B4-4CA2-9EFC-DD3D52B52303}"/>
          </ac:spMkLst>
        </pc:spChg>
        <pc:spChg chg="add mod">
          <ac:chgData name="マルヤマ　トモヤ" userId="S::a71342@st.takushoku-u.ac.jp::8751789b-8222-4e0f-9d90-34a07a3554a6" providerId="AD" clId="Web-{AA11AB12-B0AA-4D97-A950-4FEAB7A04C14}" dt="2019-12-02T06:45:30.696" v="218" actId="1076"/>
          <ac:spMkLst>
            <pc:docMk/>
            <pc:sldMk cId="1952691309" sldId="558"/>
            <ac:spMk id="5" creationId="{9DC8C0FD-14F2-4E6D-A460-B5F7616A2F64}"/>
          </ac:spMkLst>
        </pc:spChg>
        <pc:spChg chg="add mod">
          <ac:chgData name="マルヤマ　トモヤ" userId="S::a71342@st.takushoku-u.ac.jp::8751789b-8222-4e0f-9d90-34a07a3554a6" providerId="AD" clId="Web-{AA11AB12-B0AA-4D97-A950-4FEAB7A04C14}" dt="2019-12-02T06:46:52.072" v="221" actId="1076"/>
          <ac:spMkLst>
            <pc:docMk/>
            <pc:sldMk cId="1952691309" sldId="558"/>
            <ac:spMk id="6" creationId="{DF15E325-417A-4464-BABF-A880D73856F0}"/>
          </ac:spMkLst>
        </pc:spChg>
      </pc:sldChg>
      <pc:sldChg chg="modSp ord">
        <pc:chgData name="マルヤマ　トモヤ" userId="S::a71342@st.takushoku-u.ac.jp::8751789b-8222-4e0f-9d90-34a07a3554a6" providerId="AD" clId="Web-{AA11AB12-B0AA-4D97-A950-4FEAB7A04C14}" dt="2019-12-02T04:59:25.882" v="157" actId="20577"/>
        <pc:sldMkLst>
          <pc:docMk/>
          <pc:sldMk cId="2278543803" sldId="559"/>
        </pc:sldMkLst>
        <pc:spChg chg="mod">
          <ac:chgData name="マルヤマ　トモヤ" userId="S::a71342@st.takushoku-u.ac.jp::8751789b-8222-4e0f-9d90-34a07a3554a6" providerId="AD" clId="Web-{AA11AB12-B0AA-4D97-A950-4FEAB7A04C14}" dt="2019-12-02T04:41:15.577" v="64" actId="14100"/>
          <ac:spMkLst>
            <pc:docMk/>
            <pc:sldMk cId="2278543803" sldId="559"/>
            <ac:spMk id="2" creationId="{54736ACE-4EA8-4C14-928E-3EEC1E8CF79E}"/>
          </ac:spMkLst>
        </pc:spChg>
        <pc:spChg chg="mod">
          <ac:chgData name="マルヤマ　トモヤ" userId="S::a71342@st.takushoku-u.ac.jp::8751789b-8222-4e0f-9d90-34a07a3554a6" providerId="AD" clId="Web-{AA11AB12-B0AA-4D97-A950-4FEAB7A04C14}" dt="2019-12-02T04:59:25.882" v="157" actId="20577"/>
          <ac:spMkLst>
            <pc:docMk/>
            <pc:sldMk cId="2278543803" sldId="559"/>
            <ac:spMk id="6" creationId="{275BA657-A7A5-4B55-8BC3-808B054F6CFA}"/>
          </ac:spMkLst>
        </pc:spChg>
      </pc:sldChg>
      <pc:sldChg chg="delSp">
        <pc:chgData name="マルヤマ　トモヤ" userId="S::a71342@st.takushoku-u.ac.jp::8751789b-8222-4e0f-9d90-34a07a3554a6" providerId="AD" clId="Web-{AA11AB12-B0AA-4D97-A950-4FEAB7A04C14}" dt="2019-12-02T05:35:01.826" v="160"/>
        <pc:sldMkLst>
          <pc:docMk/>
          <pc:sldMk cId="1165326768" sldId="560"/>
        </pc:sldMkLst>
        <pc:spChg chg="del">
          <ac:chgData name="マルヤマ　トモヤ" userId="S::a71342@st.takushoku-u.ac.jp::8751789b-8222-4e0f-9d90-34a07a3554a6" providerId="AD" clId="Web-{AA11AB12-B0AA-4D97-A950-4FEAB7A04C14}" dt="2019-12-02T05:35:01.826" v="160"/>
          <ac:spMkLst>
            <pc:docMk/>
            <pc:sldMk cId="1165326768" sldId="560"/>
            <ac:spMk id="3" creationId="{D346268A-FAD0-427D-9E85-267674363CA8}"/>
          </ac:spMkLst>
        </pc:spChg>
      </pc:sldChg>
    </pc:docChg>
  </pc:docChgLst>
  <pc:docChgLst>
    <pc:chgData name="トゴロ　ソラ" userId="S::a71251@st.takushoku-u.ac.jp::242ed5af-d5a2-4df7-bf70-696bb3194ab2" providerId="AD" clId="Web-{DB075C61-628D-1503-4594-3D97F562AFAE}"/>
    <pc:docChg chg="modSld">
      <pc:chgData name="トゴロ　ソラ" userId="S::a71251@st.takushoku-u.ac.jp::242ed5af-d5a2-4df7-bf70-696bb3194ab2" providerId="AD" clId="Web-{DB075C61-628D-1503-4594-3D97F562AFAE}" dt="2019-11-25T07:59:44.733" v="342"/>
      <pc:docMkLst>
        <pc:docMk/>
      </pc:docMkLst>
      <pc:sldChg chg="modSp">
        <pc:chgData name="トゴロ　ソラ" userId="S::a71251@st.takushoku-u.ac.jp::242ed5af-d5a2-4df7-bf70-696bb3194ab2" providerId="AD" clId="Web-{DB075C61-628D-1503-4594-3D97F562AFAE}" dt="2019-11-25T07:58:03.671" v="310" actId="20577"/>
        <pc:sldMkLst>
          <pc:docMk/>
          <pc:sldMk cId="3257236463" sldId="447"/>
        </pc:sldMkLst>
        <pc:spChg chg="mod">
          <ac:chgData name="トゴロ　ソラ" userId="S::a71251@st.takushoku-u.ac.jp::242ed5af-d5a2-4df7-bf70-696bb3194ab2" providerId="AD" clId="Web-{DB075C61-628D-1503-4594-3D97F562AFAE}" dt="2019-11-25T07:58:03.671" v="310" actId="20577"/>
          <ac:spMkLst>
            <pc:docMk/>
            <pc:sldMk cId="3257236463" sldId="447"/>
            <ac:spMk id="2" creationId="{00000000-0000-0000-0000-000000000000}"/>
          </ac:spMkLst>
        </pc:spChg>
      </pc:sldChg>
      <pc:sldChg chg="delSp modSp">
        <pc:chgData name="トゴロ　ソラ" userId="S::a71251@st.takushoku-u.ac.jp::242ed5af-d5a2-4df7-bf70-696bb3194ab2" providerId="AD" clId="Web-{DB075C61-628D-1503-4594-3D97F562AFAE}" dt="2019-11-25T07:59:44.733" v="342"/>
        <pc:sldMkLst>
          <pc:docMk/>
          <pc:sldMk cId="1075380613" sldId="459"/>
        </pc:sldMkLst>
        <pc:cxnChg chg="del mod">
          <ac:chgData name="トゴロ　ソラ" userId="S::a71251@st.takushoku-u.ac.jp::242ed5af-d5a2-4df7-bf70-696bb3194ab2" providerId="AD" clId="Web-{DB075C61-628D-1503-4594-3D97F562AFAE}" dt="2019-11-25T07:59:44.733" v="342"/>
          <ac:cxnSpMkLst>
            <pc:docMk/>
            <pc:sldMk cId="1075380613" sldId="459"/>
            <ac:cxnSpMk id="16" creationId="{84A4C7E9-5E9B-49A1-9D7E-8DBF11178E8D}"/>
          </ac:cxnSpMkLst>
        </pc:cxnChg>
      </pc:sldChg>
      <pc:sldChg chg="modSp">
        <pc:chgData name="トゴロ　ソラ" userId="S::a71251@st.takushoku-u.ac.jp::242ed5af-d5a2-4df7-bf70-696bb3194ab2" providerId="AD" clId="Web-{DB075C61-628D-1503-4594-3D97F562AFAE}" dt="2019-11-25T07:58:28.827" v="339" actId="20577"/>
        <pc:sldMkLst>
          <pc:docMk/>
          <pc:sldMk cId="1550491043" sldId="541"/>
        </pc:sldMkLst>
        <pc:spChg chg="mod">
          <ac:chgData name="トゴロ　ソラ" userId="S::a71251@st.takushoku-u.ac.jp::242ed5af-d5a2-4df7-bf70-696bb3194ab2" providerId="AD" clId="Web-{DB075C61-628D-1503-4594-3D97F562AFAE}" dt="2019-11-25T07:58:28.827" v="339" actId="20577"/>
          <ac:spMkLst>
            <pc:docMk/>
            <pc:sldMk cId="1550491043" sldId="541"/>
            <ac:spMk id="2" creationId="{00000000-0000-0000-0000-000000000000}"/>
          </ac:spMkLst>
        </pc:spChg>
      </pc:sldChg>
      <pc:sldChg chg="modSp">
        <pc:chgData name="トゴロ　ソラ" userId="S::a71251@st.takushoku-u.ac.jp::242ed5af-d5a2-4df7-bf70-696bb3194ab2" providerId="AD" clId="Web-{DB075C61-628D-1503-4594-3D97F562AFAE}" dt="2019-11-25T07:03:37.522" v="232" actId="20577"/>
        <pc:sldMkLst>
          <pc:docMk/>
          <pc:sldMk cId="1609675077" sldId="544"/>
        </pc:sldMkLst>
        <pc:spChg chg="mod">
          <ac:chgData name="トゴロ　ソラ" userId="S::a71251@st.takushoku-u.ac.jp::242ed5af-d5a2-4df7-bf70-696bb3194ab2" providerId="AD" clId="Web-{DB075C61-628D-1503-4594-3D97F562AFAE}" dt="2019-11-25T07:01:41.304" v="160" actId="1076"/>
          <ac:spMkLst>
            <pc:docMk/>
            <pc:sldMk cId="1609675077" sldId="544"/>
            <ac:spMk id="3" creationId="{A17E62C2-674A-46FA-A132-E60D5F99992E}"/>
          </ac:spMkLst>
        </pc:spChg>
        <pc:spChg chg="mod">
          <ac:chgData name="トゴロ　ソラ" userId="S::a71251@st.takushoku-u.ac.jp::242ed5af-d5a2-4df7-bf70-696bb3194ab2" providerId="AD" clId="Web-{DB075C61-628D-1503-4594-3D97F562AFAE}" dt="2019-11-25T07:01:15.054" v="135" actId="20577"/>
          <ac:spMkLst>
            <pc:docMk/>
            <pc:sldMk cId="1609675077" sldId="544"/>
            <ac:spMk id="6" creationId="{B515E3F9-5E72-42A3-B737-BB5C0AB44CB2}"/>
          </ac:spMkLst>
        </pc:spChg>
        <pc:spChg chg="mod">
          <ac:chgData name="トゴロ　ソラ" userId="S::a71251@st.takushoku-u.ac.jp::242ed5af-d5a2-4df7-bf70-696bb3194ab2" providerId="AD" clId="Web-{DB075C61-628D-1503-4594-3D97F562AFAE}" dt="2019-11-25T07:03:37.522" v="232" actId="20577"/>
          <ac:spMkLst>
            <pc:docMk/>
            <pc:sldMk cId="1609675077" sldId="544"/>
            <ac:spMk id="9" creationId="{34EAEEDB-7343-4FE8-BA9F-FE69140FB323}"/>
          </ac:spMkLst>
        </pc:spChg>
      </pc:sldChg>
    </pc:docChg>
  </pc:docChgLst>
  <pc:docChgLst>
    <pc:chgData name="ミヤモト　ショウゴ" userId="S::a71352@st.takushoku-u.ac.jp::d1b9f636-ea46-465c-ba2a-61856f725e73" providerId="AD" clId="Web-{336D70AE-A46B-6F0A-5CDB-7B0BFD15264F}"/>
    <pc:docChg chg="modSld sldOrd">
      <pc:chgData name="ミヤモト　ショウゴ" userId="S::a71352@st.takushoku-u.ac.jp::d1b9f636-ea46-465c-ba2a-61856f725e73" providerId="AD" clId="Web-{336D70AE-A46B-6F0A-5CDB-7B0BFD15264F}" dt="2019-12-18T12:36:01.463" v="13"/>
      <pc:docMkLst>
        <pc:docMk/>
      </pc:docMkLst>
      <pc:sldChg chg="modSp">
        <pc:chgData name="ミヤモト　ショウゴ" userId="S::a71352@st.takushoku-u.ac.jp::d1b9f636-ea46-465c-ba2a-61856f725e73" providerId="AD" clId="Web-{336D70AE-A46B-6F0A-5CDB-7B0BFD15264F}" dt="2019-12-18T12:35:26.479" v="10" actId="20577"/>
        <pc:sldMkLst>
          <pc:docMk/>
          <pc:sldMk cId="8906097" sldId="480"/>
        </pc:sldMkLst>
        <pc:spChg chg="mod">
          <ac:chgData name="ミヤモト　ショウゴ" userId="S::a71352@st.takushoku-u.ac.jp::d1b9f636-ea46-465c-ba2a-61856f725e73" providerId="AD" clId="Web-{336D70AE-A46B-6F0A-5CDB-7B0BFD15264F}" dt="2019-12-18T12:35:26.479" v="10" actId="20577"/>
          <ac:spMkLst>
            <pc:docMk/>
            <pc:sldMk cId="8906097" sldId="480"/>
            <ac:spMk id="25" creationId="{EF3D58EC-B1B0-4B13-9783-6AF662060924}"/>
          </ac:spMkLst>
        </pc:spChg>
      </pc:sldChg>
      <pc:sldChg chg="ord">
        <pc:chgData name="ミヤモト　ショウゴ" userId="S::a71352@st.takushoku-u.ac.jp::d1b9f636-ea46-465c-ba2a-61856f725e73" providerId="AD" clId="Web-{336D70AE-A46B-6F0A-5CDB-7B0BFD15264F}" dt="2019-12-18T12:36:01.463" v="13"/>
        <pc:sldMkLst>
          <pc:docMk/>
          <pc:sldMk cId="260116325" sldId="538"/>
        </pc:sldMkLst>
      </pc:sldChg>
    </pc:docChg>
  </pc:docChgLst>
  <pc:docChgLst>
    <pc:chgData name="ミヤモト　ショウゴ" userId="S::a71352@st.takushoku-u.ac.jp::d1b9f636-ea46-465c-ba2a-61856f725e73" providerId="AD" clId="Web-{1784B1AA-485A-A8BA-C861-920B469E63DE}"/>
    <pc:docChg chg="addSld modSld sldOrd">
      <pc:chgData name="ミヤモト　ショウゴ" userId="S::a71352@st.takushoku-u.ac.jp::d1b9f636-ea46-465c-ba2a-61856f725e73" providerId="AD" clId="Web-{1784B1AA-485A-A8BA-C861-920B469E63DE}" dt="2019-11-04T05:36:27.679" v="524"/>
      <pc:docMkLst>
        <pc:docMk/>
      </pc:docMkLst>
      <pc:sldChg chg="addSp modSp">
        <pc:chgData name="ミヤモト　ショウゴ" userId="S::a71352@st.takushoku-u.ac.jp::d1b9f636-ea46-465c-ba2a-61856f725e73" providerId="AD" clId="Web-{1784B1AA-485A-A8BA-C861-920B469E63DE}" dt="2019-11-04T05:03:19.028" v="163"/>
        <pc:sldMkLst>
          <pc:docMk/>
          <pc:sldMk cId="3257236463" sldId="447"/>
        </pc:sldMkLst>
        <pc:spChg chg="mod">
          <ac:chgData name="ミヤモト　ショウゴ" userId="S::a71352@st.takushoku-u.ac.jp::d1b9f636-ea46-465c-ba2a-61856f725e73" providerId="AD" clId="Web-{1784B1AA-485A-A8BA-C861-920B469E63DE}" dt="2019-11-04T04:58:18.096" v="33" actId="20577"/>
          <ac:spMkLst>
            <pc:docMk/>
            <pc:sldMk cId="3257236463" sldId="447"/>
            <ac:spMk id="2" creationId="{00000000-0000-0000-0000-000000000000}"/>
          </ac:spMkLst>
        </pc:spChg>
        <pc:spChg chg="add mod">
          <ac:chgData name="ミヤモト　ショウゴ" userId="S::a71352@st.takushoku-u.ac.jp::d1b9f636-ea46-465c-ba2a-61856f725e73" providerId="AD" clId="Web-{1784B1AA-485A-A8BA-C861-920B469E63DE}" dt="2019-11-04T05:00:03.738" v="118" actId="20577"/>
          <ac:spMkLst>
            <pc:docMk/>
            <pc:sldMk cId="3257236463" sldId="447"/>
            <ac:spMk id="5" creationId="{37A54B45-B10E-4F2B-B667-7CB7437FE6D0}"/>
          </ac:spMkLst>
        </pc:spChg>
        <pc:graphicFrameChg chg="mod modGraphic">
          <ac:chgData name="ミヤモト　ショウゴ" userId="S::a71352@st.takushoku-u.ac.jp::d1b9f636-ea46-465c-ba2a-61856f725e73" providerId="AD" clId="Web-{1784B1AA-485A-A8BA-C861-920B469E63DE}" dt="2019-11-04T05:03:19.028" v="163"/>
          <ac:graphicFrameMkLst>
            <pc:docMk/>
            <pc:sldMk cId="3257236463" sldId="447"/>
            <ac:graphicFrameMk id="4" creationId="{00000000-0000-0000-0000-000000000000}"/>
          </ac:graphicFrameMkLst>
        </pc:graphicFrameChg>
      </pc:sldChg>
      <pc:sldChg chg="modSp">
        <pc:chgData name="ミヤモト　ショウゴ" userId="S::a71352@st.takushoku-u.ac.jp::d1b9f636-ea46-465c-ba2a-61856f725e73" providerId="AD" clId="Web-{1784B1AA-485A-A8BA-C861-920B469E63DE}" dt="2019-11-04T04:42:32.658" v="13" actId="1076"/>
        <pc:sldMkLst>
          <pc:docMk/>
          <pc:sldMk cId="859427141" sldId="481"/>
        </pc:sldMkLst>
        <pc:spChg chg="mod">
          <ac:chgData name="ミヤモト　ショウゴ" userId="S::a71352@st.takushoku-u.ac.jp::d1b9f636-ea46-465c-ba2a-61856f725e73" providerId="AD" clId="Web-{1784B1AA-485A-A8BA-C861-920B469E63DE}" dt="2019-11-04T04:42:32.658" v="13" actId="1076"/>
          <ac:spMkLst>
            <pc:docMk/>
            <pc:sldMk cId="859427141" sldId="481"/>
            <ac:spMk id="4" creationId="{D50FAE5D-3D23-4512-9E5D-7A93D34DDC7A}"/>
          </ac:spMkLst>
        </pc:spChg>
      </pc:sldChg>
      <pc:sldChg chg="modSp">
        <pc:chgData name="ミヤモト　ショウゴ" userId="S::a71352@st.takushoku-u.ac.jp::d1b9f636-ea46-465c-ba2a-61856f725e73" providerId="AD" clId="Web-{1784B1AA-485A-A8BA-C861-920B469E63DE}" dt="2019-11-04T05:02:55.730" v="162" actId="1076"/>
        <pc:sldMkLst>
          <pc:docMk/>
          <pc:sldMk cId="3588250785" sldId="486"/>
        </pc:sldMkLst>
        <pc:spChg chg="mod">
          <ac:chgData name="ミヤモト　ショウゴ" userId="S::a71352@st.takushoku-u.ac.jp::d1b9f636-ea46-465c-ba2a-61856f725e73" providerId="AD" clId="Web-{1784B1AA-485A-A8BA-C861-920B469E63DE}" dt="2019-11-04T05:02:55.730" v="162" actId="1076"/>
          <ac:spMkLst>
            <pc:docMk/>
            <pc:sldMk cId="3588250785" sldId="486"/>
            <ac:spMk id="2" creationId="{033FED91-CCCB-4101-9AE2-E14D5CC7AF4F}"/>
          </ac:spMkLst>
        </pc:spChg>
      </pc:sldChg>
      <pc:sldChg chg="modSp">
        <pc:chgData name="ミヤモト　ショウゴ" userId="S::a71352@st.takushoku-u.ac.jp::d1b9f636-ea46-465c-ba2a-61856f725e73" providerId="AD" clId="Web-{1784B1AA-485A-A8BA-C861-920B469E63DE}" dt="2019-11-04T05:04:18.060" v="170" actId="20577"/>
        <pc:sldMkLst>
          <pc:docMk/>
          <pc:sldMk cId="3604316595" sldId="488"/>
        </pc:sldMkLst>
        <pc:spChg chg="mod">
          <ac:chgData name="ミヤモト　ショウゴ" userId="S::a71352@st.takushoku-u.ac.jp::d1b9f636-ea46-465c-ba2a-61856f725e73" providerId="AD" clId="Web-{1784B1AA-485A-A8BA-C861-920B469E63DE}" dt="2019-11-04T05:04:18.060" v="170" actId="20577"/>
          <ac:spMkLst>
            <pc:docMk/>
            <pc:sldMk cId="3604316595" sldId="488"/>
            <ac:spMk id="3" creationId="{BA520DFF-947D-428A-910F-1B1FA85B6DF8}"/>
          </ac:spMkLst>
        </pc:spChg>
      </pc:sldChg>
      <pc:sldChg chg="ord">
        <pc:chgData name="ミヤモト　ショウゴ" userId="S::a71352@st.takushoku-u.ac.jp::d1b9f636-ea46-465c-ba2a-61856f725e73" providerId="AD" clId="Web-{1784B1AA-485A-A8BA-C861-920B469E63DE}" dt="2019-11-04T03:32:30.946" v="12"/>
        <pc:sldMkLst>
          <pc:docMk/>
          <pc:sldMk cId="3118460350" sldId="495"/>
        </pc:sldMkLst>
      </pc:sldChg>
      <pc:sldChg chg="modSp">
        <pc:chgData name="ミヤモト　ショウゴ" userId="S::a71352@st.takushoku-u.ac.jp::d1b9f636-ea46-465c-ba2a-61856f725e73" providerId="AD" clId="Web-{1784B1AA-485A-A8BA-C861-920B469E63DE}" dt="2019-11-04T03:28:07.301" v="11" actId="20577"/>
        <pc:sldMkLst>
          <pc:docMk/>
          <pc:sldMk cId="3867057517" sldId="497"/>
        </pc:sldMkLst>
        <pc:spChg chg="mod">
          <ac:chgData name="ミヤモト　ショウゴ" userId="S::a71352@st.takushoku-u.ac.jp::d1b9f636-ea46-465c-ba2a-61856f725e73" providerId="AD" clId="Web-{1784B1AA-485A-A8BA-C861-920B469E63DE}" dt="2019-11-04T03:28:07.301" v="11" actId="20577"/>
          <ac:spMkLst>
            <pc:docMk/>
            <pc:sldMk cId="3867057517" sldId="497"/>
            <ac:spMk id="2" creationId="{55283E64-253B-4A62-B90A-8D9DEF21F7DD}"/>
          </ac:spMkLst>
        </pc:spChg>
      </pc:sldChg>
      <pc:sldChg chg="add ord replId">
        <pc:chgData name="ミヤモト　ショウゴ" userId="S::a71352@st.takushoku-u.ac.jp::d1b9f636-ea46-465c-ba2a-61856f725e73" providerId="AD" clId="Web-{1784B1AA-485A-A8BA-C861-920B469E63DE}" dt="2019-11-04T04:48:55.931" v="15"/>
        <pc:sldMkLst>
          <pc:docMk/>
          <pc:sldMk cId="1886347617" sldId="502"/>
        </pc:sldMkLst>
      </pc:sldChg>
      <pc:sldChg chg="addSp modSp new">
        <pc:chgData name="ミヤモト　ショウゴ" userId="S::a71352@st.takushoku-u.ac.jp::d1b9f636-ea46-465c-ba2a-61856f725e73" providerId="AD" clId="Web-{1784B1AA-485A-A8BA-C861-920B469E63DE}" dt="2019-11-04T05:36:27.679" v="524"/>
        <pc:sldMkLst>
          <pc:docMk/>
          <pc:sldMk cId="3310248" sldId="503"/>
        </pc:sldMkLst>
        <pc:graphicFrameChg chg="add mod modGraphic">
          <ac:chgData name="ミヤモト　ショウゴ" userId="S::a71352@st.takushoku-u.ac.jp::d1b9f636-ea46-465c-ba2a-61856f725e73" providerId="AD" clId="Web-{1784B1AA-485A-A8BA-C861-920B469E63DE}" dt="2019-11-04T05:36:27.679" v="524"/>
          <ac:graphicFrameMkLst>
            <pc:docMk/>
            <pc:sldMk cId="3310248" sldId="503"/>
            <ac:graphicFrameMk id="3" creationId="{FC4EDF39-D85E-4787-BB2F-F695FC4D8034}"/>
          </ac:graphicFrameMkLst>
        </pc:graphicFrameChg>
      </pc:sldChg>
    </pc:docChg>
  </pc:docChgLst>
  <pc:docChgLst>
    <pc:chgData name="マルヤマ　トモヤ" userId="S::a71342@st.takushoku-u.ac.jp::8751789b-8222-4e0f-9d90-34a07a3554a6" providerId="AD" clId="Web-{BA4CDBF3-D379-A6B8-22AF-979BAF529FCC}"/>
    <pc:docChg chg="addSld modSld sldOrd">
      <pc:chgData name="マルヤマ　トモヤ" userId="S::a71342@st.takushoku-u.ac.jp::8751789b-8222-4e0f-9d90-34a07a3554a6" providerId="AD" clId="Web-{BA4CDBF3-D379-A6B8-22AF-979BAF529FCC}" dt="2019-12-13T11:34:21.157" v="968" actId="20577"/>
      <pc:docMkLst>
        <pc:docMk/>
      </pc:docMkLst>
      <pc:sldChg chg="addSp">
        <pc:chgData name="マルヤマ　トモヤ" userId="S::a71342@st.takushoku-u.ac.jp::8751789b-8222-4e0f-9d90-34a07a3554a6" providerId="AD" clId="Web-{BA4CDBF3-D379-A6B8-22AF-979BAF529FCC}" dt="2019-12-13T09:56:12.518" v="11"/>
        <pc:sldMkLst>
          <pc:docMk/>
          <pc:sldMk cId="1237807544" sldId="617"/>
        </pc:sldMkLst>
        <pc:spChg chg="add">
          <ac:chgData name="マルヤマ　トモヤ" userId="S::a71342@st.takushoku-u.ac.jp::8751789b-8222-4e0f-9d90-34a07a3554a6" providerId="AD" clId="Web-{BA4CDBF3-D379-A6B8-22AF-979BAF529FCC}" dt="2019-12-13T09:56:12.518" v="11"/>
          <ac:spMkLst>
            <pc:docMk/>
            <pc:sldMk cId="1237807544" sldId="617"/>
            <ac:spMk id="6" creationId="{22636EBE-DEF6-4570-8938-AF4ED9A53ADB}"/>
          </ac:spMkLst>
        </pc:spChg>
      </pc:sldChg>
      <pc:sldChg chg="modSp ord">
        <pc:chgData name="マルヤマ　トモヤ" userId="S::a71342@st.takushoku-u.ac.jp::8751789b-8222-4e0f-9d90-34a07a3554a6" providerId="AD" clId="Web-{BA4CDBF3-D379-A6B8-22AF-979BAF529FCC}" dt="2019-12-13T09:53:42.377" v="9" actId="1076"/>
        <pc:sldMkLst>
          <pc:docMk/>
          <pc:sldMk cId="17821991" sldId="619"/>
        </pc:sldMkLst>
        <pc:picChg chg="mod">
          <ac:chgData name="マルヤマ　トモヤ" userId="S::a71342@st.takushoku-u.ac.jp::8751789b-8222-4e0f-9d90-34a07a3554a6" providerId="AD" clId="Web-{BA4CDBF3-D379-A6B8-22AF-979BAF529FCC}" dt="2019-12-13T09:53:42.377" v="9" actId="1076"/>
          <ac:picMkLst>
            <pc:docMk/>
            <pc:sldMk cId="17821991" sldId="619"/>
            <ac:picMk id="4" creationId="{60677601-2F2B-4487-9A38-F0414801A79F}"/>
          </ac:picMkLst>
        </pc:picChg>
      </pc:sldChg>
      <pc:sldChg chg="addSp modSp new">
        <pc:chgData name="マルヤマ　トモヤ" userId="S::a71342@st.takushoku-u.ac.jp::8751789b-8222-4e0f-9d90-34a07a3554a6" providerId="AD" clId="Web-{BA4CDBF3-D379-A6B8-22AF-979BAF529FCC}" dt="2019-12-13T10:34:00.170" v="157" actId="1076"/>
        <pc:sldMkLst>
          <pc:docMk/>
          <pc:sldMk cId="565181308" sldId="621"/>
        </pc:sldMkLst>
        <pc:spChg chg="mod">
          <ac:chgData name="マルヤマ　トモヤ" userId="S::a71342@st.takushoku-u.ac.jp::8751789b-8222-4e0f-9d90-34a07a3554a6" providerId="AD" clId="Web-{BA4CDBF3-D379-A6B8-22AF-979BAF529FCC}" dt="2019-12-13T10:14:02.589" v="109" actId="20577"/>
          <ac:spMkLst>
            <pc:docMk/>
            <pc:sldMk cId="565181308" sldId="621"/>
            <ac:spMk id="2" creationId="{F354454F-AA99-4D14-9790-F52E299125BA}"/>
          </ac:spMkLst>
        </pc:spChg>
        <pc:spChg chg="add mod">
          <ac:chgData name="マルヤマ　トモヤ" userId="S::a71342@st.takushoku-u.ac.jp::8751789b-8222-4e0f-9d90-34a07a3554a6" providerId="AD" clId="Web-{BA4CDBF3-D379-A6B8-22AF-979BAF529FCC}" dt="2019-12-13T10:34:00.170" v="157" actId="1076"/>
          <ac:spMkLst>
            <pc:docMk/>
            <pc:sldMk cId="565181308" sldId="621"/>
            <ac:spMk id="3" creationId="{15F89239-8E97-4EE5-8852-97189C07AE18}"/>
          </ac:spMkLst>
        </pc:spChg>
        <pc:spChg chg="add mod">
          <ac:chgData name="マルヤマ　トモヤ" userId="S::a71342@st.takushoku-u.ac.jp::8751789b-8222-4e0f-9d90-34a07a3554a6" providerId="AD" clId="Web-{BA4CDBF3-D379-A6B8-22AF-979BAF529FCC}" dt="2019-12-13T10:33:17.420" v="116" actId="1076"/>
          <ac:spMkLst>
            <pc:docMk/>
            <pc:sldMk cId="565181308" sldId="621"/>
            <ac:spMk id="6" creationId="{5B90CC19-47A1-4BC3-86CB-615A8C0E5CF6}"/>
          </ac:spMkLst>
        </pc:spChg>
        <pc:picChg chg="add">
          <ac:chgData name="マルヤマ　トモヤ" userId="S::a71342@st.takushoku-u.ac.jp::8751789b-8222-4e0f-9d90-34a07a3554a6" providerId="AD" clId="Web-{BA4CDBF3-D379-A6B8-22AF-979BAF529FCC}" dt="2019-12-13T10:13:28.074" v="36"/>
          <ac:picMkLst>
            <pc:docMk/>
            <pc:sldMk cId="565181308" sldId="621"/>
            <ac:picMk id="5" creationId="{1CE46912-3ADC-46CD-937C-9E2439703C1C}"/>
          </ac:picMkLst>
        </pc:picChg>
      </pc:sldChg>
      <pc:sldChg chg="addSp delSp modSp new">
        <pc:chgData name="マルヤマ　トモヤ" userId="S::a71342@st.takushoku-u.ac.jp::8751789b-8222-4e0f-9d90-34a07a3554a6" providerId="AD" clId="Web-{BA4CDBF3-D379-A6B8-22AF-979BAF529FCC}" dt="2019-12-13T11:32:21.720" v="932" actId="1076"/>
        <pc:sldMkLst>
          <pc:docMk/>
          <pc:sldMk cId="1720695884" sldId="622"/>
        </pc:sldMkLst>
        <pc:spChg chg="mod">
          <ac:chgData name="マルヤマ　トモヤ" userId="S::a71342@st.takushoku-u.ac.jp::8751789b-8222-4e0f-9d90-34a07a3554a6" providerId="AD" clId="Web-{BA4CDBF3-D379-A6B8-22AF-979BAF529FCC}" dt="2019-12-13T11:22:58.232" v="761" actId="20577"/>
          <ac:spMkLst>
            <pc:docMk/>
            <pc:sldMk cId="1720695884" sldId="622"/>
            <ac:spMk id="2" creationId="{0BE06205-ECA6-4135-AF0E-ABD162713D8F}"/>
          </ac:spMkLst>
        </pc:spChg>
        <pc:spChg chg="add mod">
          <ac:chgData name="マルヤマ　トモヤ" userId="S::a71342@st.takushoku-u.ac.jp::8751789b-8222-4e0f-9d90-34a07a3554a6" providerId="AD" clId="Web-{BA4CDBF3-D379-A6B8-22AF-979BAF529FCC}" dt="2019-12-13T10:48:47.158" v="197" actId="1076"/>
          <ac:spMkLst>
            <pc:docMk/>
            <pc:sldMk cId="1720695884" sldId="622"/>
            <ac:spMk id="5" creationId="{B16D542E-C4A1-4724-8D6A-721B73828EEA}"/>
          </ac:spMkLst>
        </pc:spChg>
        <pc:spChg chg="add mod">
          <ac:chgData name="マルヤマ　トモヤ" userId="S::a71342@st.takushoku-u.ac.jp::8751789b-8222-4e0f-9d90-34a07a3554a6" providerId="AD" clId="Web-{BA4CDBF3-D379-A6B8-22AF-979BAF529FCC}" dt="2019-12-13T10:50:33.392" v="212"/>
          <ac:spMkLst>
            <pc:docMk/>
            <pc:sldMk cId="1720695884" sldId="622"/>
            <ac:spMk id="6" creationId="{0260FE2C-E35D-442D-B892-C91F90E70C2F}"/>
          </ac:spMkLst>
        </pc:spChg>
        <pc:spChg chg="add mod">
          <ac:chgData name="マルヤマ　トモヤ" userId="S::a71342@st.takushoku-u.ac.jp::8751789b-8222-4e0f-9d90-34a07a3554a6" providerId="AD" clId="Web-{BA4CDBF3-D379-A6B8-22AF-979BAF529FCC}" dt="2019-12-13T10:51:10.455" v="220" actId="1076"/>
          <ac:spMkLst>
            <pc:docMk/>
            <pc:sldMk cId="1720695884" sldId="622"/>
            <ac:spMk id="13" creationId="{7CE022C3-C4DB-42F0-98F4-B60D5C39DF7F}"/>
          </ac:spMkLst>
        </pc:spChg>
        <pc:spChg chg="add mod">
          <ac:chgData name="マルヤマ　トモヤ" userId="S::a71342@st.takushoku-u.ac.jp::8751789b-8222-4e0f-9d90-34a07a3554a6" providerId="AD" clId="Web-{BA4CDBF3-D379-A6B8-22AF-979BAF529FCC}" dt="2019-12-13T10:51:18.174" v="222" actId="1076"/>
          <ac:spMkLst>
            <pc:docMk/>
            <pc:sldMk cId="1720695884" sldId="622"/>
            <ac:spMk id="14" creationId="{0748B938-C0DD-41D6-BA7C-10B37551FB56}"/>
          </ac:spMkLst>
        </pc:spChg>
        <pc:spChg chg="add mod">
          <ac:chgData name="マルヤマ　トモヤ" userId="S::a71342@st.takushoku-u.ac.jp::8751789b-8222-4e0f-9d90-34a07a3554a6" providerId="AD" clId="Web-{BA4CDBF3-D379-A6B8-22AF-979BAF529FCC}" dt="2019-12-13T10:51:23.470" v="224" actId="1076"/>
          <ac:spMkLst>
            <pc:docMk/>
            <pc:sldMk cId="1720695884" sldId="622"/>
            <ac:spMk id="15" creationId="{1122634E-42D9-494B-AA52-AC66B93CA92D}"/>
          </ac:spMkLst>
        </pc:spChg>
        <pc:spChg chg="add mod">
          <ac:chgData name="マルヤマ　トモヤ" userId="S::a71342@st.takushoku-u.ac.jp::8751789b-8222-4e0f-9d90-34a07a3554a6" providerId="AD" clId="Web-{BA4CDBF3-D379-A6B8-22AF-979BAF529FCC}" dt="2019-12-13T11:32:13.954" v="930" actId="1076"/>
          <ac:spMkLst>
            <pc:docMk/>
            <pc:sldMk cId="1720695884" sldId="622"/>
            <ac:spMk id="16" creationId="{AD75C3F9-9CCC-4945-AF8A-48C733A13D9A}"/>
          </ac:spMkLst>
        </pc:spChg>
        <pc:spChg chg="add mod">
          <ac:chgData name="マルヤマ　トモヤ" userId="S::a71342@st.takushoku-u.ac.jp::8751789b-8222-4e0f-9d90-34a07a3554a6" providerId="AD" clId="Web-{BA4CDBF3-D379-A6B8-22AF-979BAF529FCC}" dt="2019-12-13T11:32:11.001" v="929" actId="1076"/>
          <ac:spMkLst>
            <pc:docMk/>
            <pc:sldMk cId="1720695884" sldId="622"/>
            <ac:spMk id="17" creationId="{80945073-C52B-4A31-9C80-AAF33190D4BE}"/>
          </ac:spMkLst>
        </pc:spChg>
        <pc:spChg chg="add mod">
          <ac:chgData name="マルヤマ　トモヤ" userId="S::a71342@st.takushoku-u.ac.jp::8751789b-8222-4e0f-9d90-34a07a3554a6" providerId="AD" clId="Web-{BA4CDBF3-D379-A6B8-22AF-979BAF529FCC}" dt="2019-12-13T11:32:21.720" v="932" actId="1076"/>
          <ac:spMkLst>
            <pc:docMk/>
            <pc:sldMk cId="1720695884" sldId="622"/>
            <ac:spMk id="18" creationId="{E5109A6F-8857-41D8-8041-9321D59A4B39}"/>
          </ac:spMkLst>
        </pc:spChg>
        <pc:picChg chg="add mod">
          <ac:chgData name="マルヤマ　トモヤ" userId="S::a71342@st.takushoku-u.ac.jp::8751789b-8222-4e0f-9d90-34a07a3554a6" providerId="AD" clId="Web-{BA4CDBF3-D379-A6B8-22AF-979BAF529FCC}" dt="2019-12-13T10:47:04.642" v="160" actId="1076"/>
          <ac:picMkLst>
            <pc:docMk/>
            <pc:sldMk cId="1720695884" sldId="622"/>
            <ac:picMk id="3" creationId="{CC3AE667-8831-48A5-AB2F-4FC240CBDE97}"/>
          </ac:picMkLst>
        </pc:picChg>
        <pc:picChg chg="add del mod">
          <ac:chgData name="マルヤマ　トモヤ" userId="S::a71342@st.takushoku-u.ac.jp::8751789b-8222-4e0f-9d90-34a07a3554a6" providerId="AD" clId="Web-{BA4CDBF3-D379-A6B8-22AF-979BAF529FCC}" dt="2019-12-13T10:50:45.986" v="214"/>
          <ac:picMkLst>
            <pc:docMk/>
            <pc:sldMk cId="1720695884" sldId="622"/>
            <ac:picMk id="7" creationId="{2EDA6A84-68F2-47DD-BFDF-983464A0F020}"/>
          </ac:picMkLst>
        </pc:picChg>
        <pc:picChg chg="add del mod">
          <ac:chgData name="マルヤマ　トモヤ" userId="S::a71342@st.takushoku-u.ac.jp::8751789b-8222-4e0f-9d90-34a07a3554a6" providerId="AD" clId="Web-{BA4CDBF3-D379-A6B8-22AF-979BAF529FCC}" dt="2019-12-13T10:50:51.736" v="216"/>
          <ac:picMkLst>
            <pc:docMk/>
            <pc:sldMk cId="1720695884" sldId="622"/>
            <ac:picMk id="9" creationId="{9267CB7C-DBAD-4341-8B00-323F1BA5FDF3}"/>
          </ac:picMkLst>
        </pc:picChg>
        <pc:picChg chg="add del mod">
          <ac:chgData name="マルヤマ　トモヤ" userId="S::a71342@st.takushoku-u.ac.jp::8751789b-8222-4e0f-9d90-34a07a3554a6" providerId="AD" clId="Web-{BA4CDBF3-D379-A6B8-22AF-979BAF529FCC}" dt="2019-12-13T10:50:56.908" v="218"/>
          <ac:picMkLst>
            <pc:docMk/>
            <pc:sldMk cId="1720695884" sldId="622"/>
            <ac:picMk id="11" creationId="{2B99C216-E1C4-4A80-8C22-5E0CFD9D4690}"/>
          </ac:picMkLst>
        </pc:picChg>
      </pc:sldChg>
      <pc:sldChg chg="addSp modSp new">
        <pc:chgData name="マルヤマ　トモヤ" userId="S::a71342@st.takushoku-u.ac.jp::8751789b-8222-4e0f-9d90-34a07a3554a6" providerId="AD" clId="Web-{BA4CDBF3-D379-A6B8-22AF-979BAF529FCC}" dt="2019-12-13T11:22:08.340" v="735" actId="20577"/>
        <pc:sldMkLst>
          <pc:docMk/>
          <pc:sldMk cId="1947863378" sldId="623"/>
        </pc:sldMkLst>
        <pc:spChg chg="add mod">
          <ac:chgData name="マルヤマ　トモヤ" userId="S::a71342@st.takushoku-u.ac.jp::8751789b-8222-4e0f-9d90-34a07a3554a6" providerId="AD" clId="Web-{BA4CDBF3-D379-A6B8-22AF-979BAF529FCC}" dt="2019-12-13T11:22:08.340" v="735" actId="20577"/>
          <ac:spMkLst>
            <pc:docMk/>
            <pc:sldMk cId="1947863378" sldId="623"/>
            <ac:spMk id="5" creationId="{8C09CCFD-EC54-4486-89D9-DAA1CD711629}"/>
          </ac:spMkLst>
        </pc:spChg>
        <pc:picChg chg="add mod">
          <ac:chgData name="マルヤマ　トモヤ" userId="S::a71342@st.takushoku-u.ac.jp::8751789b-8222-4e0f-9d90-34a07a3554a6" providerId="AD" clId="Web-{BA4CDBF3-D379-A6B8-22AF-979BAF529FCC}" dt="2019-12-13T11:08:47.943" v="583" actId="1076"/>
          <ac:picMkLst>
            <pc:docMk/>
            <pc:sldMk cId="1947863378" sldId="623"/>
            <ac:picMk id="3" creationId="{A5392108-7F9A-4159-A15F-E182F16FCE12}"/>
          </ac:picMkLst>
        </pc:picChg>
      </pc:sldChg>
      <pc:sldChg chg="addSp delSp modSp new">
        <pc:chgData name="マルヤマ　トモヤ" userId="S::a71342@st.takushoku-u.ac.jp::8751789b-8222-4e0f-9d90-34a07a3554a6" providerId="AD" clId="Web-{BA4CDBF3-D379-A6B8-22AF-979BAF529FCC}" dt="2019-12-13T11:34:15.986" v="966" actId="20577"/>
        <pc:sldMkLst>
          <pc:docMk/>
          <pc:sldMk cId="3121102538" sldId="624"/>
        </pc:sldMkLst>
        <pc:spChg chg="add del mod">
          <ac:chgData name="マルヤマ　トモヤ" userId="S::a71342@st.takushoku-u.ac.jp::8751789b-8222-4e0f-9d90-34a07a3554a6" providerId="AD" clId="Web-{BA4CDBF3-D379-A6B8-22AF-979BAF529FCC}" dt="2019-12-13T11:17:49.132" v="652"/>
          <ac:spMkLst>
            <pc:docMk/>
            <pc:sldMk cId="3121102538" sldId="624"/>
            <ac:spMk id="6" creationId="{CDF320F7-9D88-4CD9-8ADB-6F3CB3D85DDD}"/>
          </ac:spMkLst>
        </pc:spChg>
        <pc:spChg chg="add del mod">
          <ac:chgData name="マルヤマ　トモヤ" userId="S::a71342@st.takushoku-u.ac.jp::8751789b-8222-4e0f-9d90-34a07a3554a6" providerId="AD" clId="Web-{BA4CDBF3-D379-A6B8-22AF-979BAF529FCC}" dt="2019-12-13T11:17:47.054" v="651"/>
          <ac:spMkLst>
            <pc:docMk/>
            <pc:sldMk cId="3121102538" sldId="624"/>
            <ac:spMk id="8" creationId="{1FAA4DA1-688F-4246-B6C7-7B2C95B0F8C6}"/>
          </ac:spMkLst>
        </pc:spChg>
        <pc:spChg chg="add mod">
          <ac:chgData name="マルヤマ　トモヤ" userId="S::a71342@st.takushoku-u.ac.jp::8751789b-8222-4e0f-9d90-34a07a3554a6" providerId="AD" clId="Web-{BA4CDBF3-D379-A6B8-22AF-979BAF529FCC}" dt="2019-12-13T10:58:29.239" v="425" actId="14100"/>
          <ac:spMkLst>
            <pc:docMk/>
            <pc:sldMk cId="3121102538" sldId="624"/>
            <ac:spMk id="10" creationId="{C23C2052-9C6D-4B29-B2C7-244D7FDEBB5C}"/>
          </ac:spMkLst>
        </pc:spChg>
        <pc:spChg chg="add mod">
          <ac:chgData name="マルヤマ　トモヤ" userId="S::a71342@st.takushoku-u.ac.jp::8751789b-8222-4e0f-9d90-34a07a3554a6" providerId="AD" clId="Web-{BA4CDBF3-D379-A6B8-22AF-979BAF529FCC}" dt="2019-12-13T11:32:27.032" v="933" actId="1076"/>
          <ac:spMkLst>
            <pc:docMk/>
            <pc:sldMk cId="3121102538" sldId="624"/>
            <ac:spMk id="12" creationId="{396DCA64-790B-4F96-87CA-E27B12E528C5}"/>
          </ac:spMkLst>
        </pc:spChg>
        <pc:spChg chg="add mod">
          <ac:chgData name="マルヤマ　トモヤ" userId="S::a71342@st.takushoku-u.ac.jp::8751789b-8222-4e0f-9d90-34a07a3554a6" providerId="AD" clId="Web-{BA4CDBF3-D379-A6B8-22AF-979BAF529FCC}" dt="2019-12-13T11:34:15.986" v="966" actId="20577"/>
          <ac:spMkLst>
            <pc:docMk/>
            <pc:sldMk cId="3121102538" sldId="624"/>
            <ac:spMk id="13" creationId="{F1D4DFEF-8809-4B4A-83EF-FBC2F4E5E535}"/>
          </ac:spMkLst>
        </pc:spChg>
        <pc:picChg chg="add mod">
          <ac:chgData name="マルヤマ　トモヤ" userId="S::a71342@st.takushoku-u.ac.jp::8751789b-8222-4e0f-9d90-34a07a3554a6" providerId="AD" clId="Web-{BA4CDBF3-D379-A6B8-22AF-979BAF529FCC}" dt="2019-12-13T10:57:56.020" v="420" actId="1076"/>
          <ac:picMkLst>
            <pc:docMk/>
            <pc:sldMk cId="3121102538" sldId="624"/>
            <ac:picMk id="4" creationId="{BA14C181-78D0-4D53-B530-5B5AE1E35E1D}"/>
          </ac:picMkLst>
        </pc:picChg>
      </pc:sldChg>
      <pc:sldChg chg="new">
        <pc:chgData name="マルヤマ　トモヤ" userId="S::a71342@st.takushoku-u.ac.jp::8751789b-8222-4e0f-9d90-34a07a3554a6" providerId="AD" clId="Web-{BA4CDBF3-D379-A6B8-22AF-979BAF529FCC}" dt="2019-12-13T11:15:22.304" v="650"/>
        <pc:sldMkLst>
          <pc:docMk/>
          <pc:sldMk cId="314726649" sldId="625"/>
        </pc:sldMkLst>
      </pc:sldChg>
    </pc:docChg>
  </pc:docChgLst>
  <pc:docChgLst>
    <pc:chgData name="カトリ　ヒカル" userId="S::a71127@st.takushoku-u.ac.jp::7925d78e-1930-4a00-8eb4-81d293cf66e4" providerId="AD" clId="Web-{B2D6CA29-7FFA-426D-B51D-C6EE7A59DB96}"/>
    <pc:docChg chg="addSld delSld modSld sldOrd">
      <pc:chgData name="カトリ　ヒカル" userId="S::a71127@st.takushoku-u.ac.jp::7925d78e-1930-4a00-8eb4-81d293cf66e4" providerId="AD" clId="Web-{B2D6CA29-7FFA-426D-B51D-C6EE7A59DB96}" dt="2019-12-18T09:27:17.920" v="1477" actId="20577"/>
      <pc:docMkLst>
        <pc:docMk/>
      </pc:docMkLst>
      <pc:sldChg chg="ord">
        <pc:chgData name="カトリ　ヒカル" userId="S::a71127@st.takushoku-u.ac.jp::7925d78e-1930-4a00-8eb4-81d293cf66e4" providerId="AD" clId="Web-{B2D6CA29-7FFA-426D-B51D-C6EE7A59DB96}" dt="2019-12-18T07:17:47.373" v="269"/>
        <pc:sldMkLst>
          <pc:docMk/>
          <pc:sldMk cId="2213627459" sldId="351"/>
        </pc:sldMkLst>
      </pc:sldChg>
      <pc:sldChg chg="delSp modSp">
        <pc:chgData name="カトリ　ヒカル" userId="S::a71127@st.takushoku-u.ac.jp::7925d78e-1930-4a00-8eb4-81d293cf66e4" providerId="AD" clId="Web-{B2D6CA29-7FFA-426D-B51D-C6EE7A59DB96}" dt="2019-12-18T08:10:11.275" v="936" actId="1076"/>
        <pc:sldMkLst>
          <pc:docMk/>
          <pc:sldMk cId="1935270770" sldId="415"/>
        </pc:sldMkLst>
        <pc:spChg chg="mod">
          <ac:chgData name="カトリ　ヒカル" userId="S::a71127@st.takushoku-u.ac.jp::7925d78e-1930-4a00-8eb4-81d293cf66e4" providerId="AD" clId="Web-{B2D6CA29-7FFA-426D-B51D-C6EE7A59DB96}" dt="2019-12-18T08:10:11.275" v="936" actId="1076"/>
          <ac:spMkLst>
            <pc:docMk/>
            <pc:sldMk cId="1935270770" sldId="415"/>
            <ac:spMk id="5" creationId="{00000000-0000-0000-0000-000000000000}"/>
          </ac:spMkLst>
        </pc:spChg>
        <pc:spChg chg="del">
          <ac:chgData name="カトリ　ヒカル" userId="S::a71127@st.takushoku-u.ac.jp::7925d78e-1930-4a00-8eb4-81d293cf66e4" providerId="AD" clId="Web-{B2D6CA29-7FFA-426D-B51D-C6EE7A59DB96}" dt="2019-12-18T08:10:02.635" v="934"/>
          <ac:spMkLst>
            <pc:docMk/>
            <pc:sldMk cId="1935270770" sldId="415"/>
            <ac:spMk id="6" creationId="{00000000-0000-0000-0000-000000000000}"/>
          </ac:spMkLst>
        </pc:spChg>
        <pc:spChg chg="del">
          <ac:chgData name="カトリ　ヒカル" userId="S::a71127@st.takushoku-u.ac.jp::7925d78e-1930-4a00-8eb4-81d293cf66e4" providerId="AD" clId="Web-{B2D6CA29-7FFA-426D-B51D-C6EE7A59DB96}" dt="2019-12-18T08:10:04.822" v="935"/>
          <ac:spMkLst>
            <pc:docMk/>
            <pc:sldMk cId="1935270770" sldId="415"/>
            <ac:spMk id="7" creationId="{229A4E11-2632-45A4-980F-2557B1D2D8D5}"/>
          </ac:spMkLst>
        </pc:spChg>
      </pc:sldChg>
      <pc:sldChg chg="modSp">
        <pc:chgData name="カトリ　ヒカル" userId="S::a71127@st.takushoku-u.ac.jp::7925d78e-1930-4a00-8eb4-81d293cf66e4" providerId="AD" clId="Web-{B2D6CA29-7FFA-426D-B51D-C6EE7A59DB96}" dt="2019-12-18T07:17:57.685" v="285" actId="20577"/>
        <pc:sldMkLst>
          <pc:docMk/>
          <pc:sldMk cId="8906097" sldId="480"/>
        </pc:sldMkLst>
        <pc:spChg chg="mod">
          <ac:chgData name="カトリ　ヒカル" userId="S::a71127@st.takushoku-u.ac.jp::7925d78e-1930-4a00-8eb4-81d293cf66e4" providerId="AD" clId="Web-{B2D6CA29-7FFA-426D-B51D-C6EE7A59DB96}" dt="2019-12-18T07:17:57.685" v="285" actId="20577"/>
          <ac:spMkLst>
            <pc:docMk/>
            <pc:sldMk cId="8906097" sldId="480"/>
            <ac:spMk id="25" creationId="{EF3D58EC-B1B0-4B13-9783-6AF662060924}"/>
          </ac:spMkLst>
        </pc:spChg>
      </pc:sldChg>
      <pc:sldChg chg="modSp">
        <pc:chgData name="カトリ　ヒカル" userId="S::a71127@st.takushoku-u.ac.jp::7925d78e-1930-4a00-8eb4-81d293cf66e4" providerId="AD" clId="Web-{B2D6CA29-7FFA-426D-B51D-C6EE7A59DB96}" dt="2019-12-18T08:54:34.608" v="1137" actId="20577"/>
        <pc:sldMkLst>
          <pc:docMk/>
          <pc:sldMk cId="260116325" sldId="538"/>
        </pc:sldMkLst>
        <pc:spChg chg="mod">
          <ac:chgData name="カトリ　ヒカル" userId="S::a71127@st.takushoku-u.ac.jp::7925d78e-1930-4a00-8eb4-81d293cf66e4" providerId="AD" clId="Web-{B2D6CA29-7FFA-426D-B51D-C6EE7A59DB96}" dt="2019-12-18T08:54:34.608" v="1137" actId="20577"/>
          <ac:spMkLst>
            <pc:docMk/>
            <pc:sldMk cId="260116325" sldId="538"/>
            <ac:spMk id="2" creationId="{00000000-0000-0000-0000-000000000000}"/>
          </ac:spMkLst>
        </pc:spChg>
      </pc:sldChg>
      <pc:sldChg chg="modSp">
        <pc:chgData name="カトリ　ヒカル" userId="S::a71127@st.takushoku-u.ac.jp::7925d78e-1930-4a00-8eb4-81d293cf66e4" providerId="AD" clId="Web-{B2D6CA29-7FFA-426D-B51D-C6EE7A59DB96}" dt="2019-12-18T09:24:23.638" v="1444" actId="1076"/>
        <pc:sldMkLst>
          <pc:docMk/>
          <pc:sldMk cId="2163442985" sldId="597"/>
        </pc:sldMkLst>
        <pc:spChg chg="mod">
          <ac:chgData name="カトリ　ヒカル" userId="S::a71127@st.takushoku-u.ac.jp::7925d78e-1930-4a00-8eb4-81d293cf66e4" providerId="AD" clId="Web-{B2D6CA29-7FFA-426D-B51D-C6EE7A59DB96}" dt="2019-12-18T09:03:42.202" v="1205" actId="14100"/>
          <ac:spMkLst>
            <pc:docMk/>
            <pc:sldMk cId="2163442985" sldId="597"/>
            <ac:spMk id="6" creationId="{FD7D87E2-4C9D-40E7-A6F0-2C032807659A}"/>
          </ac:spMkLst>
        </pc:spChg>
        <pc:spChg chg="mod">
          <ac:chgData name="カトリ　ヒカル" userId="S::a71127@st.takushoku-u.ac.jp::7925d78e-1930-4a00-8eb4-81d293cf66e4" providerId="AD" clId="Web-{B2D6CA29-7FFA-426D-B51D-C6EE7A59DB96}" dt="2019-12-18T09:24:23.638" v="1444" actId="1076"/>
          <ac:spMkLst>
            <pc:docMk/>
            <pc:sldMk cId="2163442985" sldId="597"/>
            <ac:spMk id="18" creationId="{4F4873AB-2AE5-4716-9B64-68067362EF89}"/>
          </ac:spMkLst>
        </pc:spChg>
      </pc:sldChg>
      <pc:sldChg chg="addSp delSp modSp">
        <pc:chgData name="カトリ　ヒカル" userId="S::a71127@st.takushoku-u.ac.jp::7925d78e-1930-4a00-8eb4-81d293cf66e4" providerId="AD" clId="Web-{B2D6CA29-7FFA-426D-B51D-C6EE7A59DB96}" dt="2019-12-18T08:07:15.807" v="930" actId="20577"/>
        <pc:sldMkLst>
          <pc:docMk/>
          <pc:sldMk cId="756174024" sldId="598"/>
        </pc:sldMkLst>
        <pc:spChg chg="mod">
          <ac:chgData name="カトリ　ヒカル" userId="S::a71127@st.takushoku-u.ac.jp::7925d78e-1930-4a00-8eb4-81d293cf66e4" providerId="AD" clId="Web-{B2D6CA29-7FFA-426D-B51D-C6EE7A59DB96}" dt="2019-12-18T08:07:15.807" v="930" actId="20577"/>
          <ac:spMkLst>
            <pc:docMk/>
            <pc:sldMk cId="756174024" sldId="598"/>
            <ac:spMk id="2" creationId="{05963E95-AE9E-4A5A-9D21-BED1FD987C89}"/>
          </ac:spMkLst>
        </pc:spChg>
        <pc:picChg chg="add mod modCrop">
          <ac:chgData name="カトリ　ヒカル" userId="S::a71127@st.takushoku-u.ac.jp::7925d78e-1930-4a00-8eb4-81d293cf66e4" providerId="AD" clId="Web-{B2D6CA29-7FFA-426D-B51D-C6EE7A59DB96}" dt="2019-12-18T06:32:51.395" v="268" actId="1076"/>
          <ac:picMkLst>
            <pc:docMk/>
            <pc:sldMk cId="756174024" sldId="598"/>
            <ac:picMk id="3" creationId="{4F954F1B-C9DA-405A-AB2E-329291BEAA66}"/>
          </ac:picMkLst>
        </pc:picChg>
        <pc:picChg chg="mod">
          <ac:chgData name="カトリ　ヒカル" userId="S::a71127@st.takushoku-u.ac.jp::7925d78e-1930-4a00-8eb4-81d293cf66e4" providerId="AD" clId="Web-{B2D6CA29-7FFA-426D-B51D-C6EE7A59DB96}" dt="2019-12-18T06:32:01.692" v="260" actId="1076"/>
          <ac:picMkLst>
            <pc:docMk/>
            <pc:sldMk cId="756174024" sldId="598"/>
            <ac:picMk id="6" creationId="{F506F546-4279-4A53-BBD8-59839F442BEB}"/>
          </ac:picMkLst>
        </pc:picChg>
        <pc:picChg chg="del">
          <ac:chgData name="カトリ　ヒカル" userId="S::a71127@st.takushoku-u.ac.jp::7925d78e-1930-4a00-8eb4-81d293cf66e4" providerId="AD" clId="Web-{B2D6CA29-7FFA-426D-B51D-C6EE7A59DB96}" dt="2019-12-18T06:31:56.739" v="258"/>
          <ac:picMkLst>
            <pc:docMk/>
            <pc:sldMk cId="756174024" sldId="598"/>
            <ac:picMk id="8" creationId="{131CF315-B777-46E4-92D9-D9F7D8D7598C}"/>
          </ac:picMkLst>
        </pc:picChg>
        <pc:picChg chg="mod">
          <ac:chgData name="カトリ　ヒカル" userId="S::a71127@st.takushoku-u.ac.jp::7925d78e-1930-4a00-8eb4-81d293cf66e4" providerId="AD" clId="Web-{B2D6CA29-7FFA-426D-B51D-C6EE7A59DB96}" dt="2019-12-18T06:32:08.348" v="262" actId="1076"/>
          <ac:picMkLst>
            <pc:docMk/>
            <pc:sldMk cId="756174024" sldId="598"/>
            <ac:picMk id="10" creationId="{3A031ED2-766B-4390-A5BD-C73CDFC7B5B3}"/>
          </ac:picMkLst>
        </pc:picChg>
      </pc:sldChg>
      <pc:sldChg chg="modSp">
        <pc:chgData name="カトリ　ヒカル" userId="S::a71127@st.takushoku-u.ac.jp::7925d78e-1930-4a00-8eb4-81d293cf66e4" providerId="AD" clId="Web-{B2D6CA29-7FFA-426D-B51D-C6EE7A59DB96}" dt="2019-12-18T09:12:26.795" v="1438" actId="20577"/>
        <pc:sldMkLst>
          <pc:docMk/>
          <pc:sldMk cId="1837029195" sldId="611"/>
        </pc:sldMkLst>
        <pc:spChg chg="mod">
          <ac:chgData name="カトリ　ヒカル" userId="S::a71127@st.takushoku-u.ac.jp::7925d78e-1930-4a00-8eb4-81d293cf66e4" providerId="AD" clId="Web-{B2D6CA29-7FFA-426D-B51D-C6EE7A59DB96}" dt="2019-12-18T07:57:12.182" v="694" actId="1076"/>
          <ac:spMkLst>
            <pc:docMk/>
            <pc:sldMk cId="1837029195" sldId="611"/>
            <ac:spMk id="2" creationId="{9367313F-0FED-41F6-A065-1171890C8E87}"/>
          </ac:spMkLst>
        </pc:spChg>
        <pc:spChg chg="mod">
          <ac:chgData name="カトリ　ヒカル" userId="S::a71127@st.takushoku-u.ac.jp::7925d78e-1930-4a00-8eb4-81d293cf66e4" providerId="AD" clId="Web-{B2D6CA29-7FFA-426D-B51D-C6EE7A59DB96}" dt="2019-12-18T07:57:08.745" v="693" actId="1076"/>
          <ac:spMkLst>
            <pc:docMk/>
            <pc:sldMk cId="1837029195" sldId="611"/>
            <ac:spMk id="5" creationId="{76B0C6D9-66AD-4983-BA55-9B22F63481E6}"/>
          </ac:spMkLst>
        </pc:spChg>
        <pc:spChg chg="mod">
          <ac:chgData name="カトリ　ヒカル" userId="S::a71127@st.takushoku-u.ac.jp::7925d78e-1930-4a00-8eb4-81d293cf66e4" providerId="AD" clId="Web-{B2D6CA29-7FFA-426D-B51D-C6EE7A59DB96}" dt="2019-12-18T07:57:05.104" v="691" actId="20577"/>
          <ac:spMkLst>
            <pc:docMk/>
            <pc:sldMk cId="1837029195" sldId="611"/>
            <ac:spMk id="8" creationId="{EC42EB2C-137F-44F5-AC27-60169100C4AA}"/>
          </ac:spMkLst>
        </pc:spChg>
        <pc:spChg chg="mod">
          <ac:chgData name="カトリ　ヒカル" userId="S::a71127@st.takushoku-u.ac.jp::7925d78e-1930-4a00-8eb4-81d293cf66e4" providerId="AD" clId="Web-{B2D6CA29-7FFA-426D-B51D-C6EE7A59DB96}" dt="2019-12-18T09:12:26.795" v="1438" actId="20577"/>
          <ac:spMkLst>
            <pc:docMk/>
            <pc:sldMk cId="1837029195" sldId="611"/>
            <ac:spMk id="10" creationId="{C06B4B57-4149-4448-A5C5-7AC3DECA8A54}"/>
          </ac:spMkLst>
        </pc:spChg>
        <pc:spChg chg="mod">
          <ac:chgData name="カトリ　ヒカル" userId="S::a71127@st.takushoku-u.ac.jp::7925d78e-1930-4a00-8eb4-81d293cf66e4" providerId="AD" clId="Web-{B2D6CA29-7FFA-426D-B51D-C6EE7A59DB96}" dt="2019-12-18T07:56:46.182" v="684" actId="14100"/>
          <ac:spMkLst>
            <pc:docMk/>
            <pc:sldMk cId="1837029195" sldId="611"/>
            <ac:spMk id="11" creationId="{C96E3712-8946-48AC-A3B2-10D4ADC4D9B4}"/>
          </ac:spMkLst>
        </pc:spChg>
      </pc:sldChg>
      <pc:sldChg chg="modSp">
        <pc:chgData name="カトリ　ヒカル" userId="S::a71127@st.takushoku-u.ac.jp::7925d78e-1930-4a00-8eb4-81d293cf66e4" providerId="AD" clId="Web-{B2D6CA29-7FFA-426D-B51D-C6EE7A59DB96}" dt="2019-12-18T09:10:23.201" v="1351" actId="20577"/>
        <pc:sldMkLst>
          <pc:docMk/>
          <pc:sldMk cId="1092068502" sldId="631"/>
        </pc:sldMkLst>
        <pc:spChg chg="mod">
          <ac:chgData name="カトリ　ヒカル" userId="S::a71127@st.takushoku-u.ac.jp::7925d78e-1930-4a00-8eb4-81d293cf66e4" providerId="AD" clId="Web-{B2D6CA29-7FFA-426D-B51D-C6EE7A59DB96}" dt="2019-12-18T09:10:23.201" v="1351" actId="20577"/>
          <ac:spMkLst>
            <pc:docMk/>
            <pc:sldMk cId="1092068502" sldId="631"/>
            <ac:spMk id="2" creationId="{8B77EE88-EAFF-45A8-BC44-41E7FB768A8C}"/>
          </ac:spMkLst>
        </pc:spChg>
      </pc:sldChg>
      <pc:sldChg chg="modSp">
        <pc:chgData name="カトリ　ヒカル" userId="S::a71127@st.takushoku-u.ac.jp::7925d78e-1930-4a00-8eb4-81d293cf66e4" providerId="AD" clId="Web-{B2D6CA29-7FFA-426D-B51D-C6EE7A59DB96}" dt="2019-12-18T09:25:48.701" v="1455" actId="20577"/>
        <pc:sldMkLst>
          <pc:docMk/>
          <pc:sldMk cId="1215873649" sldId="691"/>
        </pc:sldMkLst>
        <pc:spChg chg="mod">
          <ac:chgData name="カトリ　ヒカル" userId="S::a71127@st.takushoku-u.ac.jp::7925d78e-1930-4a00-8eb4-81d293cf66e4" providerId="AD" clId="Web-{B2D6CA29-7FFA-426D-B51D-C6EE7A59DB96}" dt="2019-12-18T09:25:48.701" v="1455" actId="20577"/>
          <ac:spMkLst>
            <pc:docMk/>
            <pc:sldMk cId="1215873649" sldId="691"/>
            <ac:spMk id="3" creationId="{7CF84C3A-DDC3-4AB3-A354-54C89356467F}"/>
          </ac:spMkLst>
        </pc:spChg>
      </pc:sldChg>
      <pc:sldChg chg="modSp">
        <pc:chgData name="カトリ　ヒカル" userId="S::a71127@st.takushoku-u.ac.jp::7925d78e-1930-4a00-8eb4-81d293cf66e4" providerId="AD" clId="Web-{B2D6CA29-7FFA-426D-B51D-C6EE7A59DB96}" dt="2019-12-18T09:11:05.764" v="1386" actId="20577"/>
        <pc:sldMkLst>
          <pc:docMk/>
          <pc:sldMk cId="4205897519" sldId="695"/>
        </pc:sldMkLst>
        <pc:spChg chg="mod">
          <ac:chgData name="カトリ　ヒカル" userId="S::a71127@st.takushoku-u.ac.jp::7925d78e-1930-4a00-8eb4-81d293cf66e4" providerId="AD" clId="Web-{B2D6CA29-7FFA-426D-B51D-C6EE7A59DB96}" dt="2019-12-18T09:11:05.764" v="1386" actId="20577"/>
          <ac:spMkLst>
            <pc:docMk/>
            <pc:sldMk cId="4205897519" sldId="695"/>
            <ac:spMk id="2" creationId="{C837A0A5-B381-4294-9E38-FDD97C73A69C}"/>
          </ac:spMkLst>
        </pc:spChg>
      </pc:sldChg>
      <pc:sldChg chg="modSp ord">
        <pc:chgData name="カトリ　ヒカル" userId="S::a71127@st.takushoku-u.ac.jp::7925d78e-1930-4a00-8eb4-81d293cf66e4" providerId="AD" clId="Web-{B2D6CA29-7FFA-426D-B51D-C6EE7A59DB96}" dt="2019-12-18T07:27:32.200" v="289"/>
        <pc:sldMkLst>
          <pc:docMk/>
          <pc:sldMk cId="1246684039" sldId="699"/>
        </pc:sldMkLst>
        <pc:spChg chg="mod">
          <ac:chgData name="カトリ　ヒカル" userId="S::a71127@st.takushoku-u.ac.jp::7925d78e-1930-4a00-8eb4-81d293cf66e4" providerId="AD" clId="Web-{B2D6CA29-7FFA-426D-B51D-C6EE7A59DB96}" dt="2019-12-18T06:20:50.861" v="231" actId="20577"/>
          <ac:spMkLst>
            <pc:docMk/>
            <pc:sldMk cId="1246684039" sldId="699"/>
            <ac:spMk id="3" creationId="{67CD90FA-D1A5-40C8-BA4C-3FCD7E7CD464}"/>
          </ac:spMkLst>
        </pc:spChg>
        <pc:spChg chg="mod">
          <ac:chgData name="カトリ　ヒカル" userId="S::a71127@st.takushoku-u.ac.jp::7925d78e-1930-4a00-8eb4-81d293cf66e4" providerId="AD" clId="Web-{B2D6CA29-7FFA-426D-B51D-C6EE7A59DB96}" dt="2019-12-18T06:21:02.611" v="234" actId="1076"/>
          <ac:spMkLst>
            <pc:docMk/>
            <pc:sldMk cId="1246684039" sldId="699"/>
            <ac:spMk id="4" creationId="{8DDEAF20-839E-4AA6-A079-FE3A7477755A}"/>
          </ac:spMkLst>
        </pc:spChg>
        <pc:spChg chg="mod">
          <ac:chgData name="カトリ　ヒカル" userId="S::a71127@st.takushoku-u.ac.jp::7925d78e-1930-4a00-8eb4-81d293cf66e4" providerId="AD" clId="Web-{B2D6CA29-7FFA-426D-B51D-C6EE7A59DB96}" dt="2019-12-18T06:20:57.158" v="233" actId="1076"/>
          <ac:spMkLst>
            <pc:docMk/>
            <pc:sldMk cId="1246684039" sldId="699"/>
            <ac:spMk id="5" creationId="{E5740B20-4D7A-41D8-96BB-B71BC3F3B5DF}"/>
          </ac:spMkLst>
        </pc:spChg>
        <pc:spChg chg="mod">
          <ac:chgData name="カトリ　ヒカル" userId="S::a71127@st.takushoku-u.ac.jp::7925d78e-1930-4a00-8eb4-81d293cf66e4" providerId="AD" clId="Web-{B2D6CA29-7FFA-426D-B51D-C6EE7A59DB96}" dt="2019-12-18T06:21:43.768" v="240"/>
          <ac:spMkLst>
            <pc:docMk/>
            <pc:sldMk cId="1246684039" sldId="699"/>
            <ac:spMk id="6" creationId="{6A61BDD4-6878-4065-8787-6069EE3A2508}"/>
          </ac:spMkLst>
        </pc:spChg>
        <pc:spChg chg="mod">
          <ac:chgData name="カトリ　ヒカル" userId="S::a71127@st.takushoku-u.ac.jp::7925d78e-1930-4a00-8eb4-81d293cf66e4" providerId="AD" clId="Web-{B2D6CA29-7FFA-426D-B51D-C6EE7A59DB96}" dt="2019-12-18T06:21:29.971" v="239" actId="1076"/>
          <ac:spMkLst>
            <pc:docMk/>
            <pc:sldMk cId="1246684039" sldId="699"/>
            <ac:spMk id="7" creationId="{B82E2E50-CA92-415E-9726-F5C8F7504D49}"/>
          </ac:spMkLst>
        </pc:spChg>
        <pc:spChg chg="mod">
          <ac:chgData name="カトリ　ヒカル" userId="S::a71127@st.takushoku-u.ac.jp::7925d78e-1930-4a00-8eb4-81d293cf66e4" providerId="AD" clId="Web-{B2D6CA29-7FFA-426D-B51D-C6EE7A59DB96}" dt="2019-12-18T06:19:41.345" v="212" actId="1076"/>
          <ac:spMkLst>
            <pc:docMk/>
            <pc:sldMk cId="1246684039" sldId="699"/>
            <ac:spMk id="8" creationId="{77261BF9-29CB-4B32-BA31-87142D59B5C3}"/>
          </ac:spMkLst>
        </pc:spChg>
      </pc:sldChg>
      <pc:sldChg chg="addSp delSp modSp">
        <pc:chgData name="カトリ　ヒカル" userId="S::a71127@st.takushoku-u.ac.jp::7925d78e-1930-4a00-8eb4-81d293cf66e4" providerId="AD" clId="Web-{B2D6CA29-7FFA-426D-B51D-C6EE7A59DB96}" dt="2019-12-18T09:12:14.420" v="1421" actId="20577"/>
        <pc:sldMkLst>
          <pc:docMk/>
          <pc:sldMk cId="2791123990" sldId="702"/>
        </pc:sldMkLst>
        <pc:spChg chg="mod">
          <ac:chgData name="カトリ　ヒカル" userId="S::a71127@st.takushoku-u.ac.jp::7925d78e-1930-4a00-8eb4-81d293cf66e4" providerId="AD" clId="Web-{B2D6CA29-7FFA-426D-B51D-C6EE7A59DB96}" dt="2019-12-18T09:12:14.420" v="1421" actId="20577"/>
          <ac:spMkLst>
            <pc:docMk/>
            <pc:sldMk cId="2791123990" sldId="702"/>
            <ac:spMk id="2" creationId="{51420E1F-59DF-495E-A18D-F045E24C0E35}"/>
          </ac:spMkLst>
        </pc:spChg>
        <pc:spChg chg="add mod">
          <ac:chgData name="カトリ　ヒカル" userId="S::a71127@st.takushoku-u.ac.jp::7925d78e-1930-4a00-8eb4-81d293cf66e4" providerId="AD" clId="Web-{B2D6CA29-7FFA-426D-B51D-C6EE7A59DB96}" dt="2019-12-18T07:54:21.198" v="639" actId="20577"/>
          <ac:spMkLst>
            <pc:docMk/>
            <pc:sldMk cId="2791123990" sldId="702"/>
            <ac:spMk id="4" creationId="{F2E42ECC-D3A7-49DC-AC73-0E90D870DB4F}"/>
          </ac:spMkLst>
        </pc:spChg>
        <pc:spChg chg="mod">
          <ac:chgData name="カトリ　ヒカル" userId="S::a71127@st.takushoku-u.ac.jp::7925d78e-1930-4a00-8eb4-81d293cf66e4" providerId="AD" clId="Web-{B2D6CA29-7FFA-426D-B51D-C6EE7A59DB96}" dt="2019-12-18T05:53:59.808" v="7" actId="1076"/>
          <ac:spMkLst>
            <pc:docMk/>
            <pc:sldMk cId="2791123990" sldId="702"/>
            <ac:spMk id="5" creationId="{CAA014F1-1496-4444-A527-D54A3D5604F8}"/>
          </ac:spMkLst>
        </pc:spChg>
        <pc:spChg chg="mod">
          <ac:chgData name="カトリ　ヒカル" userId="S::a71127@st.takushoku-u.ac.jp::7925d78e-1930-4a00-8eb4-81d293cf66e4" providerId="AD" clId="Web-{B2D6CA29-7FFA-426D-B51D-C6EE7A59DB96}" dt="2019-12-18T05:53:45.839" v="4" actId="1076"/>
          <ac:spMkLst>
            <pc:docMk/>
            <pc:sldMk cId="2791123990" sldId="702"/>
            <ac:spMk id="6" creationId="{ABA8CE5D-595C-4115-A7EA-C0550FC2CEBB}"/>
          </ac:spMkLst>
        </pc:spChg>
        <pc:spChg chg="add mod">
          <ac:chgData name="カトリ　ヒカル" userId="S::a71127@st.takushoku-u.ac.jp::7925d78e-1930-4a00-8eb4-81d293cf66e4" providerId="AD" clId="Web-{B2D6CA29-7FFA-426D-B51D-C6EE7A59DB96}" dt="2019-12-18T06:11:46.250" v="156" actId="14100"/>
          <ac:spMkLst>
            <pc:docMk/>
            <pc:sldMk cId="2791123990" sldId="702"/>
            <ac:spMk id="7" creationId="{4B9C1303-3BA4-4104-8959-88594735365D}"/>
          </ac:spMkLst>
        </pc:spChg>
        <pc:spChg chg="add del mod">
          <ac:chgData name="カトリ　ヒカル" userId="S::a71127@st.takushoku-u.ac.jp::7925d78e-1930-4a00-8eb4-81d293cf66e4" providerId="AD" clId="Web-{B2D6CA29-7FFA-426D-B51D-C6EE7A59DB96}" dt="2019-12-18T07:31:42.981" v="394"/>
          <ac:spMkLst>
            <pc:docMk/>
            <pc:sldMk cId="2791123990" sldId="702"/>
            <ac:spMk id="8" creationId="{8BB1B702-337C-4A82-88CD-CF7BDAF39EC5}"/>
          </ac:spMkLst>
        </pc:spChg>
        <pc:spChg chg="add del mod">
          <ac:chgData name="カトリ　ヒカル" userId="S::a71127@st.takushoku-u.ac.jp::7925d78e-1930-4a00-8eb4-81d293cf66e4" providerId="AD" clId="Web-{B2D6CA29-7FFA-426D-B51D-C6EE7A59DB96}" dt="2019-12-18T07:31:38.325" v="392"/>
          <ac:spMkLst>
            <pc:docMk/>
            <pc:sldMk cId="2791123990" sldId="702"/>
            <ac:spMk id="9" creationId="{D8CF1EC8-BFC8-4FFC-B117-600620978FE5}"/>
          </ac:spMkLst>
        </pc:spChg>
        <pc:spChg chg="add del mod">
          <ac:chgData name="カトリ　ヒカル" userId="S::a71127@st.takushoku-u.ac.jp::7925d78e-1930-4a00-8eb4-81d293cf66e4" providerId="AD" clId="Web-{B2D6CA29-7FFA-426D-B51D-C6EE7A59DB96}" dt="2019-12-18T07:31:40.778" v="393"/>
          <ac:spMkLst>
            <pc:docMk/>
            <pc:sldMk cId="2791123990" sldId="702"/>
            <ac:spMk id="10" creationId="{9C47F6A0-1A76-422D-9A06-38B4F954E4B4}"/>
          </ac:spMkLst>
        </pc:spChg>
        <pc:picChg chg="mod modCrop">
          <ac:chgData name="カトリ　ヒカル" userId="S::a71127@st.takushoku-u.ac.jp::7925d78e-1930-4a00-8eb4-81d293cf66e4" providerId="AD" clId="Web-{B2D6CA29-7FFA-426D-B51D-C6EE7A59DB96}" dt="2019-12-18T06:08:18.816" v="120"/>
          <ac:picMkLst>
            <pc:docMk/>
            <pc:sldMk cId="2791123990" sldId="702"/>
            <ac:picMk id="3" creationId="{2111EAC0-554C-4E0E-BB63-BA729FD72CFF}"/>
          </ac:picMkLst>
        </pc:picChg>
      </pc:sldChg>
      <pc:sldChg chg="addSp delSp modSp del">
        <pc:chgData name="カトリ　ヒカル" userId="S::a71127@st.takushoku-u.ac.jp::7925d78e-1930-4a00-8eb4-81d293cf66e4" providerId="AD" clId="Web-{B2D6CA29-7FFA-426D-B51D-C6EE7A59DB96}" dt="2019-12-18T08:02:52.057" v="848"/>
        <pc:sldMkLst>
          <pc:docMk/>
          <pc:sldMk cId="624717822" sldId="708"/>
        </pc:sldMkLst>
        <pc:spChg chg="mod">
          <ac:chgData name="カトリ　ヒカル" userId="S::a71127@st.takushoku-u.ac.jp::7925d78e-1930-4a00-8eb4-81d293cf66e4" providerId="AD" clId="Web-{B2D6CA29-7FFA-426D-B51D-C6EE7A59DB96}" dt="2019-12-18T07:47:40.027" v="618" actId="1076"/>
          <ac:spMkLst>
            <pc:docMk/>
            <pc:sldMk cId="624717822" sldId="708"/>
            <ac:spMk id="3" creationId="{69AAE240-F1F6-4F85-8250-D7CBDB04A712}"/>
          </ac:spMkLst>
        </pc:spChg>
        <pc:picChg chg="del">
          <ac:chgData name="カトリ　ヒカル" userId="S::a71127@st.takushoku-u.ac.jp::7925d78e-1930-4a00-8eb4-81d293cf66e4" providerId="AD" clId="Web-{B2D6CA29-7FFA-426D-B51D-C6EE7A59DB96}" dt="2019-12-18T07:50:04.089" v="619"/>
          <ac:picMkLst>
            <pc:docMk/>
            <pc:sldMk cId="624717822" sldId="708"/>
            <ac:picMk id="4" creationId="{6BE696BA-42F8-4681-A7D6-A2C5CDCC8B40}"/>
          </ac:picMkLst>
        </pc:picChg>
        <pc:picChg chg="add del mod">
          <ac:chgData name="カトリ　ヒカル" userId="S::a71127@st.takushoku-u.ac.jp::7925d78e-1930-4a00-8eb4-81d293cf66e4" providerId="AD" clId="Web-{B2D6CA29-7FFA-426D-B51D-C6EE7A59DB96}" dt="2019-12-18T08:02:47.729" v="847"/>
          <ac:picMkLst>
            <pc:docMk/>
            <pc:sldMk cId="624717822" sldId="708"/>
            <ac:picMk id="5" creationId="{8FF81F29-8AE6-4100-8EF0-59D4CCE16F00}"/>
          </ac:picMkLst>
        </pc:picChg>
      </pc:sldChg>
      <pc:sldChg chg="modSp">
        <pc:chgData name="カトリ　ヒカル" userId="S::a71127@st.takushoku-u.ac.jp::7925d78e-1930-4a00-8eb4-81d293cf66e4" providerId="AD" clId="Web-{B2D6CA29-7FFA-426D-B51D-C6EE7A59DB96}" dt="2019-12-18T08:07:51.822" v="933" actId="1076"/>
        <pc:sldMkLst>
          <pc:docMk/>
          <pc:sldMk cId="213857497" sldId="709"/>
        </pc:sldMkLst>
        <pc:spChg chg="mod">
          <ac:chgData name="カトリ　ヒカル" userId="S::a71127@st.takushoku-u.ac.jp::7925d78e-1930-4a00-8eb4-81d293cf66e4" providerId="AD" clId="Web-{B2D6CA29-7FFA-426D-B51D-C6EE7A59DB96}" dt="2019-12-18T08:07:51.822" v="933" actId="1076"/>
          <ac:spMkLst>
            <pc:docMk/>
            <pc:sldMk cId="213857497" sldId="709"/>
            <ac:spMk id="3" creationId="{6A51EAA5-F629-4DFA-B82A-E15F410D3C8D}"/>
          </ac:spMkLst>
        </pc:spChg>
      </pc:sldChg>
      <pc:sldChg chg="addSp delSp modSp new">
        <pc:chgData name="カトリ　ヒカル" userId="S::a71127@st.takushoku-u.ac.jp::7925d78e-1930-4a00-8eb4-81d293cf66e4" providerId="AD" clId="Web-{B2D6CA29-7FFA-426D-B51D-C6EE7A59DB96}" dt="2019-12-18T07:37:16.309" v="424" actId="1076"/>
        <pc:sldMkLst>
          <pc:docMk/>
          <pc:sldMk cId="784735504" sldId="711"/>
        </pc:sldMkLst>
        <pc:spChg chg="mod">
          <ac:chgData name="カトリ　ヒカル" userId="S::a71127@st.takushoku-u.ac.jp::7925d78e-1930-4a00-8eb4-81d293cf66e4" providerId="AD" clId="Web-{B2D6CA29-7FFA-426D-B51D-C6EE7A59DB96}" dt="2019-12-18T07:28:07.872" v="345" actId="20577"/>
          <ac:spMkLst>
            <pc:docMk/>
            <pc:sldMk cId="784735504" sldId="711"/>
            <ac:spMk id="2" creationId="{0D4809D6-10D7-469B-90F1-93B276118765}"/>
          </ac:spMkLst>
        </pc:spChg>
        <pc:spChg chg="add mod">
          <ac:chgData name="カトリ　ヒカル" userId="S::a71127@st.takushoku-u.ac.jp::7925d78e-1930-4a00-8eb4-81d293cf66e4" providerId="AD" clId="Web-{B2D6CA29-7FFA-426D-B51D-C6EE7A59DB96}" dt="2019-12-18T07:36:43.403" v="418" actId="1076"/>
          <ac:spMkLst>
            <pc:docMk/>
            <pc:sldMk cId="784735504" sldId="711"/>
            <ac:spMk id="4" creationId="{341F3025-177B-4816-98DD-1D8EDC5D3E88}"/>
          </ac:spMkLst>
        </pc:spChg>
        <pc:spChg chg="add mod">
          <ac:chgData name="カトリ　ヒカル" userId="S::a71127@st.takushoku-u.ac.jp::7925d78e-1930-4a00-8eb4-81d293cf66e4" providerId="AD" clId="Web-{B2D6CA29-7FFA-426D-B51D-C6EE7A59DB96}" dt="2019-12-18T07:36:47.543" v="419" actId="1076"/>
          <ac:spMkLst>
            <pc:docMk/>
            <pc:sldMk cId="784735504" sldId="711"/>
            <ac:spMk id="6" creationId="{3728CFDE-8EE1-478B-B5F4-55BB1E831E60}"/>
          </ac:spMkLst>
        </pc:spChg>
        <pc:spChg chg="add mod">
          <ac:chgData name="カトリ　ヒカル" userId="S::a71127@st.takushoku-u.ac.jp::7925d78e-1930-4a00-8eb4-81d293cf66e4" providerId="AD" clId="Web-{B2D6CA29-7FFA-426D-B51D-C6EE7A59DB96}" dt="2019-12-18T07:36:34.934" v="417" actId="1076"/>
          <ac:spMkLst>
            <pc:docMk/>
            <pc:sldMk cId="784735504" sldId="711"/>
            <ac:spMk id="7" creationId="{BC55C850-1A48-411D-9A97-3268EA5EE01A}"/>
          </ac:spMkLst>
        </pc:spChg>
        <pc:spChg chg="add del mod">
          <ac:chgData name="カトリ　ヒカル" userId="S::a71127@st.takushoku-u.ac.jp::7925d78e-1930-4a00-8eb4-81d293cf66e4" providerId="AD" clId="Web-{B2D6CA29-7FFA-426D-B51D-C6EE7A59DB96}" dt="2019-12-18T07:36:24.559" v="415"/>
          <ac:spMkLst>
            <pc:docMk/>
            <pc:sldMk cId="784735504" sldId="711"/>
            <ac:spMk id="8" creationId="{A2FEE935-E02A-4207-B94A-2754561C4DB1}"/>
          </ac:spMkLst>
        </pc:spChg>
        <pc:spChg chg="add del mod">
          <ac:chgData name="カトリ　ヒカル" userId="S::a71127@st.takushoku-u.ac.jp::7925d78e-1930-4a00-8eb4-81d293cf66e4" providerId="AD" clId="Web-{B2D6CA29-7FFA-426D-B51D-C6EE7A59DB96}" dt="2019-12-18T07:36:22.700" v="414"/>
          <ac:spMkLst>
            <pc:docMk/>
            <pc:sldMk cId="784735504" sldId="711"/>
            <ac:spMk id="9" creationId="{37557A90-54F5-4658-8C51-2E172ED5A825}"/>
          </ac:spMkLst>
        </pc:spChg>
        <pc:spChg chg="add mod">
          <ac:chgData name="カトリ　ヒカル" userId="S::a71127@st.takushoku-u.ac.jp::7925d78e-1930-4a00-8eb4-81d293cf66e4" providerId="AD" clId="Web-{B2D6CA29-7FFA-426D-B51D-C6EE7A59DB96}" dt="2019-12-18T07:37:16.309" v="424" actId="1076"/>
          <ac:spMkLst>
            <pc:docMk/>
            <pc:sldMk cId="784735504" sldId="711"/>
            <ac:spMk id="10" creationId="{9E2BEE69-2B24-4B49-ADC5-4C3E0D49D60F}"/>
          </ac:spMkLst>
        </pc:spChg>
      </pc:sldChg>
      <pc:sldChg chg="new del">
        <pc:chgData name="カトリ　ヒカル" userId="S::a71127@st.takushoku-u.ac.jp::7925d78e-1930-4a00-8eb4-81d293cf66e4" providerId="AD" clId="Web-{B2D6CA29-7FFA-426D-B51D-C6EE7A59DB96}" dt="2019-12-18T07:59:33.932" v="696"/>
        <pc:sldMkLst>
          <pc:docMk/>
          <pc:sldMk cId="39502183" sldId="712"/>
        </pc:sldMkLst>
      </pc:sldChg>
      <pc:sldChg chg="addSp modSp new ord">
        <pc:chgData name="カトリ　ヒカル" userId="S::a71127@st.takushoku-u.ac.jp::7925d78e-1930-4a00-8eb4-81d293cf66e4" providerId="AD" clId="Web-{B2D6CA29-7FFA-426D-B51D-C6EE7A59DB96}" dt="2019-12-18T08:06:21.135" v="851" actId="1076"/>
        <pc:sldMkLst>
          <pc:docMk/>
          <pc:sldMk cId="3380042997" sldId="712"/>
        </pc:sldMkLst>
        <pc:spChg chg="add mod">
          <ac:chgData name="カトリ　ヒカル" userId="S::a71127@st.takushoku-u.ac.jp::7925d78e-1930-4a00-8eb4-81d293cf66e4" providerId="AD" clId="Web-{B2D6CA29-7FFA-426D-B51D-C6EE7A59DB96}" dt="2019-12-18T08:06:21.135" v="851" actId="1076"/>
          <ac:spMkLst>
            <pc:docMk/>
            <pc:sldMk cId="3380042997" sldId="712"/>
            <ac:spMk id="2" creationId="{9BD07358-FDE4-4774-B97F-EC5E038CDBD2}"/>
          </ac:spMkLst>
        </pc:spChg>
        <pc:spChg chg="add mod">
          <ac:chgData name="カトリ　ヒカル" userId="S::a71127@st.takushoku-u.ac.jp::7925d78e-1930-4a00-8eb4-81d293cf66e4" providerId="AD" clId="Web-{B2D6CA29-7FFA-426D-B51D-C6EE7A59DB96}" dt="2019-12-18T08:02:27.541" v="843" actId="1076"/>
          <ac:spMkLst>
            <pc:docMk/>
            <pc:sldMk cId="3380042997" sldId="712"/>
            <ac:spMk id="4" creationId="{ACE9462A-3567-49C7-A5BB-00C1FC8C39BD}"/>
          </ac:spMkLst>
        </pc:spChg>
        <pc:spChg chg="add mod">
          <ac:chgData name="カトリ　ヒカル" userId="S::a71127@st.takushoku-u.ac.jp::7925d78e-1930-4a00-8eb4-81d293cf66e4" providerId="AD" clId="Web-{B2D6CA29-7FFA-426D-B51D-C6EE7A59DB96}" dt="2019-12-18T08:02:41.729" v="846" actId="1076"/>
          <ac:spMkLst>
            <pc:docMk/>
            <pc:sldMk cId="3380042997" sldId="712"/>
            <ac:spMk id="5" creationId="{73329B2E-9447-4292-A9F5-F68ABDF2E9F0}"/>
          </ac:spMkLst>
        </pc:spChg>
        <pc:picChg chg="add mod">
          <ac:chgData name="カトリ　ヒカル" userId="S::a71127@st.takushoku-u.ac.jp::7925d78e-1930-4a00-8eb4-81d293cf66e4" providerId="AD" clId="Web-{B2D6CA29-7FFA-426D-B51D-C6EE7A59DB96}" dt="2019-12-18T08:03:02.713" v="850" actId="1076"/>
          <ac:picMkLst>
            <pc:docMk/>
            <pc:sldMk cId="3380042997" sldId="712"/>
            <ac:picMk id="6" creationId="{8264D34F-C742-4224-83F5-892FE366533E}"/>
          </ac:picMkLst>
        </pc:picChg>
      </pc:sldChg>
      <pc:sldChg chg="addSp delSp modSp add ord replId">
        <pc:chgData name="カトリ　ヒカル" userId="S::a71127@st.takushoku-u.ac.jp::7925d78e-1930-4a00-8eb4-81d293cf66e4" providerId="AD" clId="Web-{B2D6CA29-7FFA-426D-B51D-C6EE7A59DB96}" dt="2019-12-18T09:00:53.561" v="1191"/>
        <pc:sldMkLst>
          <pc:docMk/>
          <pc:sldMk cId="2048069368" sldId="714"/>
        </pc:sldMkLst>
        <pc:spChg chg="mod">
          <ac:chgData name="カトリ　ヒカル" userId="S::a71127@st.takushoku-u.ac.jp::7925d78e-1930-4a00-8eb4-81d293cf66e4" providerId="AD" clId="Web-{B2D6CA29-7FFA-426D-B51D-C6EE7A59DB96}" dt="2019-12-18T08:51:14.718" v="968" actId="20577"/>
          <ac:spMkLst>
            <pc:docMk/>
            <pc:sldMk cId="2048069368" sldId="714"/>
            <ac:spMk id="2" creationId="{05963E95-AE9E-4A5A-9D21-BED1FD987C89}"/>
          </ac:spMkLst>
        </pc:spChg>
        <pc:spChg chg="add mod">
          <ac:chgData name="カトリ　ヒカル" userId="S::a71127@st.takushoku-u.ac.jp::7925d78e-1930-4a00-8eb4-81d293cf66e4" providerId="AD" clId="Web-{B2D6CA29-7FFA-426D-B51D-C6EE7A59DB96}" dt="2019-12-18T09:00:21.905" v="1188" actId="20577"/>
          <ac:spMkLst>
            <pc:docMk/>
            <pc:sldMk cId="2048069368" sldId="714"/>
            <ac:spMk id="5" creationId="{3E17DE01-23DE-4ECC-91FB-61D078DE0454}"/>
          </ac:spMkLst>
        </pc:spChg>
        <pc:picChg chg="del">
          <ac:chgData name="カトリ　ヒカル" userId="S::a71127@st.takushoku-u.ac.jp::7925d78e-1930-4a00-8eb4-81d293cf66e4" providerId="AD" clId="Web-{B2D6CA29-7FFA-426D-B51D-C6EE7A59DB96}" dt="2019-12-18T08:51:18.718" v="971"/>
          <ac:picMkLst>
            <pc:docMk/>
            <pc:sldMk cId="2048069368" sldId="714"/>
            <ac:picMk id="3" creationId="{4F954F1B-C9DA-405A-AB2E-329291BEAA66}"/>
          </ac:picMkLst>
        </pc:picChg>
        <pc:picChg chg="mod">
          <ac:chgData name="カトリ　ヒカル" userId="S::a71127@st.takushoku-u.ac.jp::7925d78e-1930-4a00-8eb4-81d293cf66e4" providerId="AD" clId="Web-{B2D6CA29-7FFA-426D-B51D-C6EE7A59DB96}" dt="2019-12-18T08:51:38.421" v="977" actId="1076"/>
          <ac:picMkLst>
            <pc:docMk/>
            <pc:sldMk cId="2048069368" sldId="714"/>
            <ac:picMk id="4" creationId="{CD95045D-A75D-4AC2-9ED6-DD0675734DAA}"/>
          </ac:picMkLst>
        </pc:picChg>
        <pc:picChg chg="mod">
          <ac:chgData name="カトリ　ヒカル" userId="S::a71127@st.takushoku-u.ac.jp::7925d78e-1930-4a00-8eb4-81d293cf66e4" providerId="AD" clId="Web-{B2D6CA29-7FFA-426D-B51D-C6EE7A59DB96}" dt="2019-12-18T08:53:25.546" v="1123" actId="1076"/>
          <ac:picMkLst>
            <pc:docMk/>
            <pc:sldMk cId="2048069368" sldId="714"/>
            <ac:picMk id="6" creationId="{F506F546-4279-4A53-BBD8-59839F442BEB}"/>
          </ac:picMkLst>
        </pc:picChg>
        <pc:picChg chg="mod">
          <ac:chgData name="カトリ　ヒカル" userId="S::a71127@st.takushoku-u.ac.jp::7925d78e-1930-4a00-8eb4-81d293cf66e4" providerId="AD" clId="Web-{B2D6CA29-7FFA-426D-B51D-C6EE7A59DB96}" dt="2019-12-18T08:53:22.843" v="1122" actId="1076"/>
          <ac:picMkLst>
            <pc:docMk/>
            <pc:sldMk cId="2048069368" sldId="714"/>
            <ac:picMk id="12" creationId="{02130F66-D6FB-40A2-8236-97B637608DCB}"/>
          </ac:picMkLst>
        </pc:picChg>
      </pc:sldChg>
      <pc:sldChg chg="modSp new">
        <pc:chgData name="カトリ　ヒカル" userId="S::a71127@st.takushoku-u.ac.jp::7925d78e-1930-4a00-8eb4-81d293cf66e4" providerId="AD" clId="Web-{B2D6CA29-7FFA-426D-B51D-C6EE7A59DB96}" dt="2019-12-18T09:27:16.967" v="1475" actId="20577"/>
        <pc:sldMkLst>
          <pc:docMk/>
          <pc:sldMk cId="2023271188" sldId="719"/>
        </pc:sldMkLst>
        <pc:spChg chg="mod">
          <ac:chgData name="カトリ　ヒカル" userId="S::a71127@st.takushoku-u.ac.jp::7925d78e-1930-4a00-8eb4-81d293cf66e4" providerId="AD" clId="Web-{B2D6CA29-7FFA-426D-B51D-C6EE7A59DB96}" dt="2019-12-18T09:27:16.967" v="1475" actId="20577"/>
          <ac:spMkLst>
            <pc:docMk/>
            <pc:sldMk cId="2023271188" sldId="719"/>
            <ac:spMk id="2" creationId="{4EC26E22-2326-40FC-8C7A-D641DE4551CA}"/>
          </ac:spMkLst>
        </pc:spChg>
      </pc:sldChg>
    </pc:docChg>
  </pc:docChgLst>
  <pc:docChgLst>
    <pc:chgData name="ヨコオ　レイ" userId="S::a71377@st.takushoku-u.ac.jp::5ef8c68c-7bdf-4008-854e-3343d3eda687" providerId="AD" clId="Web-{C530C3D4-ADD8-C284-5973-A5AA87942ADC}"/>
    <pc:docChg chg="modSld">
      <pc:chgData name="ヨコオ　レイ" userId="S::a71377@st.takushoku-u.ac.jp::5ef8c68c-7bdf-4008-854e-3343d3eda687" providerId="AD" clId="Web-{C530C3D4-ADD8-C284-5973-A5AA87942ADC}" dt="2019-10-21T05:46:19.922" v="44" actId="20577"/>
      <pc:docMkLst>
        <pc:docMk/>
      </pc:docMkLst>
      <pc:sldChg chg="addSp modSp">
        <pc:chgData name="ヨコオ　レイ" userId="S::a71377@st.takushoku-u.ac.jp::5ef8c68c-7bdf-4008-854e-3343d3eda687" providerId="AD" clId="Web-{C530C3D4-ADD8-C284-5973-A5AA87942ADC}" dt="2019-10-21T05:45:52.687" v="5"/>
        <pc:sldMkLst>
          <pc:docMk/>
          <pc:sldMk cId="2927751696" sldId="399"/>
        </pc:sldMkLst>
        <pc:spChg chg="add mod">
          <ac:chgData name="ヨコオ　レイ" userId="S::a71377@st.takushoku-u.ac.jp::5ef8c68c-7bdf-4008-854e-3343d3eda687" providerId="AD" clId="Web-{C530C3D4-ADD8-C284-5973-A5AA87942ADC}" dt="2019-10-21T05:45:52.687" v="5"/>
          <ac:spMkLst>
            <pc:docMk/>
            <pc:sldMk cId="2927751696" sldId="399"/>
            <ac:spMk id="9" creationId="{B15FB76F-21AA-4286-AEBF-2AF6A7A0FF17}"/>
          </ac:spMkLst>
        </pc:spChg>
      </pc:sldChg>
      <pc:sldChg chg="addSp modSp">
        <pc:chgData name="ヨコオ　レイ" userId="S::a71377@st.takushoku-u.ac.jp::5ef8c68c-7bdf-4008-854e-3343d3eda687" providerId="AD" clId="Web-{C530C3D4-ADD8-C284-5973-A5AA87942ADC}" dt="2019-10-21T05:46:19.922" v="43" actId="20577"/>
        <pc:sldMkLst>
          <pc:docMk/>
          <pc:sldMk cId="3109934044" sldId="470"/>
        </pc:sldMkLst>
        <pc:spChg chg="add mod">
          <ac:chgData name="ヨコオ　レイ" userId="S::a71377@st.takushoku-u.ac.jp::5ef8c68c-7bdf-4008-854e-3343d3eda687" providerId="AD" clId="Web-{C530C3D4-ADD8-C284-5973-A5AA87942ADC}" dt="2019-10-21T05:43:33.341" v="3" actId="1076"/>
          <ac:spMkLst>
            <pc:docMk/>
            <pc:sldMk cId="3109934044" sldId="470"/>
            <ac:spMk id="4" creationId="{064CC698-D113-4801-9E2F-A5A2DF478B25}"/>
          </ac:spMkLst>
        </pc:spChg>
        <pc:spChg chg="add mod">
          <ac:chgData name="ヨコオ　レイ" userId="S::a71377@st.takushoku-u.ac.jp::5ef8c68c-7bdf-4008-854e-3343d3eda687" providerId="AD" clId="Web-{C530C3D4-ADD8-C284-5973-A5AA87942ADC}" dt="2019-10-21T05:46:19.922" v="43" actId="20577"/>
          <ac:spMkLst>
            <pc:docMk/>
            <pc:sldMk cId="3109934044" sldId="470"/>
            <ac:spMk id="6" creationId="{AB6F37B1-F9E7-4C23-927C-4C9AC9320EFC}"/>
          </ac:spMkLst>
        </pc:spChg>
      </pc:sldChg>
    </pc:docChg>
  </pc:docChgLst>
  <pc:docChgLst>
    <pc:chgData name="トゴロ　ソラ" userId="S::a71251@st.takushoku-u.ac.jp::242ed5af-d5a2-4df7-bf70-696bb3194ab2" providerId="AD" clId="Web-{22FDA4F8-5101-4E59-9BE3-DD9313E92149}"/>
    <pc:docChg chg="addSld delSld sldOrd">
      <pc:chgData name="トゴロ　ソラ" userId="S::a71251@st.takushoku-u.ac.jp::242ed5af-d5a2-4df7-bf70-696bb3194ab2" providerId="AD" clId="Web-{22FDA4F8-5101-4E59-9BE3-DD9313E92149}" dt="2019-10-14T03:42:07.489" v="5"/>
      <pc:docMkLst>
        <pc:docMk/>
      </pc:docMkLst>
      <pc:sldChg chg="ord">
        <pc:chgData name="トゴロ　ソラ" userId="S::a71251@st.takushoku-u.ac.jp::242ed5af-d5a2-4df7-bf70-696bb3194ab2" providerId="AD" clId="Web-{22FDA4F8-5101-4E59-9BE3-DD9313E92149}" dt="2019-10-14T03:37:11.739" v="1"/>
        <pc:sldMkLst>
          <pc:docMk/>
          <pc:sldMk cId="301074173" sldId="409"/>
        </pc:sldMkLst>
      </pc:sldChg>
      <pc:sldChg chg="del">
        <pc:chgData name="トゴロ　ソラ" userId="S::a71251@st.takushoku-u.ac.jp::242ed5af-d5a2-4df7-bf70-696bb3194ab2" providerId="AD" clId="Web-{22FDA4F8-5101-4E59-9BE3-DD9313E92149}" dt="2019-10-14T03:35:21.317" v="0"/>
        <pc:sldMkLst>
          <pc:docMk/>
          <pc:sldMk cId="2852362623" sldId="451"/>
        </pc:sldMkLst>
      </pc:sldChg>
      <pc:sldChg chg="new del">
        <pc:chgData name="トゴロ　ソラ" userId="S::a71251@st.takushoku-u.ac.jp::242ed5af-d5a2-4df7-bf70-696bb3194ab2" providerId="AD" clId="Web-{22FDA4F8-5101-4E59-9BE3-DD9313E92149}" dt="2019-10-14T03:38:25.723" v="3"/>
        <pc:sldMkLst>
          <pc:docMk/>
          <pc:sldMk cId="278455406" sldId="453"/>
        </pc:sldMkLst>
      </pc:sldChg>
      <pc:sldChg chg="new del">
        <pc:chgData name="トゴロ　ソラ" userId="S::a71251@st.takushoku-u.ac.jp::242ed5af-d5a2-4df7-bf70-696bb3194ab2" providerId="AD" clId="Web-{22FDA4F8-5101-4E59-9BE3-DD9313E92149}" dt="2019-10-14T03:42:07.489" v="5"/>
        <pc:sldMkLst>
          <pc:docMk/>
          <pc:sldMk cId="2691516261" sldId="453"/>
        </pc:sldMkLst>
      </pc:sldChg>
    </pc:docChg>
  </pc:docChgLst>
  <pc:docChgLst>
    <pc:chgData name="カトリ　ヒカル" userId="S::a71127@st.takushoku-u.ac.jp::7925d78e-1930-4a00-8eb4-81d293cf66e4" providerId="AD" clId="Web-{72525B1D-F49B-416C-A784-68D7CED6D9B1}"/>
    <pc:docChg chg="modSld">
      <pc:chgData name="カトリ　ヒカル" userId="S::a71127@st.takushoku-u.ac.jp::7925d78e-1930-4a00-8eb4-81d293cf66e4" providerId="AD" clId="Web-{72525B1D-F49B-416C-A784-68D7CED6D9B1}" dt="2019-11-19T11:56:03.261" v="828" actId="20577"/>
      <pc:docMkLst>
        <pc:docMk/>
      </pc:docMkLst>
      <pc:sldChg chg="modSp">
        <pc:chgData name="カトリ　ヒカル" userId="S::a71127@st.takushoku-u.ac.jp::7925d78e-1930-4a00-8eb4-81d293cf66e4" providerId="AD" clId="Web-{72525B1D-F49B-416C-A784-68D7CED6D9B1}" dt="2019-11-19T11:56:03.261" v="827" actId="20577"/>
        <pc:sldMkLst>
          <pc:docMk/>
          <pc:sldMk cId="3041815325" sldId="404"/>
        </pc:sldMkLst>
        <pc:spChg chg="mod">
          <ac:chgData name="カトリ　ヒカル" userId="S::a71127@st.takushoku-u.ac.jp::7925d78e-1930-4a00-8eb4-81d293cf66e4" providerId="AD" clId="Web-{72525B1D-F49B-416C-A784-68D7CED6D9B1}" dt="2019-11-19T11:56:03.261" v="827" actId="20577"/>
          <ac:spMkLst>
            <pc:docMk/>
            <pc:sldMk cId="3041815325" sldId="404"/>
            <ac:spMk id="5" creationId="{00000000-0000-0000-0000-000000000000}"/>
          </ac:spMkLst>
        </pc:spChg>
      </pc:sldChg>
      <pc:sldChg chg="modSp">
        <pc:chgData name="カトリ　ヒカル" userId="S::a71127@st.takushoku-u.ac.jp::7925d78e-1930-4a00-8eb4-81d293cf66e4" providerId="AD" clId="Web-{72525B1D-F49B-416C-A784-68D7CED6D9B1}" dt="2019-11-19T10:45:14.248" v="123" actId="20577"/>
        <pc:sldMkLst>
          <pc:docMk/>
          <pc:sldMk cId="3180461395" sldId="465"/>
        </pc:sldMkLst>
        <pc:spChg chg="mod">
          <ac:chgData name="カトリ　ヒカル" userId="S::a71127@st.takushoku-u.ac.jp::7925d78e-1930-4a00-8eb4-81d293cf66e4" providerId="AD" clId="Web-{72525B1D-F49B-416C-A784-68D7CED6D9B1}" dt="2019-11-19T10:45:14.248" v="123" actId="20577"/>
          <ac:spMkLst>
            <pc:docMk/>
            <pc:sldMk cId="3180461395" sldId="465"/>
            <ac:spMk id="4" creationId="{BE254004-2EF1-4974-B054-E624952CE5B6}"/>
          </ac:spMkLst>
        </pc:spChg>
      </pc:sldChg>
      <pc:sldChg chg="addSp modSp">
        <pc:chgData name="カトリ　ヒカル" userId="S::a71127@st.takushoku-u.ac.jp::7925d78e-1930-4a00-8eb4-81d293cf66e4" providerId="AD" clId="Web-{72525B1D-F49B-416C-A784-68D7CED6D9B1}" dt="2019-11-19T11:42:26.914" v="257" actId="20577"/>
        <pc:sldMkLst>
          <pc:docMk/>
          <pc:sldMk cId="1187733159" sldId="474"/>
        </pc:sldMkLst>
        <pc:spChg chg="mod">
          <ac:chgData name="カトリ　ヒカル" userId="S::a71127@st.takushoku-u.ac.jp::7925d78e-1930-4a00-8eb4-81d293cf66e4" providerId="AD" clId="Web-{72525B1D-F49B-416C-A784-68D7CED6D9B1}" dt="2019-11-19T11:34:10.537" v="125" actId="1076"/>
          <ac:spMkLst>
            <pc:docMk/>
            <pc:sldMk cId="1187733159" sldId="474"/>
            <ac:spMk id="6" creationId="{600BDAF4-FCCD-4467-9E99-8B343FC88BAD}"/>
          </ac:spMkLst>
        </pc:spChg>
        <pc:spChg chg="add">
          <ac:chgData name="カトリ　ヒカル" userId="S::a71127@st.takushoku-u.ac.jp::7925d78e-1930-4a00-8eb4-81d293cf66e4" providerId="AD" clId="Web-{72525B1D-F49B-416C-A784-68D7CED6D9B1}" dt="2019-11-19T11:34:19.350" v="126"/>
          <ac:spMkLst>
            <pc:docMk/>
            <pc:sldMk cId="1187733159" sldId="474"/>
            <ac:spMk id="7" creationId="{3561672D-2262-4D3C-9911-A9CC3482399C}"/>
          </ac:spMkLst>
        </pc:spChg>
        <pc:spChg chg="mod">
          <ac:chgData name="カトリ　ヒカル" userId="S::a71127@st.takushoku-u.ac.jp::7925d78e-1930-4a00-8eb4-81d293cf66e4" providerId="AD" clId="Web-{72525B1D-F49B-416C-A784-68D7CED6D9B1}" dt="2019-11-19T11:42:26.914" v="257" actId="20577"/>
          <ac:spMkLst>
            <pc:docMk/>
            <pc:sldMk cId="1187733159" sldId="474"/>
            <ac:spMk id="9" creationId="{D639B280-2B94-44A6-AF7E-229632831E4C}"/>
          </ac:spMkLst>
        </pc:spChg>
        <pc:spChg chg="add">
          <ac:chgData name="カトリ　ヒカル" userId="S::a71127@st.takushoku-u.ac.jp::7925d78e-1930-4a00-8eb4-81d293cf66e4" providerId="AD" clId="Web-{72525B1D-F49B-416C-A784-68D7CED6D9B1}" dt="2019-11-19T11:34:37.038" v="127"/>
          <ac:spMkLst>
            <pc:docMk/>
            <pc:sldMk cId="1187733159" sldId="474"/>
            <ac:spMk id="10" creationId="{CB8F8E9A-1F75-4DAE-9BD1-8D31CB8EDF8C}"/>
          </ac:spMkLst>
        </pc:spChg>
      </pc:sldChg>
      <pc:sldChg chg="modSp">
        <pc:chgData name="カトリ　ヒカル" userId="S::a71127@st.takushoku-u.ac.jp::7925d78e-1930-4a00-8eb4-81d293cf66e4" providerId="AD" clId="Web-{72525B1D-F49B-416C-A784-68D7CED6D9B1}" dt="2019-11-19T10:44:43.482" v="104" actId="20577"/>
        <pc:sldMkLst>
          <pc:docMk/>
          <pc:sldMk cId="3118460350" sldId="495"/>
        </pc:sldMkLst>
        <pc:spChg chg="mod">
          <ac:chgData name="カトリ　ヒカル" userId="S::a71127@st.takushoku-u.ac.jp::7925d78e-1930-4a00-8eb4-81d293cf66e4" providerId="AD" clId="Web-{72525B1D-F49B-416C-A784-68D7CED6D9B1}" dt="2019-11-19T10:44:43.482" v="104" actId="20577"/>
          <ac:spMkLst>
            <pc:docMk/>
            <pc:sldMk cId="3118460350" sldId="495"/>
            <ac:spMk id="3" creationId="{F9F21321-F552-4E60-8F5E-4A8262C79C86}"/>
          </ac:spMkLst>
        </pc:spChg>
      </pc:sldChg>
    </pc:docChg>
  </pc:docChgLst>
  <pc:docChgLst>
    <pc:chgData name="トゴロ　ソラ" userId="S::a71251@st.takushoku-u.ac.jp::242ed5af-d5a2-4df7-bf70-696bb3194ab2" providerId="AD" clId="Web-{2008BF60-5397-9AFB-CC93-143E97C9C751}"/>
    <pc:docChg chg="modSld sldOrd">
      <pc:chgData name="トゴロ　ソラ" userId="S::a71251@st.takushoku-u.ac.jp::242ed5af-d5a2-4df7-bf70-696bb3194ab2" providerId="AD" clId="Web-{2008BF60-5397-9AFB-CC93-143E97C9C751}" dt="2019-12-07T07:31:54.410" v="832" actId="20577"/>
      <pc:docMkLst>
        <pc:docMk/>
      </pc:docMkLst>
      <pc:sldChg chg="modSp">
        <pc:chgData name="トゴロ　ソラ" userId="S::a71251@st.takushoku-u.ac.jp::242ed5af-d5a2-4df7-bf70-696bb3194ab2" providerId="AD" clId="Web-{2008BF60-5397-9AFB-CC93-143E97C9C751}" dt="2019-12-07T06:34:03.055" v="377" actId="20577"/>
        <pc:sldMkLst>
          <pc:docMk/>
          <pc:sldMk cId="3180461395" sldId="465"/>
        </pc:sldMkLst>
        <pc:spChg chg="mod">
          <ac:chgData name="トゴロ　ソラ" userId="S::a71251@st.takushoku-u.ac.jp::242ed5af-d5a2-4df7-bf70-696bb3194ab2" providerId="AD" clId="Web-{2008BF60-5397-9AFB-CC93-143E97C9C751}" dt="2019-12-07T06:34:03.055" v="377" actId="20577"/>
          <ac:spMkLst>
            <pc:docMk/>
            <pc:sldMk cId="3180461395" sldId="465"/>
            <ac:spMk id="4" creationId="{BE254004-2EF1-4974-B054-E624952CE5B6}"/>
          </ac:spMkLst>
        </pc:spChg>
      </pc:sldChg>
      <pc:sldChg chg="modSp ord">
        <pc:chgData name="トゴロ　ソラ" userId="S::a71251@st.takushoku-u.ac.jp::242ed5af-d5a2-4df7-bf70-696bb3194ab2" providerId="AD" clId="Web-{2008BF60-5397-9AFB-CC93-143E97C9C751}" dt="2019-12-07T07:31:51.519" v="830" actId="20577"/>
        <pc:sldMkLst>
          <pc:docMk/>
          <pc:sldMk cId="298327720" sldId="476"/>
        </pc:sldMkLst>
        <pc:spChg chg="mod">
          <ac:chgData name="トゴロ　ソラ" userId="S::a71251@st.takushoku-u.ac.jp::242ed5af-d5a2-4df7-bf70-696bb3194ab2" providerId="AD" clId="Web-{2008BF60-5397-9AFB-CC93-143E97C9C751}" dt="2019-12-07T07:31:51.519" v="830" actId="20577"/>
          <ac:spMkLst>
            <pc:docMk/>
            <pc:sldMk cId="298327720" sldId="476"/>
            <ac:spMk id="2" creationId="{C9E5F3F6-E15B-44B2-88EC-2500E1DDBE8E}"/>
          </ac:spMkLst>
        </pc:spChg>
      </pc:sldChg>
      <pc:sldChg chg="modSp">
        <pc:chgData name="トゴロ　ソラ" userId="S::a71251@st.takushoku-u.ac.jp::242ed5af-d5a2-4df7-bf70-696bb3194ab2" providerId="AD" clId="Web-{2008BF60-5397-9AFB-CC93-143E97C9C751}" dt="2019-12-07T06:37:35.336" v="385" actId="20577"/>
        <pc:sldMkLst>
          <pc:docMk/>
          <pc:sldMk cId="3118460350" sldId="495"/>
        </pc:sldMkLst>
        <pc:spChg chg="mod">
          <ac:chgData name="トゴロ　ソラ" userId="S::a71251@st.takushoku-u.ac.jp::242ed5af-d5a2-4df7-bf70-696bb3194ab2" providerId="AD" clId="Web-{2008BF60-5397-9AFB-CC93-143E97C9C751}" dt="2019-12-07T06:37:35.336" v="385" actId="20577"/>
          <ac:spMkLst>
            <pc:docMk/>
            <pc:sldMk cId="3118460350" sldId="495"/>
            <ac:spMk id="3" creationId="{F9F21321-F552-4E60-8F5E-4A8262C79C86}"/>
          </ac:spMkLst>
        </pc:spChg>
      </pc:sldChg>
      <pc:sldChg chg="ord">
        <pc:chgData name="トゴロ　ソラ" userId="S::a71251@st.takushoku-u.ac.jp::242ed5af-d5a2-4df7-bf70-696bb3194ab2" providerId="AD" clId="Web-{2008BF60-5397-9AFB-CC93-143E97C9C751}" dt="2019-12-07T07:24:50.863" v="389"/>
        <pc:sldMkLst>
          <pc:docMk/>
          <pc:sldMk cId="4077633456" sldId="524"/>
        </pc:sldMkLst>
      </pc:sldChg>
      <pc:sldChg chg="modSp">
        <pc:chgData name="トゴロ　ソラ" userId="S::a71251@st.takushoku-u.ac.jp::242ed5af-d5a2-4df7-bf70-696bb3194ab2" providerId="AD" clId="Web-{2008BF60-5397-9AFB-CC93-143E97C9C751}" dt="2019-12-07T07:25:45.863" v="419" actId="20577"/>
        <pc:sldMkLst>
          <pc:docMk/>
          <pc:sldMk cId="974060584" sldId="548"/>
        </pc:sldMkLst>
        <pc:spChg chg="mod">
          <ac:chgData name="トゴロ　ソラ" userId="S::a71251@st.takushoku-u.ac.jp::242ed5af-d5a2-4df7-bf70-696bb3194ab2" providerId="AD" clId="Web-{2008BF60-5397-9AFB-CC93-143E97C9C751}" dt="2019-12-07T07:25:45.863" v="419" actId="20577"/>
          <ac:spMkLst>
            <pc:docMk/>
            <pc:sldMk cId="974060584" sldId="548"/>
            <ac:spMk id="2" creationId="{40BA3D7B-B78B-4730-A57A-C67CB5E8FD2D}"/>
          </ac:spMkLst>
        </pc:spChg>
      </pc:sldChg>
      <pc:sldChg chg="modSp ord">
        <pc:chgData name="トゴロ　ソラ" userId="S::a71251@st.takushoku-u.ac.jp::242ed5af-d5a2-4df7-bf70-696bb3194ab2" providerId="AD" clId="Web-{2008BF60-5397-9AFB-CC93-143E97C9C751}" dt="2019-12-07T07:25:30.504" v="395" actId="20577"/>
        <pc:sldMkLst>
          <pc:docMk/>
          <pc:sldMk cId="3148932838" sldId="549"/>
        </pc:sldMkLst>
        <pc:spChg chg="mod">
          <ac:chgData name="トゴロ　ソラ" userId="S::a71251@st.takushoku-u.ac.jp::242ed5af-d5a2-4df7-bf70-696bb3194ab2" providerId="AD" clId="Web-{2008BF60-5397-9AFB-CC93-143E97C9C751}" dt="2019-12-07T07:25:30.504" v="395" actId="20577"/>
          <ac:spMkLst>
            <pc:docMk/>
            <pc:sldMk cId="3148932838" sldId="549"/>
            <ac:spMk id="2" creationId="{32652BD5-A1C6-4C91-B86B-A08BC0950E8E}"/>
          </ac:spMkLst>
        </pc:spChg>
      </pc:sldChg>
      <pc:sldChg chg="ord">
        <pc:chgData name="トゴロ　ソラ" userId="S::a71251@st.takushoku-u.ac.jp::242ed5af-d5a2-4df7-bf70-696bb3194ab2" providerId="AD" clId="Web-{2008BF60-5397-9AFB-CC93-143E97C9C751}" dt="2019-12-07T06:54:59.508" v="388"/>
        <pc:sldMkLst>
          <pc:docMk/>
          <pc:sldMk cId="1952691309" sldId="558"/>
        </pc:sldMkLst>
      </pc:sldChg>
      <pc:sldChg chg="modSp">
        <pc:chgData name="トゴロ　ソラ" userId="S::a71251@st.takushoku-u.ac.jp::242ed5af-d5a2-4df7-bf70-696bb3194ab2" providerId="AD" clId="Web-{2008BF60-5397-9AFB-CC93-143E97C9C751}" dt="2019-12-07T05:43:55.528" v="361" actId="20577"/>
        <pc:sldMkLst>
          <pc:docMk/>
          <pc:sldMk cId="1738324830" sldId="564"/>
        </pc:sldMkLst>
        <pc:spChg chg="mod">
          <ac:chgData name="トゴロ　ソラ" userId="S::a71251@st.takushoku-u.ac.jp::242ed5af-d5a2-4df7-bf70-696bb3194ab2" providerId="AD" clId="Web-{2008BF60-5397-9AFB-CC93-143E97C9C751}" dt="2019-12-07T05:43:55.528" v="361" actId="20577"/>
          <ac:spMkLst>
            <pc:docMk/>
            <pc:sldMk cId="1738324830" sldId="564"/>
            <ac:spMk id="3" creationId="{EEC02142-5E7A-4629-BE9D-5561CF7CAB84}"/>
          </ac:spMkLst>
        </pc:spChg>
      </pc:sldChg>
      <pc:sldChg chg="addSp modSp ord">
        <pc:chgData name="トゴロ　ソラ" userId="S::a71251@st.takushoku-u.ac.jp::242ed5af-d5a2-4df7-bf70-696bb3194ab2" providerId="AD" clId="Web-{2008BF60-5397-9AFB-CC93-143E97C9C751}" dt="2019-12-07T04:46:50.527" v="358"/>
        <pc:sldMkLst>
          <pc:docMk/>
          <pc:sldMk cId="1246199181" sldId="585"/>
        </pc:sldMkLst>
        <pc:spChg chg="add mod">
          <ac:chgData name="トゴロ　ソラ" userId="S::a71251@st.takushoku-u.ac.jp::242ed5af-d5a2-4df7-bf70-696bb3194ab2" providerId="AD" clId="Web-{2008BF60-5397-9AFB-CC93-143E97C9C751}" dt="2019-12-07T04:42:36.698" v="247" actId="1076"/>
          <ac:spMkLst>
            <pc:docMk/>
            <pc:sldMk cId="1246199181" sldId="585"/>
            <ac:spMk id="3" creationId="{BCCA1A93-E549-4A4E-A923-0781D1C968C3}"/>
          </ac:spMkLst>
        </pc:spChg>
        <pc:spChg chg="add mod">
          <ac:chgData name="トゴロ　ソラ" userId="S::a71251@st.takushoku-u.ac.jp::242ed5af-d5a2-4df7-bf70-696bb3194ab2" providerId="AD" clId="Web-{2008BF60-5397-9AFB-CC93-143E97C9C751}" dt="2019-12-07T04:43:08.791" v="248" actId="1076"/>
          <ac:spMkLst>
            <pc:docMk/>
            <pc:sldMk cId="1246199181" sldId="585"/>
            <ac:spMk id="4" creationId="{0DA15104-685A-4D96-B6E8-3D0C99A94889}"/>
          </ac:spMkLst>
        </pc:spChg>
        <pc:spChg chg="add mod">
          <ac:chgData name="トゴロ　ソラ" userId="S::a71251@st.takushoku-u.ac.jp::242ed5af-d5a2-4df7-bf70-696bb3194ab2" providerId="AD" clId="Web-{2008BF60-5397-9AFB-CC93-143E97C9C751}" dt="2019-12-07T04:45:27.573" v="342" actId="20577"/>
          <ac:spMkLst>
            <pc:docMk/>
            <pc:sldMk cId="1246199181" sldId="585"/>
            <ac:spMk id="5" creationId="{A52F27F2-6EEE-4C3E-8B45-02E9F6BDD4DD}"/>
          </ac:spMkLst>
        </pc:spChg>
        <pc:spChg chg="add mod">
          <ac:chgData name="トゴロ　ソラ" userId="S::a71251@st.takushoku-u.ac.jp::242ed5af-d5a2-4df7-bf70-696bb3194ab2" providerId="AD" clId="Web-{2008BF60-5397-9AFB-CC93-143E97C9C751}" dt="2019-12-07T04:46:50.527" v="358"/>
          <ac:spMkLst>
            <pc:docMk/>
            <pc:sldMk cId="1246199181" sldId="585"/>
            <ac:spMk id="7" creationId="{5AAAA743-3FCF-41E9-BD90-66C91C510096}"/>
          </ac:spMkLst>
        </pc:spChg>
      </pc:sldChg>
      <pc:sldChg chg="modSp">
        <pc:chgData name="トゴロ　ソラ" userId="S::a71251@st.takushoku-u.ac.jp::242ed5af-d5a2-4df7-bf70-696bb3194ab2" providerId="AD" clId="Web-{2008BF60-5397-9AFB-CC93-143E97C9C751}" dt="2019-12-07T07:25:55.895" v="426" actId="20577"/>
        <pc:sldMkLst>
          <pc:docMk/>
          <pc:sldMk cId="3705187417" sldId="586"/>
        </pc:sldMkLst>
        <pc:spChg chg="mod">
          <ac:chgData name="トゴロ　ソラ" userId="S::a71251@st.takushoku-u.ac.jp::242ed5af-d5a2-4df7-bf70-696bb3194ab2" providerId="AD" clId="Web-{2008BF60-5397-9AFB-CC93-143E97C9C751}" dt="2019-12-07T07:25:55.895" v="426" actId="20577"/>
          <ac:spMkLst>
            <pc:docMk/>
            <pc:sldMk cId="3705187417" sldId="586"/>
            <ac:spMk id="2" creationId="{7A785EB9-8A31-4EE2-86C0-469386BB6456}"/>
          </ac:spMkLst>
        </pc:spChg>
      </pc:sldChg>
      <pc:sldChg chg="modSp">
        <pc:chgData name="トゴロ　ソラ" userId="S::a71251@st.takushoku-u.ac.jp::242ed5af-d5a2-4df7-bf70-696bb3194ab2" providerId="AD" clId="Web-{2008BF60-5397-9AFB-CC93-143E97C9C751}" dt="2019-12-07T07:25:22.707" v="390" actId="20577"/>
        <pc:sldMkLst>
          <pc:docMk/>
          <pc:sldMk cId="2874790902" sldId="588"/>
        </pc:sldMkLst>
        <pc:spChg chg="mod">
          <ac:chgData name="トゴロ　ソラ" userId="S::a71251@st.takushoku-u.ac.jp::242ed5af-d5a2-4df7-bf70-696bb3194ab2" providerId="AD" clId="Web-{2008BF60-5397-9AFB-CC93-143E97C9C751}" dt="2019-12-07T07:25:22.707" v="390" actId="20577"/>
          <ac:spMkLst>
            <pc:docMk/>
            <pc:sldMk cId="2874790902" sldId="588"/>
            <ac:spMk id="2" creationId="{117175FB-06E3-462C-BAF6-A8761973BEAE}"/>
          </ac:spMkLst>
        </pc:spChg>
      </pc:sldChg>
      <pc:sldChg chg="modSp">
        <pc:chgData name="トゴロ　ソラ" userId="S::a71251@st.takushoku-u.ac.jp::242ed5af-d5a2-4df7-bf70-696bb3194ab2" providerId="AD" clId="Web-{2008BF60-5397-9AFB-CC93-143E97C9C751}" dt="2019-12-07T07:28:18.566" v="633" actId="20577"/>
        <pc:sldMkLst>
          <pc:docMk/>
          <pc:sldMk cId="3831030086" sldId="589"/>
        </pc:sldMkLst>
        <pc:spChg chg="mod">
          <ac:chgData name="トゴロ　ソラ" userId="S::a71251@st.takushoku-u.ac.jp::242ed5af-d5a2-4df7-bf70-696bb3194ab2" providerId="AD" clId="Web-{2008BF60-5397-9AFB-CC93-143E97C9C751}" dt="2019-12-07T07:28:18.566" v="633" actId="20577"/>
          <ac:spMkLst>
            <pc:docMk/>
            <pc:sldMk cId="3831030086" sldId="589"/>
            <ac:spMk id="2" creationId="{027B7D84-86FA-435A-80B2-7AC0E98A1453}"/>
          </ac:spMkLst>
        </pc:spChg>
      </pc:sldChg>
      <pc:sldChg chg="modSp">
        <pc:chgData name="トゴロ　ソラ" userId="S::a71251@st.takushoku-u.ac.jp::242ed5af-d5a2-4df7-bf70-696bb3194ab2" providerId="AD" clId="Web-{2008BF60-5397-9AFB-CC93-143E97C9C751}" dt="2019-12-07T07:28:48.723" v="660" actId="20577"/>
        <pc:sldMkLst>
          <pc:docMk/>
          <pc:sldMk cId="2296231505" sldId="590"/>
        </pc:sldMkLst>
        <pc:spChg chg="mod">
          <ac:chgData name="トゴロ　ソラ" userId="S::a71251@st.takushoku-u.ac.jp::242ed5af-d5a2-4df7-bf70-696bb3194ab2" providerId="AD" clId="Web-{2008BF60-5397-9AFB-CC93-143E97C9C751}" dt="2019-12-07T07:28:48.723" v="660" actId="20577"/>
          <ac:spMkLst>
            <pc:docMk/>
            <pc:sldMk cId="2296231505" sldId="590"/>
            <ac:spMk id="2" creationId="{6BDE6DFA-D9F8-4E48-B34B-B0A094660BB4}"/>
          </ac:spMkLst>
        </pc:spChg>
      </pc:sldChg>
      <pc:sldChg chg="modSp">
        <pc:chgData name="トゴロ　ソラ" userId="S::a71251@st.takushoku-u.ac.jp::242ed5af-d5a2-4df7-bf70-696bb3194ab2" providerId="AD" clId="Web-{2008BF60-5397-9AFB-CC93-143E97C9C751}" dt="2019-12-07T07:30:38.738" v="797" actId="20577"/>
        <pc:sldMkLst>
          <pc:docMk/>
          <pc:sldMk cId="3111536107" sldId="591"/>
        </pc:sldMkLst>
        <pc:spChg chg="mod">
          <ac:chgData name="トゴロ　ソラ" userId="S::a71251@st.takushoku-u.ac.jp::242ed5af-d5a2-4df7-bf70-696bb3194ab2" providerId="AD" clId="Web-{2008BF60-5397-9AFB-CC93-143E97C9C751}" dt="2019-12-07T07:30:38.738" v="797" actId="20577"/>
          <ac:spMkLst>
            <pc:docMk/>
            <pc:sldMk cId="3111536107" sldId="591"/>
            <ac:spMk id="2" creationId="{44F73ABA-0AE2-4071-AFAD-2C210865D4C7}"/>
          </ac:spMkLst>
        </pc:spChg>
      </pc:sldChg>
    </pc:docChg>
  </pc:docChgLst>
  <pc:docChgLst>
    <pc:chgData name="ヨコオ　レイ" userId="S::a71377@st.takushoku-u.ac.jp::5ef8c68c-7bdf-4008-854e-3343d3eda687" providerId="AD" clId="Web-{4314EA6C-9CCE-4836-812C-6DEE09B765CA}"/>
    <pc:docChg chg="addSld modSld sldOrd">
      <pc:chgData name="ヨコオ　レイ" userId="S::a71377@st.takushoku-u.ac.jp::5ef8c68c-7bdf-4008-854e-3343d3eda687" providerId="AD" clId="Web-{4314EA6C-9CCE-4836-812C-6DEE09B765CA}" dt="2019-10-15T12:21:12.877" v="19"/>
      <pc:docMkLst>
        <pc:docMk/>
      </pc:docMkLst>
      <pc:sldChg chg="addCm delCm">
        <pc:chgData name="ヨコオ　レイ" userId="S::a71377@st.takushoku-u.ac.jp::5ef8c68c-7bdf-4008-854e-3343d3eda687" providerId="AD" clId="Web-{4314EA6C-9CCE-4836-812C-6DEE09B765CA}" dt="2019-10-15T12:21:12.877" v="19"/>
        <pc:sldMkLst>
          <pc:docMk/>
          <pc:sldMk cId="2437514996" sldId="450"/>
        </pc:sldMkLst>
      </pc:sldChg>
      <pc:sldChg chg="addSp modSp new ord">
        <pc:chgData name="ヨコオ　レイ" userId="S::a71377@st.takushoku-u.ac.jp::5ef8c68c-7bdf-4008-854e-3343d3eda687" providerId="AD" clId="Web-{4314EA6C-9CCE-4836-812C-6DEE09B765CA}" dt="2019-10-15T11:30:34.721" v="11"/>
        <pc:sldMkLst>
          <pc:docMk/>
          <pc:sldMk cId="4118133197" sldId="464"/>
        </pc:sldMkLst>
        <pc:spChg chg="add mod">
          <ac:chgData name="ヨコオ　レイ" userId="S::a71377@st.takushoku-u.ac.jp::5ef8c68c-7bdf-4008-854e-3343d3eda687" providerId="AD" clId="Web-{4314EA6C-9CCE-4836-812C-6DEE09B765CA}" dt="2019-10-15T11:28:01.532" v="8" actId="20577"/>
          <ac:spMkLst>
            <pc:docMk/>
            <pc:sldMk cId="4118133197" sldId="464"/>
            <ac:spMk id="4" creationId="{DD36E7A9-462A-4808-BD26-BF07A17BECCA}"/>
          </ac:spMkLst>
        </pc:spChg>
      </pc:sldChg>
    </pc:docChg>
  </pc:docChgLst>
  <pc:docChgLst>
    <pc:chgData name="マルヤマ　トモヤ" userId="S::a71342@st.takushoku-u.ac.jp::8751789b-8222-4e0f-9d90-34a07a3554a6" providerId="AD" clId="Web-{08EAE658-97D6-CB48-D193-DA79F6724EAD}"/>
    <pc:docChg chg="modSld sldOrd">
      <pc:chgData name="マルヤマ　トモヤ" userId="S::a71342@st.takushoku-u.ac.jp::8751789b-8222-4e0f-9d90-34a07a3554a6" providerId="AD" clId="Web-{08EAE658-97D6-CB48-D193-DA79F6724EAD}" dt="2019-12-14T09:19:09.815" v="155"/>
      <pc:docMkLst>
        <pc:docMk/>
      </pc:docMkLst>
      <pc:sldChg chg="ord">
        <pc:chgData name="マルヤマ　トモヤ" userId="S::a71342@st.takushoku-u.ac.jp::8751789b-8222-4e0f-9d90-34a07a3554a6" providerId="AD" clId="Web-{08EAE658-97D6-CB48-D193-DA79F6724EAD}" dt="2019-12-14T09:19:09.815" v="155"/>
        <pc:sldMkLst>
          <pc:docMk/>
          <pc:sldMk cId="1005787789" sldId="583"/>
        </pc:sldMkLst>
      </pc:sldChg>
      <pc:sldChg chg="modSp">
        <pc:chgData name="マルヤマ　トモヤ" userId="S::a71342@st.takushoku-u.ac.jp::8751789b-8222-4e0f-9d90-34a07a3554a6" providerId="AD" clId="Web-{08EAE658-97D6-CB48-D193-DA79F6724EAD}" dt="2019-12-14T08:54:12.460" v="0" actId="20577"/>
        <pc:sldMkLst>
          <pc:docMk/>
          <pc:sldMk cId="1837029195" sldId="611"/>
        </pc:sldMkLst>
        <pc:spChg chg="mod">
          <ac:chgData name="マルヤマ　トモヤ" userId="S::a71342@st.takushoku-u.ac.jp::8751789b-8222-4e0f-9d90-34a07a3554a6" providerId="AD" clId="Web-{08EAE658-97D6-CB48-D193-DA79F6724EAD}" dt="2019-12-14T08:54:12.460" v="0" actId="20577"/>
          <ac:spMkLst>
            <pc:docMk/>
            <pc:sldMk cId="1837029195" sldId="611"/>
            <ac:spMk id="10" creationId="{C06B4B57-4149-4448-A5C5-7AC3DECA8A54}"/>
          </ac:spMkLst>
        </pc:spChg>
      </pc:sldChg>
      <pc:sldChg chg="modSp ord">
        <pc:chgData name="マルヤマ　トモヤ" userId="S::a71342@st.takushoku-u.ac.jp::8751789b-8222-4e0f-9d90-34a07a3554a6" providerId="AD" clId="Web-{08EAE658-97D6-CB48-D193-DA79F6724EAD}" dt="2019-12-14T09:07:31.354" v="152" actId="20577"/>
        <pc:sldMkLst>
          <pc:docMk/>
          <pc:sldMk cId="2382086193" sldId="626"/>
        </pc:sldMkLst>
        <pc:spChg chg="mod">
          <ac:chgData name="マルヤマ　トモヤ" userId="S::a71342@st.takushoku-u.ac.jp::8751789b-8222-4e0f-9d90-34a07a3554a6" providerId="AD" clId="Web-{08EAE658-97D6-CB48-D193-DA79F6724EAD}" dt="2019-12-14T09:07:31.354" v="152" actId="20577"/>
          <ac:spMkLst>
            <pc:docMk/>
            <pc:sldMk cId="2382086193" sldId="626"/>
            <ac:spMk id="3" creationId="{4A28B796-E4BC-414E-890D-8DD858648209}"/>
          </ac:spMkLst>
        </pc:spChg>
      </pc:sldChg>
    </pc:docChg>
  </pc:docChgLst>
  <pc:docChgLst>
    <pc:chgData name="トゴロ　ソラ" userId="S::a71251@st.takushoku-u.ac.jp::242ed5af-d5a2-4df7-bf70-696bb3194ab2" providerId="AD" clId="Web-{F3270B55-B535-F50F-59AD-CC153632C98A}"/>
    <pc:docChg chg="addSld delSld modSld sldOrd">
      <pc:chgData name="トゴロ　ソラ" userId="S::a71251@st.takushoku-u.ac.jp::242ed5af-d5a2-4df7-bf70-696bb3194ab2" providerId="AD" clId="Web-{F3270B55-B535-F50F-59AD-CC153632C98A}" dt="2019-12-18T11:46:33.756" v="2215"/>
      <pc:docMkLst>
        <pc:docMk/>
      </pc:docMkLst>
      <pc:sldChg chg="modSp ord">
        <pc:chgData name="トゴロ　ソラ" userId="S::a71251@st.takushoku-u.ac.jp::242ed5af-d5a2-4df7-bf70-696bb3194ab2" providerId="AD" clId="Web-{F3270B55-B535-F50F-59AD-CC153632C98A}" dt="2019-12-18T08:59:11.743" v="504" actId="1076"/>
        <pc:sldMkLst>
          <pc:docMk/>
          <pc:sldMk cId="1906869744" sldId="536"/>
        </pc:sldMkLst>
        <pc:picChg chg="mod">
          <ac:chgData name="トゴロ　ソラ" userId="S::a71251@st.takushoku-u.ac.jp::242ed5af-d5a2-4df7-bf70-696bb3194ab2" providerId="AD" clId="Web-{F3270B55-B535-F50F-59AD-CC153632C98A}" dt="2019-12-18T08:59:11.743" v="504" actId="1076"/>
          <ac:picMkLst>
            <pc:docMk/>
            <pc:sldMk cId="1906869744" sldId="536"/>
            <ac:picMk id="5" creationId="{1D9512E2-F00E-4CCC-BC37-FEC8E034E474}"/>
          </ac:picMkLst>
        </pc:picChg>
      </pc:sldChg>
      <pc:sldChg chg="ord">
        <pc:chgData name="トゴロ　ソラ" userId="S::a71251@st.takushoku-u.ac.jp::242ed5af-d5a2-4df7-bf70-696bb3194ab2" providerId="AD" clId="Web-{F3270B55-B535-F50F-59AD-CC153632C98A}" dt="2019-12-18T08:42:55.083" v="28"/>
        <pc:sldMkLst>
          <pc:docMk/>
          <pc:sldMk cId="974060584" sldId="548"/>
        </pc:sldMkLst>
      </pc:sldChg>
      <pc:sldChg chg="ord">
        <pc:chgData name="トゴロ　ソラ" userId="S::a71251@st.takushoku-u.ac.jp::242ed5af-d5a2-4df7-bf70-696bb3194ab2" providerId="AD" clId="Web-{F3270B55-B535-F50F-59AD-CC153632C98A}" dt="2019-12-18T08:42:35.395" v="27"/>
        <pc:sldMkLst>
          <pc:docMk/>
          <pc:sldMk cId="3148932838" sldId="549"/>
        </pc:sldMkLst>
      </pc:sldChg>
      <pc:sldChg chg="ord">
        <pc:chgData name="トゴロ　ソラ" userId="S::a71251@st.takushoku-u.ac.jp::242ed5af-d5a2-4df7-bf70-696bb3194ab2" providerId="AD" clId="Web-{F3270B55-B535-F50F-59AD-CC153632C98A}" dt="2019-12-18T08:43:28.177" v="29"/>
        <pc:sldMkLst>
          <pc:docMk/>
          <pc:sldMk cId="3705187417" sldId="586"/>
        </pc:sldMkLst>
      </pc:sldChg>
      <pc:sldChg chg="ord">
        <pc:chgData name="トゴロ　ソラ" userId="S::a71251@st.takushoku-u.ac.jp::242ed5af-d5a2-4df7-bf70-696bb3194ab2" providerId="AD" clId="Web-{F3270B55-B535-F50F-59AD-CC153632C98A}" dt="2019-12-18T08:41:43.942" v="25"/>
        <pc:sldMkLst>
          <pc:docMk/>
          <pc:sldMk cId="2874790902" sldId="588"/>
        </pc:sldMkLst>
      </pc:sldChg>
      <pc:sldChg chg="ord">
        <pc:chgData name="トゴロ　ソラ" userId="S::a71251@st.takushoku-u.ac.jp::242ed5af-d5a2-4df7-bf70-696bb3194ab2" providerId="AD" clId="Web-{F3270B55-B535-F50F-59AD-CC153632C98A}" dt="2019-12-18T08:43:58.817" v="30"/>
        <pc:sldMkLst>
          <pc:docMk/>
          <pc:sldMk cId="3831030086" sldId="589"/>
        </pc:sldMkLst>
      </pc:sldChg>
      <pc:sldChg chg="ord">
        <pc:chgData name="トゴロ　ソラ" userId="S::a71251@st.takushoku-u.ac.jp::242ed5af-d5a2-4df7-bf70-696bb3194ab2" providerId="AD" clId="Web-{F3270B55-B535-F50F-59AD-CC153632C98A}" dt="2019-12-18T08:44:24.177" v="31"/>
        <pc:sldMkLst>
          <pc:docMk/>
          <pc:sldMk cId="2296231505" sldId="590"/>
        </pc:sldMkLst>
      </pc:sldChg>
      <pc:sldChg chg="delSp modSp ord">
        <pc:chgData name="トゴロ　ソラ" userId="S::a71251@st.takushoku-u.ac.jp::242ed5af-d5a2-4df7-bf70-696bb3194ab2" providerId="AD" clId="Web-{F3270B55-B535-F50F-59AD-CC153632C98A}" dt="2019-12-18T09:50:44.864" v="742" actId="1076"/>
        <pc:sldMkLst>
          <pc:docMk/>
          <pc:sldMk cId="3111536107" sldId="591"/>
        </pc:sldMkLst>
        <pc:spChg chg="mod">
          <ac:chgData name="トゴロ　ソラ" userId="S::a71251@st.takushoku-u.ac.jp::242ed5af-d5a2-4df7-bf70-696bb3194ab2" providerId="AD" clId="Web-{F3270B55-B535-F50F-59AD-CC153632C98A}" dt="2019-12-18T09:50:44.864" v="742" actId="1076"/>
          <ac:spMkLst>
            <pc:docMk/>
            <pc:sldMk cId="3111536107" sldId="591"/>
            <ac:spMk id="4" creationId="{4DCB3090-59F8-409E-9871-5A56D3F08461}"/>
          </ac:spMkLst>
        </pc:spChg>
        <pc:spChg chg="mod">
          <ac:chgData name="トゴロ　ソラ" userId="S::a71251@st.takushoku-u.ac.jp::242ed5af-d5a2-4df7-bf70-696bb3194ab2" providerId="AD" clId="Web-{F3270B55-B535-F50F-59AD-CC153632C98A}" dt="2019-12-18T09:50:35.489" v="740" actId="1076"/>
          <ac:spMkLst>
            <pc:docMk/>
            <pc:sldMk cId="3111536107" sldId="591"/>
            <ac:spMk id="5" creationId="{823B4F75-2154-4E78-88E6-03B70D66608A}"/>
          </ac:spMkLst>
        </pc:spChg>
        <pc:spChg chg="del mod">
          <ac:chgData name="トゴロ　ソラ" userId="S::a71251@st.takushoku-u.ac.jp::242ed5af-d5a2-4df7-bf70-696bb3194ab2" providerId="AD" clId="Web-{F3270B55-B535-F50F-59AD-CC153632C98A}" dt="2019-12-18T09:50:05.223" v="733"/>
          <ac:spMkLst>
            <pc:docMk/>
            <pc:sldMk cId="3111536107" sldId="591"/>
            <ac:spMk id="6" creationId="{B391B6EE-B3A9-445A-8847-56DDC06FA0AC}"/>
          </ac:spMkLst>
        </pc:spChg>
      </pc:sldChg>
      <pc:sldChg chg="ord">
        <pc:chgData name="トゴロ　ソラ" userId="S::a71251@st.takushoku-u.ac.jp::242ed5af-d5a2-4df7-bf70-696bb3194ab2" providerId="AD" clId="Web-{F3270B55-B535-F50F-59AD-CC153632C98A}" dt="2019-12-18T11:46:33.756" v="2215"/>
        <pc:sldMkLst>
          <pc:docMk/>
          <pc:sldMk cId="741272644" sldId="607"/>
        </pc:sldMkLst>
      </pc:sldChg>
      <pc:sldChg chg="delSp modSp">
        <pc:chgData name="トゴロ　ソラ" userId="S::a71251@st.takushoku-u.ac.jp::242ed5af-d5a2-4df7-bf70-696bb3194ab2" providerId="AD" clId="Web-{F3270B55-B535-F50F-59AD-CC153632C98A}" dt="2019-12-18T09:04:24.244" v="566"/>
        <pc:sldMkLst>
          <pc:docMk/>
          <pc:sldMk cId="3159947626" sldId="668"/>
        </pc:sldMkLst>
        <pc:spChg chg="mod">
          <ac:chgData name="トゴロ　ソラ" userId="S::a71251@st.takushoku-u.ac.jp::242ed5af-d5a2-4df7-bf70-696bb3194ab2" providerId="AD" clId="Web-{F3270B55-B535-F50F-59AD-CC153632C98A}" dt="2019-12-18T08:57:15.289" v="476" actId="1076"/>
          <ac:spMkLst>
            <pc:docMk/>
            <pc:sldMk cId="3159947626" sldId="668"/>
            <ac:spMk id="2" creationId="{94E7FAA2-437E-46DD-A882-48C5BC582E1B}"/>
          </ac:spMkLst>
        </pc:spChg>
        <pc:spChg chg="mod">
          <ac:chgData name="トゴロ　ソラ" userId="S::a71251@st.takushoku-u.ac.jp::242ed5af-d5a2-4df7-bf70-696bb3194ab2" providerId="AD" clId="Web-{F3270B55-B535-F50F-59AD-CC153632C98A}" dt="2019-12-18T09:04:24.244" v="566"/>
          <ac:spMkLst>
            <pc:docMk/>
            <pc:sldMk cId="3159947626" sldId="668"/>
            <ac:spMk id="4" creationId="{94AF7435-1E1F-4F11-8B2F-E88C6F27A403}"/>
          </ac:spMkLst>
        </pc:spChg>
        <pc:spChg chg="del">
          <ac:chgData name="トゴロ　ソラ" userId="S::a71251@st.takushoku-u.ac.jp::242ed5af-d5a2-4df7-bf70-696bb3194ab2" providerId="AD" clId="Web-{F3270B55-B535-F50F-59AD-CC153632C98A}" dt="2019-12-18T09:01:52.087" v="535"/>
          <ac:spMkLst>
            <pc:docMk/>
            <pc:sldMk cId="3159947626" sldId="668"/>
            <ac:spMk id="5" creationId="{AFB1E839-CDF3-4C26-B4BF-B2126EFB451C}"/>
          </ac:spMkLst>
        </pc:spChg>
        <pc:spChg chg="mod">
          <ac:chgData name="トゴロ　ソラ" userId="S::a71251@st.takushoku-u.ac.jp::242ed5af-d5a2-4df7-bf70-696bb3194ab2" providerId="AD" clId="Web-{F3270B55-B535-F50F-59AD-CC153632C98A}" dt="2019-12-18T09:03:45.463" v="559" actId="1076"/>
          <ac:spMkLst>
            <pc:docMk/>
            <pc:sldMk cId="3159947626" sldId="668"/>
            <ac:spMk id="6" creationId="{1CC9DA7E-15AA-47C7-A4D9-DFA9DE8D0392}"/>
          </ac:spMkLst>
        </pc:spChg>
        <pc:spChg chg="del mod">
          <ac:chgData name="トゴロ　ソラ" userId="S::a71251@st.takushoku-u.ac.jp::242ed5af-d5a2-4df7-bf70-696bb3194ab2" providerId="AD" clId="Web-{F3270B55-B535-F50F-59AD-CC153632C98A}" dt="2019-12-18T08:57:08.274" v="474"/>
          <ac:spMkLst>
            <pc:docMk/>
            <pc:sldMk cId="3159947626" sldId="668"/>
            <ac:spMk id="7" creationId="{39852EDC-695D-4063-AF06-A5948D65E746}"/>
          </ac:spMkLst>
        </pc:spChg>
        <pc:spChg chg="del">
          <ac:chgData name="トゴロ　ソラ" userId="S::a71251@st.takushoku-u.ac.jp::242ed5af-d5a2-4df7-bf70-696bb3194ab2" providerId="AD" clId="Web-{F3270B55-B535-F50F-59AD-CC153632C98A}" dt="2019-12-18T09:01:55.493" v="536"/>
          <ac:spMkLst>
            <pc:docMk/>
            <pc:sldMk cId="3159947626" sldId="668"/>
            <ac:spMk id="12" creationId="{3B5B6F38-399B-4EEE-81BB-F2CE4648C856}"/>
          </ac:spMkLst>
        </pc:spChg>
        <pc:spChg chg="del">
          <ac:chgData name="トゴロ　ソラ" userId="S::a71251@st.takushoku-u.ac.jp::242ed5af-d5a2-4df7-bf70-696bb3194ab2" providerId="AD" clId="Web-{F3270B55-B535-F50F-59AD-CC153632C98A}" dt="2019-12-18T09:02:21.556" v="541"/>
          <ac:spMkLst>
            <pc:docMk/>
            <pc:sldMk cId="3159947626" sldId="668"/>
            <ac:spMk id="13" creationId="{29F91B4F-057D-4BA1-9A96-EE772429155B}"/>
          </ac:spMkLst>
        </pc:spChg>
        <pc:spChg chg="del mod">
          <ac:chgData name="トゴロ　ソラ" userId="S::a71251@st.takushoku-u.ac.jp::242ed5af-d5a2-4df7-bf70-696bb3194ab2" providerId="AD" clId="Web-{F3270B55-B535-F50F-59AD-CC153632C98A}" dt="2019-12-18T09:01:39.353" v="531"/>
          <ac:spMkLst>
            <pc:docMk/>
            <pc:sldMk cId="3159947626" sldId="668"/>
            <ac:spMk id="14" creationId="{F5B62B9B-2874-4B3D-A577-6AD219FE584C}"/>
          </ac:spMkLst>
        </pc:spChg>
        <pc:spChg chg="mod">
          <ac:chgData name="トゴロ　ソラ" userId="S::a71251@st.takushoku-u.ac.jp::242ed5af-d5a2-4df7-bf70-696bb3194ab2" providerId="AD" clId="Web-{F3270B55-B535-F50F-59AD-CC153632C98A}" dt="2019-12-18T09:02:52.431" v="546" actId="14100"/>
          <ac:spMkLst>
            <pc:docMk/>
            <pc:sldMk cId="3159947626" sldId="668"/>
            <ac:spMk id="15" creationId="{5C9CA505-6666-4128-AF09-49A147A8ED69}"/>
          </ac:spMkLst>
        </pc:spChg>
        <pc:spChg chg="del">
          <ac:chgData name="トゴロ　ソラ" userId="S::a71251@st.takushoku-u.ac.jp::242ed5af-d5a2-4df7-bf70-696bb3194ab2" providerId="AD" clId="Web-{F3270B55-B535-F50F-59AD-CC153632C98A}" dt="2019-12-18T09:01:43.431" v="532"/>
          <ac:spMkLst>
            <pc:docMk/>
            <pc:sldMk cId="3159947626" sldId="668"/>
            <ac:spMk id="16" creationId="{891DA2E3-B840-45E9-B64B-234B8C4BA4BD}"/>
          </ac:spMkLst>
        </pc:spChg>
        <pc:spChg chg="del">
          <ac:chgData name="トゴロ　ソラ" userId="S::a71251@st.takushoku-u.ac.jp::242ed5af-d5a2-4df7-bf70-696bb3194ab2" providerId="AD" clId="Web-{F3270B55-B535-F50F-59AD-CC153632C98A}" dt="2019-12-18T09:01:46.915" v="533"/>
          <ac:spMkLst>
            <pc:docMk/>
            <pc:sldMk cId="3159947626" sldId="668"/>
            <ac:spMk id="17" creationId="{7F1AE0DC-69A1-403B-9FD8-C58B786E7ABD}"/>
          </ac:spMkLst>
        </pc:spChg>
        <pc:spChg chg="mod">
          <ac:chgData name="トゴロ　ソラ" userId="S::a71251@st.takushoku-u.ac.jp::242ed5af-d5a2-4df7-bf70-696bb3194ab2" providerId="AD" clId="Web-{F3270B55-B535-F50F-59AD-CC153632C98A}" dt="2019-12-18T09:03:13.697" v="550" actId="1076"/>
          <ac:spMkLst>
            <pc:docMk/>
            <pc:sldMk cId="3159947626" sldId="668"/>
            <ac:spMk id="18" creationId="{BCBA0A54-7B28-4789-8B2B-1984737BAD25}"/>
          </ac:spMkLst>
        </pc:spChg>
        <pc:picChg chg="mod">
          <ac:chgData name="トゴロ　ソラ" userId="S::a71251@st.takushoku-u.ac.jp::242ed5af-d5a2-4df7-bf70-696bb3194ab2" providerId="AD" clId="Web-{F3270B55-B535-F50F-59AD-CC153632C98A}" dt="2019-12-18T09:02:17.228" v="540" actId="1076"/>
          <ac:picMkLst>
            <pc:docMk/>
            <pc:sldMk cId="3159947626" sldId="668"/>
            <ac:picMk id="3" creationId="{5CB40AAF-3385-413E-9E45-A48B0B3D17B0}"/>
          </ac:picMkLst>
        </pc:picChg>
        <pc:picChg chg="del">
          <ac:chgData name="トゴロ　ソラ" userId="S::a71251@st.takushoku-u.ac.jp::242ed5af-d5a2-4df7-bf70-696bb3194ab2" providerId="AD" clId="Web-{F3270B55-B535-F50F-59AD-CC153632C98A}" dt="2019-12-18T09:01:49.353" v="534"/>
          <ac:picMkLst>
            <pc:docMk/>
            <pc:sldMk cId="3159947626" sldId="668"/>
            <ac:picMk id="20" creationId="{021596B8-AF33-441F-B3E5-CF99A4D71DE0}"/>
          </ac:picMkLst>
        </pc:picChg>
      </pc:sldChg>
      <pc:sldChg chg="add del">
        <pc:chgData name="トゴロ　ソラ" userId="S::a71251@st.takushoku-u.ac.jp::242ed5af-d5a2-4df7-bf70-696bb3194ab2" providerId="AD" clId="Web-{F3270B55-B535-F50F-59AD-CC153632C98A}" dt="2019-12-18T08:59:24.055" v="505"/>
        <pc:sldMkLst>
          <pc:docMk/>
          <pc:sldMk cId="3712720280" sldId="674"/>
        </pc:sldMkLst>
      </pc:sldChg>
      <pc:sldChg chg="modSp">
        <pc:chgData name="トゴロ　ソラ" userId="S::a71251@st.takushoku-u.ac.jp::242ed5af-d5a2-4df7-bf70-696bb3194ab2" providerId="AD" clId="Web-{F3270B55-B535-F50F-59AD-CC153632C98A}" dt="2019-12-18T08:38:09.800" v="22" actId="20577"/>
        <pc:sldMkLst>
          <pc:docMk/>
          <pc:sldMk cId="3207780448" sldId="692"/>
        </pc:sldMkLst>
        <pc:spChg chg="mod">
          <ac:chgData name="トゴロ　ソラ" userId="S::a71251@st.takushoku-u.ac.jp::242ed5af-d5a2-4df7-bf70-696bb3194ab2" providerId="AD" clId="Web-{F3270B55-B535-F50F-59AD-CC153632C98A}" dt="2019-12-18T08:38:09.800" v="22" actId="20577"/>
          <ac:spMkLst>
            <pc:docMk/>
            <pc:sldMk cId="3207780448" sldId="692"/>
            <ac:spMk id="2" creationId="{3AC96C9E-C69C-4F3F-8A23-0CAC25BB2021}"/>
          </ac:spMkLst>
        </pc:spChg>
      </pc:sldChg>
      <pc:sldChg chg="addSp modSp new">
        <pc:chgData name="トゴロ　ソラ" userId="S::a71251@st.takushoku-u.ac.jp::242ed5af-d5a2-4df7-bf70-696bb3194ab2" providerId="AD" clId="Web-{F3270B55-B535-F50F-59AD-CC153632C98A}" dt="2019-12-18T08:51:15.944" v="313" actId="14100"/>
        <pc:sldMkLst>
          <pc:docMk/>
          <pc:sldMk cId="3856047719" sldId="713"/>
        </pc:sldMkLst>
        <pc:spChg chg="mod">
          <ac:chgData name="トゴロ　ソラ" userId="S::a71251@st.takushoku-u.ac.jp::242ed5af-d5a2-4df7-bf70-696bb3194ab2" providerId="AD" clId="Web-{F3270B55-B535-F50F-59AD-CC153632C98A}" dt="2019-12-18T08:45:56.490" v="36" actId="20577"/>
          <ac:spMkLst>
            <pc:docMk/>
            <pc:sldMk cId="3856047719" sldId="713"/>
            <ac:spMk id="2" creationId="{9ABDE590-72E2-4575-A1D4-DF9A91D71820}"/>
          </ac:spMkLst>
        </pc:spChg>
        <pc:spChg chg="add mod">
          <ac:chgData name="トゴロ　ソラ" userId="S::a71251@st.takushoku-u.ac.jp::242ed5af-d5a2-4df7-bf70-696bb3194ab2" providerId="AD" clId="Web-{F3270B55-B535-F50F-59AD-CC153632C98A}" dt="2019-12-18T08:51:15.944" v="313" actId="14100"/>
          <ac:spMkLst>
            <pc:docMk/>
            <pc:sldMk cId="3856047719" sldId="713"/>
            <ac:spMk id="3" creationId="{27A60250-5FCC-42B5-87D1-66272ED4496C}"/>
          </ac:spMkLst>
        </pc:spChg>
      </pc:sldChg>
      <pc:sldChg chg="addSp modSp new">
        <pc:chgData name="トゴロ　ソラ" userId="S::a71251@st.takushoku-u.ac.jp::242ed5af-d5a2-4df7-bf70-696bb3194ab2" providerId="AD" clId="Web-{F3270B55-B535-F50F-59AD-CC153632C98A}" dt="2019-12-18T09:10:14.542" v="659" actId="20577"/>
        <pc:sldMkLst>
          <pc:docMk/>
          <pc:sldMk cId="604253892" sldId="715"/>
        </pc:sldMkLst>
        <pc:spChg chg="mod">
          <ac:chgData name="トゴロ　ソラ" userId="S::a71251@st.takushoku-u.ac.jp::242ed5af-d5a2-4df7-bf70-696bb3194ab2" providerId="AD" clId="Web-{F3270B55-B535-F50F-59AD-CC153632C98A}" dt="2019-12-18T08:56:15.055" v="430" actId="20577"/>
          <ac:spMkLst>
            <pc:docMk/>
            <pc:sldMk cId="604253892" sldId="715"/>
            <ac:spMk id="2" creationId="{FF72E6B4-8255-4BD2-9CBF-649B2A2CFC2B}"/>
          </ac:spMkLst>
        </pc:spChg>
        <pc:spChg chg="add mod">
          <ac:chgData name="トゴロ　ソラ" userId="S::a71251@st.takushoku-u.ac.jp::242ed5af-d5a2-4df7-bf70-696bb3194ab2" providerId="AD" clId="Web-{F3270B55-B535-F50F-59AD-CC153632C98A}" dt="2019-12-18T08:57:52.180" v="482" actId="1076"/>
          <ac:spMkLst>
            <pc:docMk/>
            <pc:sldMk cId="604253892" sldId="715"/>
            <ac:spMk id="4" creationId="{6BEC983E-DACC-43DD-91EA-E645EB35DB24}"/>
          </ac:spMkLst>
        </pc:spChg>
        <pc:spChg chg="add mod">
          <ac:chgData name="トゴロ　ソラ" userId="S::a71251@st.takushoku-u.ac.jp::242ed5af-d5a2-4df7-bf70-696bb3194ab2" providerId="AD" clId="Web-{F3270B55-B535-F50F-59AD-CC153632C98A}" dt="2019-12-18T09:00:30.087" v="519" actId="1076"/>
          <ac:spMkLst>
            <pc:docMk/>
            <pc:sldMk cId="604253892" sldId="715"/>
            <ac:spMk id="6" creationId="{DDD78863-B891-4A2F-8627-8D11623720CB}"/>
          </ac:spMkLst>
        </pc:spChg>
        <pc:spChg chg="add mod">
          <ac:chgData name="トゴロ　ソラ" userId="S::a71251@st.takushoku-u.ac.jp::242ed5af-d5a2-4df7-bf70-696bb3194ab2" providerId="AD" clId="Web-{F3270B55-B535-F50F-59AD-CC153632C98A}" dt="2019-12-18T09:10:14.542" v="659" actId="20577"/>
          <ac:spMkLst>
            <pc:docMk/>
            <pc:sldMk cId="604253892" sldId="715"/>
            <ac:spMk id="8" creationId="{31F0CEE9-3DEC-42CF-A008-4A494331F2D7}"/>
          </ac:spMkLst>
        </pc:spChg>
        <pc:spChg chg="add mod">
          <ac:chgData name="トゴロ　ソラ" userId="S::a71251@st.takushoku-u.ac.jp::242ed5af-d5a2-4df7-bf70-696bb3194ab2" providerId="AD" clId="Web-{F3270B55-B535-F50F-59AD-CC153632C98A}" dt="2019-12-18T09:01:21.509" v="527"/>
          <ac:spMkLst>
            <pc:docMk/>
            <pc:sldMk cId="604253892" sldId="715"/>
            <ac:spMk id="10" creationId="{1775D2D3-05D3-4985-9EC0-C60A7E56E8DC}"/>
          </ac:spMkLst>
        </pc:spChg>
        <pc:spChg chg="add mod">
          <ac:chgData name="トゴロ　ソラ" userId="S::a71251@st.takushoku-u.ac.jp::242ed5af-d5a2-4df7-bf70-696bb3194ab2" providerId="AD" clId="Web-{F3270B55-B535-F50F-59AD-CC153632C98A}" dt="2019-12-18T09:10:02.714" v="657" actId="14100"/>
          <ac:spMkLst>
            <pc:docMk/>
            <pc:sldMk cId="604253892" sldId="715"/>
            <ac:spMk id="14" creationId="{23E34B9B-8FC5-4C79-80B1-A1AD3AC41924}"/>
          </ac:spMkLst>
        </pc:spChg>
        <pc:picChg chg="add mod">
          <ac:chgData name="トゴロ　ソラ" userId="S::a71251@st.takushoku-u.ac.jp::242ed5af-d5a2-4df7-bf70-696bb3194ab2" providerId="AD" clId="Web-{F3270B55-B535-F50F-59AD-CC153632C98A}" dt="2019-12-18T08:58:19.196" v="492" actId="1076"/>
          <ac:picMkLst>
            <pc:docMk/>
            <pc:sldMk cId="604253892" sldId="715"/>
            <ac:picMk id="12" creationId="{C18DD4BA-4907-43C4-913C-FEA892BC4B32}"/>
          </ac:picMkLst>
        </pc:picChg>
      </pc:sldChg>
      <pc:sldChg chg="add del replId">
        <pc:chgData name="トゴロ　ソラ" userId="S::a71251@st.takushoku-u.ac.jp::242ed5af-d5a2-4df7-bf70-696bb3194ab2" providerId="AD" clId="Web-{F3270B55-B535-F50F-59AD-CC153632C98A}" dt="2019-12-18T08:59:31.243" v="506"/>
        <pc:sldMkLst>
          <pc:docMk/>
          <pc:sldMk cId="2838673045" sldId="716"/>
        </pc:sldMkLst>
      </pc:sldChg>
      <pc:sldChg chg="add del replId">
        <pc:chgData name="トゴロ　ソラ" userId="S::a71251@st.takushoku-u.ac.jp::242ed5af-d5a2-4df7-bf70-696bb3194ab2" providerId="AD" clId="Web-{F3270B55-B535-F50F-59AD-CC153632C98A}" dt="2019-12-18T08:58:54.415" v="499"/>
        <pc:sldMkLst>
          <pc:docMk/>
          <pc:sldMk cId="1208862751" sldId="717"/>
        </pc:sldMkLst>
      </pc:sldChg>
      <pc:sldChg chg="new">
        <pc:chgData name="トゴロ　ソラ" userId="S::a71251@st.takushoku-u.ac.jp::242ed5af-d5a2-4df7-bf70-696bb3194ab2" providerId="AD" clId="Web-{F3270B55-B535-F50F-59AD-CC153632C98A}" dt="2019-12-18T09:38:17.361" v="662"/>
        <pc:sldMkLst>
          <pc:docMk/>
          <pc:sldMk cId="2458794475" sldId="720"/>
        </pc:sldMkLst>
      </pc:sldChg>
      <pc:sldChg chg="ord">
        <pc:chgData name="トゴロ　ソラ" userId="S::a71251@st.takushoku-u.ac.jp::242ed5af-d5a2-4df7-bf70-696bb3194ab2" providerId="AD" clId="Web-{F3270B55-B535-F50F-59AD-CC153632C98A}" dt="2019-12-18T10:03:42.133" v="883"/>
        <pc:sldMkLst>
          <pc:docMk/>
          <pc:sldMk cId="45193198" sldId="723"/>
        </pc:sldMkLst>
      </pc:sldChg>
      <pc:sldChg chg="new del">
        <pc:chgData name="トゴロ　ソラ" userId="S::a71251@st.takushoku-u.ac.jp::242ed5af-d5a2-4df7-bf70-696bb3194ab2" providerId="AD" clId="Web-{F3270B55-B535-F50F-59AD-CC153632C98A}" dt="2019-12-18T10:01:21.835" v="744"/>
        <pc:sldMkLst>
          <pc:docMk/>
          <pc:sldMk cId="2013346343" sldId="724"/>
        </pc:sldMkLst>
      </pc:sldChg>
      <pc:sldChg chg="addSp delSp modSp new ord">
        <pc:chgData name="トゴロ　ソラ" userId="S::a71251@st.takushoku-u.ac.jp::242ed5af-d5a2-4df7-bf70-696bb3194ab2" providerId="AD" clId="Web-{F3270B55-B535-F50F-59AD-CC153632C98A}" dt="2019-12-18T11:35:50.485" v="2207" actId="1076"/>
        <pc:sldMkLst>
          <pc:docMk/>
          <pc:sldMk cId="2083072081" sldId="724"/>
        </pc:sldMkLst>
        <pc:spChg chg="mod">
          <ac:chgData name="トゴロ　ソラ" userId="S::a71251@st.takushoku-u.ac.jp::242ed5af-d5a2-4df7-bf70-696bb3194ab2" providerId="AD" clId="Web-{F3270B55-B535-F50F-59AD-CC153632C98A}" dt="2019-12-18T10:01:45.913" v="772" actId="20577"/>
          <ac:spMkLst>
            <pc:docMk/>
            <pc:sldMk cId="2083072081" sldId="724"/>
            <ac:spMk id="2" creationId="{8AD34809-2DF8-4C1A-A425-87E27D68DF08}"/>
          </ac:spMkLst>
        </pc:spChg>
        <pc:spChg chg="add mod">
          <ac:chgData name="トゴロ　ソラ" userId="S::a71251@st.takushoku-u.ac.jp::242ed5af-d5a2-4df7-bf70-696bb3194ab2" providerId="AD" clId="Web-{F3270B55-B535-F50F-59AD-CC153632C98A}" dt="2019-12-18T11:35:50.485" v="2207" actId="1076"/>
          <ac:spMkLst>
            <pc:docMk/>
            <pc:sldMk cId="2083072081" sldId="724"/>
            <ac:spMk id="3" creationId="{082CCD8E-1A6D-460A-A138-17ACDA4E8B37}"/>
          </ac:spMkLst>
        </pc:spChg>
        <pc:spChg chg="add del mod">
          <ac:chgData name="トゴロ　ソラ" userId="S::a71251@st.takushoku-u.ac.jp::242ed5af-d5a2-4df7-bf70-696bb3194ab2" providerId="AD" clId="Web-{F3270B55-B535-F50F-59AD-CC153632C98A}" dt="2019-12-18T11:29:55.686" v="2146"/>
          <ac:spMkLst>
            <pc:docMk/>
            <pc:sldMk cId="2083072081" sldId="724"/>
            <ac:spMk id="4" creationId="{857EE2E1-8FFC-4832-AC82-802F81171718}"/>
          </ac:spMkLst>
        </pc:spChg>
        <pc:spChg chg="add del mod">
          <ac:chgData name="トゴロ　ソラ" userId="S::a71251@st.takushoku-u.ac.jp::242ed5af-d5a2-4df7-bf70-696bb3194ab2" providerId="AD" clId="Web-{F3270B55-B535-F50F-59AD-CC153632C98A}" dt="2019-12-18T11:29:55.686" v="2145"/>
          <ac:spMkLst>
            <pc:docMk/>
            <pc:sldMk cId="2083072081" sldId="724"/>
            <ac:spMk id="5" creationId="{B8F147DF-00E1-45B2-A81F-7968526C3FF8}"/>
          </ac:spMkLst>
        </pc:spChg>
        <pc:spChg chg="add del mod">
          <ac:chgData name="トゴロ　ソラ" userId="S::a71251@st.takushoku-u.ac.jp::242ed5af-d5a2-4df7-bf70-696bb3194ab2" providerId="AD" clId="Web-{F3270B55-B535-F50F-59AD-CC153632C98A}" dt="2019-12-18T11:29:55.686" v="2144"/>
          <ac:spMkLst>
            <pc:docMk/>
            <pc:sldMk cId="2083072081" sldId="724"/>
            <ac:spMk id="6" creationId="{1918A8C9-E4C5-4E4B-ABA3-93DB0A3D5819}"/>
          </ac:spMkLst>
        </pc:spChg>
        <pc:spChg chg="add del mod">
          <ac:chgData name="トゴロ　ソラ" userId="S::a71251@st.takushoku-u.ac.jp::242ed5af-d5a2-4df7-bf70-696bb3194ab2" providerId="AD" clId="Web-{F3270B55-B535-F50F-59AD-CC153632C98A}" dt="2019-12-18T11:29:34.748" v="2142"/>
          <ac:spMkLst>
            <pc:docMk/>
            <pc:sldMk cId="2083072081" sldId="724"/>
            <ac:spMk id="7" creationId="{7E94AAFB-CB54-4038-8C9C-1A15CE1174E1}"/>
          </ac:spMkLst>
        </pc:spChg>
        <pc:spChg chg="add del mod">
          <ac:chgData name="トゴロ　ソラ" userId="S::a71251@st.takushoku-u.ac.jp::242ed5af-d5a2-4df7-bf70-696bb3194ab2" providerId="AD" clId="Web-{F3270B55-B535-F50F-59AD-CC153632C98A}" dt="2019-12-18T11:29:55.686" v="2143"/>
          <ac:spMkLst>
            <pc:docMk/>
            <pc:sldMk cId="2083072081" sldId="724"/>
            <ac:spMk id="8" creationId="{3E3C848E-92A0-47A2-BD7A-DE297B442C1A}"/>
          </ac:spMkLst>
        </pc:spChg>
        <pc:spChg chg="add mod">
          <ac:chgData name="トゴロ　ソラ" userId="S::a71251@st.takushoku-u.ac.jp::242ed5af-d5a2-4df7-bf70-696bb3194ab2" providerId="AD" clId="Web-{F3270B55-B535-F50F-59AD-CC153632C98A}" dt="2019-12-18T11:35:02.360" v="2200" actId="20577"/>
          <ac:spMkLst>
            <pc:docMk/>
            <pc:sldMk cId="2083072081" sldId="724"/>
            <ac:spMk id="9" creationId="{F18C3D51-BDCA-481A-AEDF-7EE4D8D80C7D}"/>
          </ac:spMkLst>
        </pc:spChg>
        <pc:spChg chg="add mod">
          <ac:chgData name="トゴロ　ソラ" userId="S::a71251@st.takushoku-u.ac.jp::242ed5af-d5a2-4df7-bf70-696bb3194ab2" providerId="AD" clId="Web-{F3270B55-B535-F50F-59AD-CC153632C98A}" dt="2019-12-18T11:35:41.282" v="2206" actId="1076"/>
          <ac:spMkLst>
            <pc:docMk/>
            <pc:sldMk cId="2083072081" sldId="724"/>
            <ac:spMk id="10" creationId="{FF4FBF9A-E8B9-43B1-9A03-325B5E9D4812}"/>
          </ac:spMkLst>
        </pc:spChg>
        <pc:spChg chg="add mod">
          <ac:chgData name="トゴロ　ソラ" userId="S::a71251@st.takushoku-u.ac.jp::242ed5af-d5a2-4df7-bf70-696bb3194ab2" providerId="AD" clId="Web-{F3270B55-B535-F50F-59AD-CC153632C98A}" dt="2019-12-18T11:34:45.188" v="2176" actId="1076"/>
          <ac:spMkLst>
            <pc:docMk/>
            <pc:sldMk cId="2083072081" sldId="724"/>
            <ac:spMk id="11" creationId="{709E5B3F-8B54-481D-86C1-389C4F5F9475}"/>
          </ac:spMkLst>
        </pc:spChg>
        <pc:spChg chg="add mod">
          <ac:chgData name="トゴロ　ソラ" userId="S::a71251@st.takushoku-u.ac.jp::242ed5af-d5a2-4df7-bf70-696bb3194ab2" providerId="AD" clId="Web-{F3270B55-B535-F50F-59AD-CC153632C98A}" dt="2019-12-18T11:35:35.891" v="2205" actId="1076"/>
          <ac:spMkLst>
            <pc:docMk/>
            <pc:sldMk cId="2083072081" sldId="724"/>
            <ac:spMk id="12" creationId="{D127CF07-54FF-4490-AD01-85FEAA041BC2}"/>
          </ac:spMkLst>
        </pc:spChg>
      </pc:sldChg>
      <pc:sldChg chg="addSp modSp">
        <pc:chgData name="トゴロ　ソラ" userId="S::a71251@st.takushoku-u.ac.jp::242ed5af-d5a2-4df7-bf70-696bb3194ab2" providerId="AD" clId="Web-{F3270B55-B535-F50F-59AD-CC153632C98A}" dt="2019-12-18T11:44:21.209" v="2212" actId="20577"/>
        <pc:sldMkLst>
          <pc:docMk/>
          <pc:sldMk cId="2437991943" sldId="726"/>
        </pc:sldMkLst>
        <pc:spChg chg="mod">
          <ac:chgData name="トゴロ　ソラ" userId="S::a71251@st.takushoku-u.ac.jp::242ed5af-d5a2-4df7-bf70-696bb3194ab2" providerId="AD" clId="Web-{F3270B55-B535-F50F-59AD-CC153632C98A}" dt="2019-12-18T11:44:21.209" v="2212" actId="20577"/>
          <ac:spMkLst>
            <pc:docMk/>
            <pc:sldMk cId="2437991943" sldId="726"/>
            <ac:spMk id="2" creationId="{9E4A8AD1-6479-4675-8729-58D251186473}"/>
          </ac:spMkLst>
        </pc:spChg>
        <pc:spChg chg="add mod">
          <ac:chgData name="トゴロ　ソラ" userId="S::a71251@st.takushoku-u.ac.jp::242ed5af-d5a2-4df7-bf70-696bb3194ab2" providerId="AD" clId="Web-{F3270B55-B535-F50F-59AD-CC153632C98A}" dt="2019-12-18T11:19:02.335" v="1802" actId="1076"/>
          <ac:spMkLst>
            <pc:docMk/>
            <pc:sldMk cId="2437991943" sldId="726"/>
            <ac:spMk id="14" creationId="{D7E69C2A-A973-4F95-A577-D6AC6FF4A2FE}"/>
          </ac:spMkLst>
        </pc:spChg>
        <pc:spChg chg="add mod">
          <ac:chgData name="トゴロ　ソラ" userId="S::a71251@st.takushoku-u.ac.jp::242ed5af-d5a2-4df7-bf70-696bb3194ab2" providerId="AD" clId="Web-{F3270B55-B535-F50F-59AD-CC153632C98A}" dt="2019-12-18T11:19:17.851" v="1809" actId="20577"/>
          <ac:spMkLst>
            <pc:docMk/>
            <pc:sldMk cId="2437991943" sldId="726"/>
            <ac:spMk id="15" creationId="{932FD4A8-3332-4741-AC6B-BC90B10B4804}"/>
          </ac:spMkLst>
        </pc:spChg>
        <pc:spChg chg="add mod">
          <ac:chgData name="トゴロ　ソラ" userId="S::a71251@st.takushoku-u.ac.jp::242ed5af-d5a2-4df7-bf70-696bb3194ab2" providerId="AD" clId="Web-{F3270B55-B535-F50F-59AD-CC153632C98A}" dt="2019-12-18T11:19:42.382" v="1822" actId="20577"/>
          <ac:spMkLst>
            <pc:docMk/>
            <pc:sldMk cId="2437991943" sldId="726"/>
            <ac:spMk id="16" creationId="{90726AC5-7C1E-4D50-A4E2-62B98F34946B}"/>
          </ac:spMkLst>
        </pc:spChg>
        <pc:spChg chg="add mod">
          <ac:chgData name="トゴロ　ソラ" userId="S::a71251@st.takushoku-u.ac.jp::242ed5af-d5a2-4df7-bf70-696bb3194ab2" providerId="AD" clId="Web-{F3270B55-B535-F50F-59AD-CC153632C98A}" dt="2019-12-18T11:24:55.369" v="2030" actId="20577"/>
          <ac:spMkLst>
            <pc:docMk/>
            <pc:sldMk cId="2437991943" sldId="726"/>
            <ac:spMk id="17" creationId="{CBD8594C-291A-4CC1-8C23-3061DD23CF29}"/>
          </ac:spMkLst>
        </pc:spChg>
        <pc:picChg chg="add mod">
          <ac:chgData name="トゴロ　ソラ" userId="S::a71251@st.takushoku-u.ac.jp::242ed5af-d5a2-4df7-bf70-696bb3194ab2" providerId="AD" clId="Web-{F3270B55-B535-F50F-59AD-CC153632C98A}" dt="2019-12-18T11:16:02.490" v="1716"/>
          <ac:picMkLst>
            <pc:docMk/>
            <pc:sldMk cId="2437991943" sldId="726"/>
            <ac:picMk id="3" creationId="{689ADA27-49F7-4308-9617-31432A541C28}"/>
          </ac:picMkLst>
        </pc:picChg>
        <pc:picChg chg="mod">
          <ac:chgData name="トゴロ　ソラ" userId="S::a71251@st.takushoku-u.ac.jp::242ed5af-d5a2-4df7-bf70-696bb3194ab2" providerId="AD" clId="Web-{F3270B55-B535-F50F-59AD-CC153632C98A}" dt="2019-12-18T11:16:14.772" v="1718" actId="14100"/>
          <ac:picMkLst>
            <pc:docMk/>
            <pc:sldMk cId="2437991943" sldId="726"/>
            <ac:picMk id="5" creationId="{141021F8-C89D-47F6-9589-B46A31EA9BF8}"/>
          </ac:picMkLst>
        </pc:picChg>
        <pc:picChg chg="add mod">
          <ac:chgData name="トゴロ　ソラ" userId="S::a71251@st.takushoku-u.ac.jp::242ed5af-d5a2-4df7-bf70-696bb3194ab2" providerId="AD" clId="Web-{F3270B55-B535-F50F-59AD-CC153632C98A}" dt="2019-12-18T11:16:23.287" v="1720" actId="1076"/>
          <ac:picMkLst>
            <pc:docMk/>
            <pc:sldMk cId="2437991943" sldId="726"/>
            <ac:picMk id="6" creationId="{29614AFE-899F-4772-816A-020C3397D269}"/>
          </ac:picMkLst>
        </pc:picChg>
        <pc:cxnChg chg="add mod">
          <ac:chgData name="トゴロ　ソラ" userId="S::a71251@st.takushoku-u.ac.jp::242ed5af-d5a2-4df7-bf70-696bb3194ab2" providerId="AD" clId="Web-{F3270B55-B535-F50F-59AD-CC153632C98A}" dt="2019-12-18T11:17:51.475" v="1736" actId="1076"/>
          <ac:cxnSpMkLst>
            <pc:docMk/>
            <pc:sldMk cId="2437991943" sldId="726"/>
            <ac:cxnSpMk id="9" creationId="{F98E3DA6-4A15-4E1E-94E8-E8C386E7D2F6}"/>
          </ac:cxnSpMkLst>
        </pc:cxnChg>
        <pc:cxnChg chg="add mod">
          <ac:chgData name="トゴロ　ソラ" userId="S::a71251@st.takushoku-u.ac.jp::242ed5af-d5a2-4df7-bf70-696bb3194ab2" providerId="AD" clId="Web-{F3270B55-B535-F50F-59AD-CC153632C98A}" dt="2019-12-18T11:17:14.428" v="1727" actId="14100"/>
          <ac:cxnSpMkLst>
            <pc:docMk/>
            <pc:sldMk cId="2437991943" sldId="726"/>
            <ac:cxnSpMk id="11" creationId="{7B6D29AF-E46F-490B-80D2-E7FE8BB4ED6A}"/>
          </ac:cxnSpMkLst>
        </pc:cxnChg>
        <pc:cxnChg chg="add mod">
          <ac:chgData name="トゴロ　ソラ" userId="S::a71251@st.takushoku-u.ac.jp::242ed5af-d5a2-4df7-bf70-696bb3194ab2" providerId="AD" clId="Web-{F3270B55-B535-F50F-59AD-CC153632C98A}" dt="2019-12-18T11:17:40.928" v="1734" actId="14100"/>
          <ac:cxnSpMkLst>
            <pc:docMk/>
            <pc:sldMk cId="2437991943" sldId="726"/>
            <ac:cxnSpMk id="13" creationId="{45EB95E0-93AF-46CD-B4EF-83CC9BD6CE3B}"/>
          </ac:cxnSpMkLst>
        </pc:cxnChg>
      </pc:sldChg>
      <pc:sldChg chg="addSp delSp modSp">
        <pc:chgData name="トゴロ　ソラ" userId="S::a71251@st.takushoku-u.ac.jp::242ed5af-d5a2-4df7-bf70-696bb3194ab2" providerId="AD" clId="Web-{F3270B55-B535-F50F-59AD-CC153632C98A}" dt="2019-12-18T11:20:59.805" v="1842" actId="20577"/>
        <pc:sldMkLst>
          <pc:docMk/>
          <pc:sldMk cId="2660481671" sldId="727"/>
        </pc:sldMkLst>
        <pc:spChg chg="add mod">
          <ac:chgData name="トゴロ　ソラ" userId="S::a71251@st.takushoku-u.ac.jp::242ed5af-d5a2-4df7-bf70-696bb3194ab2" providerId="AD" clId="Web-{F3270B55-B535-F50F-59AD-CC153632C98A}" dt="2019-12-18T11:20:33.726" v="1831" actId="20577"/>
          <ac:spMkLst>
            <pc:docMk/>
            <pc:sldMk cId="2660481671" sldId="727"/>
            <ac:spMk id="17" creationId="{5E7EDFB9-79F8-4CBC-A111-87D18530BCF7}"/>
          </ac:spMkLst>
        </pc:spChg>
        <pc:spChg chg="add mod">
          <ac:chgData name="トゴロ　ソラ" userId="S::a71251@st.takushoku-u.ac.jp::242ed5af-d5a2-4df7-bf70-696bb3194ab2" providerId="AD" clId="Web-{F3270B55-B535-F50F-59AD-CC153632C98A}" dt="2019-12-18T11:20:47.227" v="1835" actId="1076"/>
          <ac:spMkLst>
            <pc:docMk/>
            <pc:sldMk cId="2660481671" sldId="727"/>
            <ac:spMk id="19" creationId="{3897AB39-B7EF-467F-887B-1305DE0B945B}"/>
          </ac:spMkLst>
        </pc:spChg>
        <pc:spChg chg="add mod">
          <ac:chgData name="トゴロ　ソラ" userId="S::a71251@st.takushoku-u.ac.jp::242ed5af-d5a2-4df7-bf70-696bb3194ab2" providerId="AD" clId="Web-{F3270B55-B535-F50F-59AD-CC153632C98A}" dt="2019-12-18T11:20:59.805" v="1842" actId="20577"/>
          <ac:spMkLst>
            <pc:docMk/>
            <pc:sldMk cId="2660481671" sldId="727"/>
            <ac:spMk id="21" creationId="{79A8E6A2-1DEA-4A27-B67C-4B57431778F2}"/>
          </ac:spMkLst>
        </pc:spChg>
        <pc:picChg chg="add mod modCrop">
          <ac:chgData name="トゴロ　ソラ" userId="S::a71251@st.takushoku-u.ac.jp::242ed5af-d5a2-4df7-bf70-696bb3194ab2" providerId="AD" clId="Web-{F3270B55-B535-F50F-59AD-CC153632C98A}" dt="2019-12-18T11:12:25.489" v="1702"/>
          <ac:picMkLst>
            <pc:docMk/>
            <pc:sldMk cId="2660481671" sldId="727"/>
            <ac:picMk id="3" creationId="{851FA5FD-D5F2-47E9-A490-ADA44B7BB66C}"/>
          </ac:picMkLst>
        </pc:picChg>
        <pc:picChg chg="add mod modCrop">
          <ac:chgData name="トゴロ　ソラ" userId="S::a71251@st.takushoku-u.ac.jp::242ed5af-d5a2-4df7-bf70-696bb3194ab2" providerId="AD" clId="Web-{F3270B55-B535-F50F-59AD-CC153632C98A}" dt="2019-12-18T11:12:29.770" v="1703"/>
          <ac:picMkLst>
            <pc:docMk/>
            <pc:sldMk cId="2660481671" sldId="727"/>
            <ac:picMk id="5" creationId="{2993095B-5E22-46EC-8AFD-8FA38500AD01}"/>
          </ac:picMkLst>
        </pc:picChg>
        <pc:picChg chg="add mod modCrop">
          <ac:chgData name="トゴロ　ソラ" userId="S::a71251@st.takushoku-u.ac.jp::242ed5af-d5a2-4df7-bf70-696bb3194ab2" providerId="AD" clId="Web-{F3270B55-B535-F50F-59AD-CC153632C98A}" dt="2019-12-18T11:12:44.895" v="1705" actId="14100"/>
          <ac:picMkLst>
            <pc:docMk/>
            <pc:sldMk cId="2660481671" sldId="727"/>
            <ac:picMk id="7" creationId="{0811B710-6023-4C7D-8FFF-0D92CAF3092C}"/>
          </ac:picMkLst>
        </pc:picChg>
        <pc:cxnChg chg="add mod">
          <ac:chgData name="トゴロ　ソラ" userId="S::a71251@st.takushoku-u.ac.jp::242ed5af-d5a2-4df7-bf70-696bb3194ab2" providerId="AD" clId="Web-{F3270B55-B535-F50F-59AD-CC153632C98A}" dt="2019-12-18T11:11:22.582" v="1691" actId="1076"/>
          <ac:cxnSpMkLst>
            <pc:docMk/>
            <pc:sldMk cId="2660481671" sldId="727"/>
            <ac:cxnSpMk id="9" creationId="{2FC4BF15-0DAC-494F-B7EB-D5BD7607EB02}"/>
          </ac:cxnSpMkLst>
        </pc:cxnChg>
        <pc:cxnChg chg="add mod">
          <ac:chgData name="トゴロ　ソラ" userId="S::a71251@st.takushoku-u.ac.jp::242ed5af-d5a2-4df7-bf70-696bb3194ab2" providerId="AD" clId="Web-{F3270B55-B535-F50F-59AD-CC153632C98A}" dt="2019-12-18T11:11:02.847" v="1686" actId="14100"/>
          <ac:cxnSpMkLst>
            <pc:docMk/>
            <pc:sldMk cId="2660481671" sldId="727"/>
            <ac:cxnSpMk id="10" creationId="{7D27641D-D0E5-4628-AEF0-28B5DD2B54CD}"/>
          </ac:cxnSpMkLst>
        </pc:cxnChg>
        <pc:cxnChg chg="add del mod">
          <ac:chgData name="トゴロ　ソラ" userId="S::a71251@st.takushoku-u.ac.jp::242ed5af-d5a2-4df7-bf70-696bb3194ab2" providerId="AD" clId="Web-{F3270B55-B535-F50F-59AD-CC153632C98A}" dt="2019-12-18T11:11:14.394" v="1690"/>
          <ac:cxnSpMkLst>
            <pc:docMk/>
            <pc:sldMk cId="2660481671" sldId="727"/>
            <ac:cxnSpMk id="11" creationId="{F3642306-981D-4F19-9E5F-4051CFFDD40F}"/>
          </ac:cxnSpMkLst>
        </pc:cxnChg>
        <pc:cxnChg chg="add del mod">
          <ac:chgData name="トゴロ　ソラ" userId="S::a71251@st.takushoku-u.ac.jp::242ed5af-d5a2-4df7-bf70-696bb3194ab2" providerId="AD" clId="Web-{F3270B55-B535-F50F-59AD-CC153632C98A}" dt="2019-12-18T11:11:10.113" v="1689"/>
          <ac:cxnSpMkLst>
            <pc:docMk/>
            <pc:sldMk cId="2660481671" sldId="727"/>
            <ac:cxnSpMk id="12" creationId="{839EE3C8-E2E0-4279-9813-B968AC7C3326}"/>
          </ac:cxnSpMkLst>
        </pc:cxnChg>
        <pc:cxnChg chg="add mod">
          <ac:chgData name="トゴロ　ソラ" userId="S::a71251@st.takushoku-u.ac.jp::242ed5af-d5a2-4df7-bf70-696bb3194ab2" providerId="AD" clId="Web-{F3270B55-B535-F50F-59AD-CC153632C98A}" dt="2019-12-18T11:11:29.941" v="1693" actId="1076"/>
          <ac:cxnSpMkLst>
            <pc:docMk/>
            <pc:sldMk cId="2660481671" sldId="727"/>
            <ac:cxnSpMk id="13" creationId="{7E30DB0C-0195-4C1A-B465-59ED0DB20722}"/>
          </ac:cxnSpMkLst>
        </pc:cxnChg>
        <pc:cxnChg chg="add mod">
          <ac:chgData name="トゴロ　ソラ" userId="S::a71251@st.takushoku-u.ac.jp::242ed5af-d5a2-4df7-bf70-696bb3194ab2" providerId="AD" clId="Web-{F3270B55-B535-F50F-59AD-CC153632C98A}" dt="2019-12-18T11:11:45.863" v="1696" actId="14100"/>
          <ac:cxnSpMkLst>
            <pc:docMk/>
            <pc:sldMk cId="2660481671" sldId="727"/>
            <ac:cxnSpMk id="14" creationId="{77344049-699E-4516-8A8E-4CDC05EA91E5}"/>
          </ac:cxnSpMkLst>
        </pc:cxnChg>
        <pc:cxnChg chg="add mod">
          <ac:chgData name="トゴロ　ソラ" userId="S::a71251@st.takushoku-u.ac.jp::242ed5af-d5a2-4df7-bf70-696bb3194ab2" providerId="AD" clId="Web-{F3270B55-B535-F50F-59AD-CC153632C98A}" dt="2019-12-18T11:12:06.098" v="1701" actId="14100"/>
          <ac:cxnSpMkLst>
            <pc:docMk/>
            <pc:sldMk cId="2660481671" sldId="727"/>
            <ac:cxnSpMk id="15" creationId="{7791533C-4C9E-4728-9747-12ED1EE09AAD}"/>
          </ac:cxnSpMkLst>
        </pc:cxnChg>
      </pc:sldChg>
      <pc:sldChg chg="add del replId">
        <pc:chgData name="トゴロ　ソラ" userId="S::a71251@st.takushoku-u.ac.jp::242ed5af-d5a2-4df7-bf70-696bb3194ab2" providerId="AD" clId="Web-{F3270B55-B535-F50F-59AD-CC153632C98A}" dt="2019-12-18T11:20:03.820" v="1826"/>
        <pc:sldMkLst>
          <pc:docMk/>
          <pc:sldMk cId="2174248230" sldId="732"/>
        </pc:sldMkLst>
      </pc:sldChg>
    </pc:docChg>
  </pc:docChgLst>
  <pc:docChgLst>
    <pc:chgData name="ミヤモト　ショウゴ" userId="S::a71352@st.takushoku-u.ac.jp::d1b9f636-ea46-465c-ba2a-61856f725e73" providerId="AD" clId="Web-{AAC774FB-EEDE-5836-9AFC-C2608671BAEC}"/>
    <pc:docChg chg="modSld">
      <pc:chgData name="ミヤモト　ショウゴ" userId="S::a71352@st.takushoku-u.ac.jp::d1b9f636-ea46-465c-ba2a-61856f725e73" providerId="AD" clId="Web-{AAC774FB-EEDE-5836-9AFC-C2608671BAEC}" dt="2019-11-07T06:48:43.893" v="13" actId="20577"/>
      <pc:docMkLst>
        <pc:docMk/>
      </pc:docMkLst>
      <pc:sldChg chg="modSp">
        <pc:chgData name="ミヤモト　ショウゴ" userId="S::a71352@st.takushoku-u.ac.jp::d1b9f636-ea46-465c-ba2a-61856f725e73" providerId="AD" clId="Web-{AAC774FB-EEDE-5836-9AFC-C2608671BAEC}" dt="2019-11-07T06:48:43.893" v="13" actId="20577"/>
        <pc:sldMkLst>
          <pc:docMk/>
          <pc:sldMk cId="3004797283" sldId="492"/>
        </pc:sldMkLst>
        <pc:spChg chg="mod">
          <ac:chgData name="ミヤモト　ショウゴ" userId="S::a71352@st.takushoku-u.ac.jp::d1b9f636-ea46-465c-ba2a-61856f725e73" providerId="AD" clId="Web-{AAC774FB-EEDE-5836-9AFC-C2608671BAEC}" dt="2019-11-07T06:48:43.893" v="13" actId="20577"/>
          <ac:spMkLst>
            <pc:docMk/>
            <pc:sldMk cId="3004797283" sldId="492"/>
            <ac:spMk id="12" creationId="{E00E945F-35C3-4E7C-A107-8066E5B56729}"/>
          </ac:spMkLst>
        </pc:spChg>
      </pc:sldChg>
    </pc:docChg>
  </pc:docChgLst>
  <pc:docChgLst>
    <pc:chgData name="マルヤマ　トモヤ" userId="S::a71342@st.takushoku-u.ac.jp::8751789b-8222-4e0f-9d90-34a07a3554a6" providerId="AD" clId="Web-{8355302A-4236-3AD5-359D-EBB25A544CAB}"/>
    <pc:docChg chg="modSld">
      <pc:chgData name="マルヤマ　トモヤ" userId="S::a71342@st.takushoku-u.ac.jp::8751789b-8222-4e0f-9d90-34a07a3554a6" providerId="AD" clId="Web-{8355302A-4236-3AD5-359D-EBB25A544CAB}" dt="2019-12-14T12:45:36.645" v="8" actId="1076"/>
      <pc:docMkLst>
        <pc:docMk/>
      </pc:docMkLst>
      <pc:sldChg chg="delSp modSp">
        <pc:chgData name="マルヤマ　トモヤ" userId="S::a71342@st.takushoku-u.ac.jp::8751789b-8222-4e0f-9d90-34a07a3554a6" providerId="AD" clId="Web-{8355302A-4236-3AD5-359D-EBB25A544CAB}" dt="2019-12-14T12:45:36.645" v="8" actId="1076"/>
        <pc:sldMkLst>
          <pc:docMk/>
          <pc:sldMk cId="2382086193" sldId="626"/>
        </pc:sldMkLst>
        <pc:spChg chg="mod">
          <ac:chgData name="マルヤマ　トモヤ" userId="S::a71342@st.takushoku-u.ac.jp::8751789b-8222-4e0f-9d90-34a07a3554a6" providerId="AD" clId="Web-{8355302A-4236-3AD5-359D-EBB25A544CAB}" dt="2019-12-14T12:37:44.189" v="1" actId="1076"/>
          <ac:spMkLst>
            <pc:docMk/>
            <pc:sldMk cId="2382086193" sldId="626"/>
            <ac:spMk id="3" creationId="{4A28B796-E4BC-414E-890D-8DD858648209}"/>
          </ac:spMkLst>
        </pc:spChg>
        <pc:picChg chg="mod">
          <ac:chgData name="マルヤマ　トモヤ" userId="S::a71342@st.takushoku-u.ac.jp::8751789b-8222-4e0f-9d90-34a07a3554a6" providerId="AD" clId="Web-{8355302A-4236-3AD5-359D-EBB25A544CAB}" dt="2019-12-14T12:45:36.645" v="8" actId="1076"/>
          <ac:picMkLst>
            <pc:docMk/>
            <pc:sldMk cId="2382086193" sldId="626"/>
            <ac:picMk id="4" creationId="{EE7290A2-4AE3-49DB-B9C5-166B4D3A7855}"/>
          </ac:picMkLst>
        </pc:picChg>
        <pc:picChg chg="mod">
          <ac:chgData name="マルヤマ　トモヤ" userId="S::a71342@st.takushoku-u.ac.jp::8751789b-8222-4e0f-9d90-34a07a3554a6" providerId="AD" clId="Web-{8355302A-4236-3AD5-359D-EBB25A544CAB}" dt="2019-12-14T12:44:08.598" v="6" actId="1076"/>
          <ac:picMkLst>
            <pc:docMk/>
            <pc:sldMk cId="2382086193" sldId="626"/>
            <ac:picMk id="6" creationId="{D461E965-656F-4C7D-B434-54D3D1F8C3D9}"/>
          </ac:picMkLst>
        </pc:picChg>
        <pc:cxnChg chg="del mod">
          <ac:chgData name="マルヤマ　トモヤ" userId="S::a71342@st.takushoku-u.ac.jp::8751789b-8222-4e0f-9d90-34a07a3554a6" providerId="AD" clId="Web-{8355302A-4236-3AD5-359D-EBB25A544CAB}" dt="2019-12-14T12:37:56.064" v="5"/>
          <ac:cxnSpMkLst>
            <pc:docMk/>
            <pc:sldMk cId="2382086193" sldId="626"/>
            <ac:cxnSpMk id="5" creationId="{D21A49C9-E8B6-4762-8026-4797B2931E99}"/>
          </ac:cxnSpMkLst>
        </pc:cxnChg>
      </pc:sldChg>
    </pc:docChg>
  </pc:docChgLst>
  <pc:docChgLst>
    <pc:chgData name="マルヤマ　トモヤ" userId="S::a71342@st.takushoku-u.ac.jp::8751789b-8222-4e0f-9d90-34a07a3554a6" providerId="AD" clId="Web-{B380C385-CB0F-8AC2-0068-C65219EFB4DD}"/>
    <pc:docChg chg="modSld">
      <pc:chgData name="マルヤマ　トモヤ" userId="S::a71342@st.takushoku-u.ac.jp::8751789b-8222-4e0f-9d90-34a07a3554a6" providerId="AD" clId="Web-{B380C385-CB0F-8AC2-0068-C65219EFB4DD}" dt="2019-12-14T12:36:45.765" v="8" actId="1076"/>
      <pc:docMkLst>
        <pc:docMk/>
      </pc:docMkLst>
      <pc:sldChg chg="addSp modSp">
        <pc:chgData name="マルヤマ　トモヤ" userId="S::a71342@st.takushoku-u.ac.jp::8751789b-8222-4e0f-9d90-34a07a3554a6" providerId="AD" clId="Web-{B380C385-CB0F-8AC2-0068-C65219EFB4DD}" dt="2019-12-14T12:36:45.765" v="8" actId="1076"/>
        <pc:sldMkLst>
          <pc:docMk/>
          <pc:sldMk cId="2382086193" sldId="626"/>
        </pc:sldMkLst>
        <pc:spChg chg="mod">
          <ac:chgData name="マルヤマ　トモヤ" userId="S::a71342@st.takushoku-u.ac.jp::8751789b-8222-4e0f-9d90-34a07a3554a6" providerId="AD" clId="Web-{B380C385-CB0F-8AC2-0068-C65219EFB4DD}" dt="2019-12-14T12:36:23.546" v="3" actId="1076"/>
          <ac:spMkLst>
            <pc:docMk/>
            <pc:sldMk cId="2382086193" sldId="626"/>
            <ac:spMk id="3" creationId="{4A28B796-E4BC-414E-890D-8DD858648209}"/>
          </ac:spMkLst>
        </pc:spChg>
        <pc:picChg chg="mod">
          <ac:chgData name="マルヤマ　トモヤ" userId="S::a71342@st.takushoku-u.ac.jp::8751789b-8222-4e0f-9d90-34a07a3554a6" providerId="AD" clId="Web-{B380C385-CB0F-8AC2-0068-C65219EFB4DD}" dt="2019-12-14T12:36:30.890" v="6" actId="1076"/>
          <ac:picMkLst>
            <pc:docMk/>
            <pc:sldMk cId="2382086193" sldId="626"/>
            <ac:picMk id="6" creationId="{D461E965-656F-4C7D-B434-54D3D1F8C3D9}"/>
          </ac:picMkLst>
        </pc:picChg>
        <pc:cxnChg chg="add mod">
          <ac:chgData name="マルヤマ　トモヤ" userId="S::a71342@st.takushoku-u.ac.jp::8751789b-8222-4e0f-9d90-34a07a3554a6" providerId="AD" clId="Web-{B380C385-CB0F-8AC2-0068-C65219EFB4DD}" dt="2019-12-14T12:36:45.765" v="8" actId="1076"/>
          <ac:cxnSpMkLst>
            <pc:docMk/>
            <pc:sldMk cId="2382086193" sldId="626"/>
            <ac:cxnSpMk id="5" creationId="{D21A49C9-E8B6-4762-8026-4797B2931E99}"/>
          </ac:cxnSpMkLst>
        </pc:cxnChg>
      </pc:sldChg>
    </pc:docChg>
  </pc:docChgLst>
  <pc:docChgLst>
    <pc:chgData name="カトリ　ヒカル" userId="S::a71127@st.takushoku-u.ac.jp::7925d78e-1930-4a00-8eb4-81d293cf66e4" providerId="AD" clId="Web-{58F83BA4-B11B-41A8-96F0-254DC4133280}"/>
    <pc:docChg chg="addSld delSld modSld sldOrd">
      <pc:chgData name="カトリ　ヒカル" userId="S::a71127@st.takushoku-u.ac.jp::7925d78e-1930-4a00-8eb4-81d293cf66e4" providerId="AD" clId="Web-{58F83BA4-B11B-41A8-96F0-254DC4133280}" dt="2019-12-16T10:39:34.913" v="1932" actId="1076"/>
      <pc:docMkLst>
        <pc:docMk/>
      </pc:docMkLst>
      <pc:sldChg chg="ord">
        <pc:chgData name="カトリ　ヒカル" userId="S::a71127@st.takushoku-u.ac.jp::7925d78e-1930-4a00-8eb4-81d293cf66e4" providerId="AD" clId="Web-{58F83BA4-B11B-41A8-96F0-254DC4133280}" dt="2019-12-16T09:12:58.954" v="615"/>
        <pc:sldMkLst>
          <pc:docMk/>
          <pc:sldMk cId="3097409226" sldId="521"/>
        </pc:sldMkLst>
      </pc:sldChg>
      <pc:sldChg chg="modSp">
        <pc:chgData name="カトリ　ヒカル" userId="S::a71127@st.takushoku-u.ac.jp::7925d78e-1930-4a00-8eb4-81d293cf66e4" providerId="AD" clId="Web-{58F83BA4-B11B-41A8-96F0-254DC4133280}" dt="2019-12-16T05:20:28.076" v="401" actId="1076"/>
        <pc:sldMkLst>
          <pc:docMk/>
          <pc:sldMk cId="834940125" sldId="563"/>
        </pc:sldMkLst>
        <pc:spChg chg="mod">
          <ac:chgData name="カトリ　ヒカル" userId="S::a71127@st.takushoku-u.ac.jp::7925d78e-1930-4a00-8eb4-81d293cf66e4" providerId="AD" clId="Web-{58F83BA4-B11B-41A8-96F0-254DC4133280}" dt="2019-12-16T05:20:28.076" v="401" actId="1076"/>
          <ac:spMkLst>
            <pc:docMk/>
            <pc:sldMk cId="834940125" sldId="563"/>
            <ac:spMk id="3" creationId="{576B009E-7AF2-4DFD-B68A-921BDAFF1E28}"/>
          </ac:spMkLst>
        </pc:spChg>
        <pc:spChg chg="mod">
          <ac:chgData name="カトリ　ヒカル" userId="S::a71127@st.takushoku-u.ac.jp::7925d78e-1930-4a00-8eb4-81d293cf66e4" providerId="AD" clId="Web-{58F83BA4-B11B-41A8-96F0-254DC4133280}" dt="2019-12-16T05:20:24.295" v="398" actId="20577"/>
          <ac:spMkLst>
            <pc:docMk/>
            <pc:sldMk cId="834940125" sldId="563"/>
            <ac:spMk id="4" creationId="{3829E900-CECB-4D50-8771-F4E01570C239}"/>
          </ac:spMkLst>
        </pc:spChg>
      </pc:sldChg>
      <pc:sldChg chg="del ord">
        <pc:chgData name="カトリ　ヒカル" userId="S::a71127@st.takushoku-u.ac.jp::7925d78e-1930-4a00-8eb4-81d293cf66e4" providerId="AD" clId="Web-{58F83BA4-B11B-41A8-96F0-254DC4133280}" dt="2019-12-16T05:14:35.609" v="179"/>
        <pc:sldMkLst>
          <pc:docMk/>
          <pc:sldMk cId="923805706" sldId="609"/>
        </pc:sldMkLst>
      </pc:sldChg>
      <pc:sldChg chg="ord">
        <pc:chgData name="カトリ　ヒカル" userId="S::a71127@st.takushoku-u.ac.jp::7925d78e-1930-4a00-8eb4-81d293cf66e4" providerId="AD" clId="Web-{58F83BA4-B11B-41A8-96F0-254DC4133280}" dt="2019-12-16T05:48:17.489" v="583"/>
        <pc:sldMkLst>
          <pc:docMk/>
          <pc:sldMk cId="137200486" sldId="614"/>
        </pc:sldMkLst>
      </pc:sldChg>
      <pc:sldChg chg="ord">
        <pc:chgData name="カトリ　ヒカル" userId="S::a71127@st.takushoku-u.ac.jp::7925d78e-1930-4a00-8eb4-81d293cf66e4" providerId="AD" clId="Web-{58F83BA4-B11B-41A8-96F0-254DC4133280}" dt="2019-12-16T05:48:50.395" v="584"/>
        <pc:sldMkLst>
          <pc:docMk/>
          <pc:sldMk cId="3317504622" sldId="616"/>
        </pc:sldMkLst>
      </pc:sldChg>
      <pc:sldChg chg="modSp">
        <pc:chgData name="カトリ　ヒカル" userId="S::a71127@st.takushoku-u.ac.jp::7925d78e-1930-4a00-8eb4-81d293cf66e4" providerId="AD" clId="Web-{58F83BA4-B11B-41A8-96F0-254DC4133280}" dt="2019-12-16T04:34:22.810" v="71" actId="1076"/>
        <pc:sldMkLst>
          <pc:docMk/>
          <pc:sldMk cId="1237807544" sldId="617"/>
        </pc:sldMkLst>
        <pc:spChg chg="mod">
          <ac:chgData name="カトリ　ヒカル" userId="S::a71127@st.takushoku-u.ac.jp::7925d78e-1930-4a00-8eb4-81d293cf66e4" providerId="AD" clId="Web-{58F83BA4-B11B-41A8-96F0-254DC4133280}" dt="2019-12-16T04:34:22.810" v="71" actId="1076"/>
          <ac:spMkLst>
            <pc:docMk/>
            <pc:sldMk cId="1237807544" sldId="617"/>
            <ac:spMk id="6" creationId="{22636EBE-DEF6-4570-8938-AF4ED9A53ADB}"/>
          </ac:spMkLst>
        </pc:spChg>
      </pc:sldChg>
      <pc:sldChg chg="modSp">
        <pc:chgData name="カトリ　ヒカル" userId="S::a71127@st.takushoku-u.ac.jp::7925d78e-1930-4a00-8eb4-81d293cf66e4" providerId="AD" clId="Web-{58F83BA4-B11B-41A8-96F0-254DC4133280}" dt="2019-12-16T09:54:49.331" v="1353" actId="20577"/>
        <pc:sldMkLst>
          <pc:docMk/>
          <pc:sldMk cId="3811435799" sldId="618"/>
        </pc:sldMkLst>
        <pc:spChg chg="mod">
          <ac:chgData name="カトリ　ヒカル" userId="S::a71127@st.takushoku-u.ac.jp::7925d78e-1930-4a00-8eb4-81d293cf66e4" providerId="AD" clId="Web-{58F83BA4-B11B-41A8-96F0-254DC4133280}" dt="2019-12-16T09:54:49.331" v="1353" actId="20577"/>
          <ac:spMkLst>
            <pc:docMk/>
            <pc:sldMk cId="3811435799" sldId="618"/>
            <ac:spMk id="3" creationId="{93B6CE0F-3DF0-4D08-937C-D79E79EA60E4}"/>
          </ac:spMkLst>
        </pc:spChg>
      </pc:sldChg>
      <pc:sldChg chg="addSp modSp">
        <pc:chgData name="カトリ　ヒカル" userId="S::a71127@st.takushoku-u.ac.jp::7925d78e-1930-4a00-8eb4-81d293cf66e4" providerId="AD" clId="Web-{58F83BA4-B11B-41A8-96F0-254DC4133280}" dt="2019-12-16T04:19:05.705" v="69" actId="1076"/>
        <pc:sldMkLst>
          <pc:docMk/>
          <pc:sldMk cId="3184806866" sldId="647"/>
        </pc:sldMkLst>
        <pc:spChg chg="add mod">
          <ac:chgData name="カトリ　ヒカル" userId="S::a71127@st.takushoku-u.ac.jp::7925d78e-1930-4a00-8eb4-81d293cf66e4" providerId="AD" clId="Web-{58F83BA4-B11B-41A8-96F0-254DC4133280}" dt="2019-12-16T04:19:05.705" v="69" actId="1076"/>
          <ac:spMkLst>
            <pc:docMk/>
            <pc:sldMk cId="3184806866" sldId="647"/>
            <ac:spMk id="4" creationId="{214CF3E3-DC2B-4E00-B78C-E682114EEC4A}"/>
          </ac:spMkLst>
        </pc:spChg>
      </pc:sldChg>
      <pc:sldChg chg="modSp">
        <pc:chgData name="カトリ　ヒカル" userId="S::a71127@st.takushoku-u.ac.jp::7925d78e-1930-4a00-8eb4-81d293cf66e4" providerId="AD" clId="Web-{58F83BA4-B11B-41A8-96F0-254DC4133280}" dt="2019-12-16T05:04:48.925" v="178" actId="14100"/>
        <pc:sldMkLst>
          <pc:docMk/>
          <pc:sldMk cId="2942015296" sldId="651"/>
        </pc:sldMkLst>
        <pc:spChg chg="mod">
          <ac:chgData name="カトリ　ヒカル" userId="S::a71127@st.takushoku-u.ac.jp::7925d78e-1930-4a00-8eb4-81d293cf66e4" providerId="AD" clId="Web-{58F83BA4-B11B-41A8-96F0-254DC4133280}" dt="2019-12-16T05:04:48.925" v="178" actId="14100"/>
          <ac:spMkLst>
            <pc:docMk/>
            <pc:sldMk cId="2942015296" sldId="651"/>
            <ac:spMk id="3" creationId="{40F465BD-01A0-497F-B3FC-344F517C2971}"/>
          </ac:spMkLst>
        </pc:spChg>
      </pc:sldChg>
      <pc:sldChg chg="modSp ord">
        <pc:chgData name="カトリ　ヒカル" userId="S::a71127@st.takushoku-u.ac.jp::7925d78e-1930-4a00-8eb4-81d293cf66e4" providerId="AD" clId="Web-{58F83BA4-B11B-41A8-96F0-254DC4133280}" dt="2019-12-16T09:16:07.393" v="697" actId="20577"/>
        <pc:sldMkLst>
          <pc:docMk/>
          <pc:sldMk cId="2717980339" sldId="652"/>
        </pc:sldMkLst>
        <pc:spChg chg="mod">
          <ac:chgData name="カトリ　ヒカル" userId="S::a71127@st.takushoku-u.ac.jp::7925d78e-1930-4a00-8eb4-81d293cf66e4" providerId="AD" clId="Web-{58F83BA4-B11B-41A8-96F0-254DC4133280}" dt="2019-12-16T09:16:07.393" v="697" actId="20577"/>
          <ac:spMkLst>
            <pc:docMk/>
            <pc:sldMk cId="2717980339" sldId="652"/>
            <ac:spMk id="3" creationId="{8E1A06E8-52F9-4331-91F3-94DC57192D02}"/>
          </ac:spMkLst>
        </pc:spChg>
      </pc:sldChg>
      <pc:sldChg chg="modSp new">
        <pc:chgData name="カトリ　ヒカル" userId="S::a71127@st.takushoku-u.ac.jp::7925d78e-1930-4a00-8eb4-81d293cf66e4" providerId="AD" clId="Web-{58F83BA4-B11B-41A8-96F0-254DC4133280}" dt="2019-12-16T05:49:15.505" v="585" actId="20577"/>
        <pc:sldMkLst>
          <pc:docMk/>
          <pc:sldMk cId="590315032" sldId="654"/>
        </pc:sldMkLst>
        <pc:spChg chg="mod">
          <ac:chgData name="カトリ　ヒカル" userId="S::a71127@st.takushoku-u.ac.jp::7925d78e-1930-4a00-8eb4-81d293cf66e4" providerId="AD" clId="Web-{58F83BA4-B11B-41A8-96F0-254DC4133280}" dt="2019-12-16T05:49:15.505" v="585" actId="20577"/>
          <ac:spMkLst>
            <pc:docMk/>
            <pc:sldMk cId="590315032" sldId="654"/>
            <ac:spMk id="2" creationId="{26A14FB1-941F-4858-9E75-E53447B0115B}"/>
          </ac:spMkLst>
        </pc:spChg>
      </pc:sldChg>
      <pc:sldChg chg="addSp delSp modSp new">
        <pc:chgData name="カトリ　ヒカル" userId="S::a71127@st.takushoku-u.ac.jp::7925d78e-1930-4a00-8eb4-81d293cf66e4" providerId="AD" clId="Web-{58F83BA4-B11B-41A8-96F0-254DC4133280}" dt="2019-12-16T08:13:58.888" v="589" actId="1076"/>
        <pc:sldMkLst>
          <pc:docMk/>
          <pc:sldMk cId="2469000656" sldId="655"/>
        </pc:sldMkLst>
        <pc:spChg chg="mod">
          <ac:chgData name="カトリ　ヒカル" userId="S::a71127@st.takushoku-u.ac.jp::7925d78e-1930-4a00-8eb4-81d293cf66e4" providerId="AD" clId="Web-{58F83BA4-B11B-41A8-96F0-254DC4133280}" dt="2019-12-16T05:21:04.638" v="444" actId="20577"/>
          <ac:spMkLst>
            <pc:docMk/>
            <pc:sldMk cId="2469000656" sldId="655"/>
            <ac:spMk id="2" creationId="{36205531-F853-467B-A9F5-558BBF504D8D}"/>
          </ac:spMkLst>
        </pc:spChg>
        <pc:spChg chg="add del mod">
          <ac:chgData name="カトリ　ヒカル" userId="S::a71127@st.takushoku-u.ac.jp::7925d78e-1930-4a00-8eb4-81d293cf66e4" providerId="AD" clId="Web-{58F83BA4-B11B-41A8-96F0-254DC4133280}" dt="2019-12-16T05:39:15.758" v="451"/>
          <ac:spMkLst>
            <pc:docMk/>
            <pc:sldMk cId="2469000656" sldId="655"/>
            <ac:spMk id="4" creationId="{EA2C1A6E-7E90-4B51-AFDD-830E00D4F19C}"/>
          </ac:spMkLst>
        </pc:spChg>
        <pc:spChg chg="add del mod">
          <ac:chgData name="カトリ　ヒカル" userId="S::a71127@st.takushoku-u.ac.jp::7925d78e-1930-4a00-8eb4-81d293cf66e4" providerId="AD" clId="Web-{58F83BA4-B11B-41A8-96F0-254DC4133280}" dt="2019-12-16T05:39:23.320" v="454"/>
          <ac:spMkLst>
            <pc:docMk/>
            <pc:sldMk cId="2469000656" sldId="655"/>
            <ac:spMk id="6" creationId="{00399D7E-E381-4BAC-AAD1-42F7B577108E}"/>
          </ac:spMkLst>
        </pc:spChg>
        <pc:spChg chg="add mod">
          <ac:chgData name="カトリ　ヒカル" userId="S::a71127@st.takushoku-u.ac.jp::7925d78e-1930-4a00-8eb4-81d293cf66e4" providerId="AD" clId="Web-{58F83BA4-B11B-41A8-96F0-254DC4133280}" dt="2019-12-16T05:47:26.255" v="574" actId="20577"/>
          <ac:spMkLst>
            <pc:docMk/>
            <pc:sldMk cId="2469000656" sldId="655"/>
            <ac:spMk id="7" creationId="{A598E41A-67B0-4D98-803F-967654E3D161}"/>
          </ac:spMkLst>
        </pc:spChg>
        <pc:spChg chg="add mod">
          <ac:chgData name="カトリ　ヒカル" userId="S::a71127@st.takushoku-u.ac.jp::7925d78e-1930-4a00-8eb4-81d293cf66e4" providerId="AD" clId="Web-{58F83BA4-B11B-41A8-96F0-254DC4133280}" dt="2019-12-16T08:13:58.888" v="589" actId="1076"/>
          <ac:spMkLst>
            <pc:docMk/>
            <pc:sldMk cId="2469000656" sldId="655"/>
            <ac:spMk id="8" creationId="{243A3755-286C-4915-B68E-A3D947611B3A}"/>
          </ac:spMkLst>
        </pc:spChg>
        <pc:spChg chg="add mod">
          <ac:chgData name="カトリ　ヒカル" userId="S::a71127@st.takushoku-u.ac.jp::7925d78e-1930-4a00-8eb4-81d293cf66e4" providerId="AD" clId="Web-{58F83BA4-B11B-41A8-96F0-254DC4133280}" dt="2019-12-16T05:47:56.755" v="582" actId="1076"/>
          <ac:spMkLst>
            <pc:docMk/>
            <pc:sldMk cId="2469000656" sldId="655"/>
            <ac:spMk id="9" creationId="{CCF7176B-A2EA-44B7-BC74-83DF38AAE2E6}"/>
          </ac:spMkLst>
        </pc:spChg>
      </pc:sldChg>
      <pc:sldChg chg="modSp">
        <pc:chgData name="カトリ　ヒカル" userId="S::a71127@st.takushoku-u.ac.jp::7925d78e-1930-4a00-8eb4-81d293cf66e4" providerId="AD" clId="Web-{58F83BA4-B11B-41A8-96F0-254DC4133280}" dt="2019-12-16T08:17:09.889" v="614" actId="1076"/>
        <pc:sldMkLst>
          <pc:docMk/>
          <pc:sldMk cId="2784242212" sldId="656"/>
        </pc:sldMkLst>
        <pc:spChg chg="mod">
          <ac:chgData name="カトリ　ヒカル" userId="S::a71127@st.takushoku-u.ac.jp::7925d78e-1930-4a00-8eb4-81d293cf66e4" providerId="AD" clId="Web-{58F83BA4-B11B-41A8-96F0-254DC4133280}" dt="2019-12-16T08:15:43.201" v="599" actId="1076"/>
          <ac:spMkLst>
            <pc:docMk/>
            <pc:sldMk cId="2784242212" sldId="656"/>
            <ac:spMk id="4" creationId="{ED953E5E-5F0F-4B6E-B1EF-B120C55E52B6}"/>
          </ac:spMkLst>
        </pc:spChg>
        <pc:spChg chg="mod">
          <ac:chgData name="カトリ　ヒカル" userId="S::a71127@st.takushoku-u.ac.jp::7925d78e-1930-4a00-8eb4-81d293cf66e4" providerId="AD" clId="Web-{58F83BA4-B11B-41A8-96F0-254DC4133280}" dt="2019-12-16T08:17:04.904" v="613" actId="1076"/>
          <ac:spMkLst>
            <pc:docMk/>
            <pc:sldMk cId="2784242212" sldId="656"/>
            <ac:spMk id="5" creationId="{EF2CCCD7-38AF-4B1B-B4D1-EF14766A3950}"/>
          </ac:spMkLst>
        </pc:spChg>
        <pc:spChg chg="mod">
          <ac:chgData name="カトリ　ヒカル" userId="S::a71127@st.takushoku-u.ac.jp::7925d78e-1930-4a00-8eb4-81d293cf66e4" providerId="AD" clId="Web-{58F83BA4-B11B-41A8-96F0-254DC4133280}" dt="2019-12-16T08:15:16.826" v="593" actId="1076"/>
          <ac:spMkLst>
            <pc:docMk/>
            <pc:sldMk cId="2784242212" sldId="656"/>
            <ac:spMk id="6" creationId="{E73E90E5-B2D1-4B77-8472-7EEA7C8F8D66}"/>
          </ac:spMkLst>
        </pc:spChg>
        <pc:spChg chg="mod">
          <ac:chgData name="カトリ　ヒカル" userId="S::a71127@st.takushoku-u.ac.jp::7925d78e-1930-4a00-8eb4-81d293cf66e4" providerId="AD" clId="Web-{58F83BA4-B11B-41A8-96F0-254DC4133280}" dt="2019-12-16T08:17:09.889" v="614" actId="1076"/>
          <ac:spMkLst>
            <pc:docMk/>
            <pc:sldMk cId="2784242212" sldId="656"/>
            <ac:spMk id="7" creationId="{155667B6-5959-4D0B-9C1B-ED53CD847188}"/>
          </ac:spMkLst>
        </pc:spChg>
        <pc:spChg chg="mod">
          <ac:chgData name="カトリ　ヒカル" userId="S::a71127@st.takushoku-u.ac.jp::7925d78e-1930-4a00-8eb4-81d293cf66e4" providerId="AD" clId="Web-{58F83BA4-B11B-41A8-96F0-254DC4133280}" dt="2019-12-16T08:16:56.061" v="611" actId="1076"/>
          <ac:spMkLst>
            <pc:docMk/>
            <pc:sldMk cId="2784242212" sldId="656"/>
            <ac:spMk id="8" creationId="{69A0652A-7181-4805-9116-5F71A26C8049}"/>
          </ac:spMkLst>
        </pc:spChg>
        <pc:spChg chg="mod">
          <ac:chgData name="カトリ　ヒカル" userId="S::a71127@st.takushoku-u.ac.jp::7925d78e-1930-4a00-8eb4-81d293cf66e4" providerId="AD" clId="Web-{58F83BA4-B11B-41A8-96F0-254DC4133280}" dt="2019-12-16T08:16:23.265" v="607" actId="1076"/>
          <ac:spMkLst>
            <pc:docMk/>
            <pc:sldMk cId="2784242212" sldId="656"/>
            <ac:spMk id="10" creationId="{56B13929-BDB0-4B78-9975-C4660D00D98F}"/>
          </ac:spMkLst>
        </pc:spChg>
        <pc:spChg chg="mod">
          <ac:chgData name="カトリ　ヒカル" userId="S::a71127@st.takushoku-u.ac.jp::7925d78e-1930-4a00-8eb4-81d293cf66e4" providerId="AD" clId="Web-{58F83BA4-B11B-41A8-96F0-254DC4133280}" dt="2019-12-16T08:15:30.310" v="596" actId="1076"/>
          <ac:spMkLst>
            <pc:docMk/>
            <pc:sldMk cId="2784242212" sldId="656"/>
            <ac:spMk id="11" creationId="{B9E92085-63E9-41A1-9334-311F1CBFC5DC}"/>
          </ac:spMkLst>
        </pc:spChg>
      </pc:sldChg>
      <pc:sldChg chg="modSp">
        <pc:chgData name="カトリ　ヒカル" userId="S::a71127@st.takushoku-u.ac.jp::7925d78e-1930-4a00-8eb4-81d293cf66e4" providerId="AD" clId="Web-{58F83BA4-B11B-41A8-96F0-254DC4133280}" dt="2019-12-16T09:18:16.878" v="702" actId="1076"/>
        <pc:sldMkLst>
          <pc:docMk/>
          <pc:sldMk cId="750649651" sldId="675"/>
        </pc:sldMkLst>
        <pc:picChg chg="mod">
          <ac:chgData name="カトリ　ヒカル" userId="S::a71127@st.takushoku-u.ac.jp::7925d78e-1930-4a00-8eb4-81d293cf66e4" providerId="AD" clId="Web-{58F83BA4-B11B-41A8-96F0-254DC4133280}" dt="2019-12-16T09:18:16.878" v="702" actId="1076"/>
          <ac:picMkLst>
            <pc:docMk/>
            <pc:sldMk cId="750649651" sldId="675"/>
            <ac:picMk id="3" creationId="{70CCB360-E5AE-4DCE-8EE7-8A59953F5016}"/>
          </ac:picMkLst>
        </pc:picChg>
      </pc:sldChg>
      <pc:sldChg chg="modSp">
        <pc:chgData name="カトリ　ヒカル" userId="S::a71127@st.takushoku-u.ac.jp::7925d78e-1930-4a00-8eb4-81d293cf66e4" providerId="AD" clId="Web-{58F83BA4-B11B-41A8-96F0-254DC4133280}" dt="2019-12-16T09:23:54.396" v="707" actId="1076"/>
        <pc:sldMkLst>
          <pc:docMk/>
          <pc:sldMk cId="945950713" sldId="677"/>
        </pc:sldMkLst>
        <pc:picChg chg="mod">
          <ac:chgData name="カトリ　ヒカル" userId="S::a71127@st.takushoku-u.ac.jp::7925d78e-1930-4a00-8eb4-81d293cf66e4" providerId="AD" clId="Web-{58F83BA4-B11B-41A8-96F0-254DC4133280}" dt="2019-12-16T09:23:54.396" v="707" actId="1076"/>
          <ac:picMkLst>
            <pc:docMk/>
            <pc:sldMk cId="945950713" sldId="677"/>
            <ac:picMk id="3" creationId="{10DB62F5-CACC-4D68-BB63-D52D01798ECD}"/>
          </ac:picMkLst>
        </pc:picChg>
      </pc:sldChg>
      <pc:sldChg chg="modSp">
        <pc:chgData name="カトリ　ヒカル" userId="S::a71127@st.takushoku-u.ac.jp::7925d78e-1930-4a00-8eb4-81d293cf66e4" providerId="AD" clId="Web-{58F83BA4-B11B-41A8-96F0-254DC4133280}" dt="2019-12-16T09:17:44.300" v="701" actId="1076"/>
        <pc:sldMkLst>
          <pc:docMk/>
          <pc:sldMk cId="3863788358" sldId="678"/>
        </pc:sldMkLst>
        <pc:picChg chg="mod">
          <ac:chgData name="カトリ　ヒカル" userId="S::a71127@st.takushoku-u.ac.jp::7925d78e-1930-4a00-8eb4-81d293cf66e4" providerId="AD" clId="Web-{58F83BA4-B11B-41A8-96F0-254DC4133280}" dt="2019-12-16T09:17:44.300" v="701" actId="1076"/>
          <ac:picMkLst>
            <pc:docMk/>
            <pc:sldMk cId="3863788358" sldId="678"/>
            <ac:picMk id="3" creationId="{9A77C38A-4A0B-4C45-8028-D946194A4CF5}"/>
          </ac:picMkLst>
        </pc:picChg>
      </pc:sldChg>
      <pc:sldChg chg="modSp">
        <pc:chgData name="カトリ　ヒカル" userId="S::a71127@st.takushoku-u.ac.jp::7925d78e-1930-4a00-8eb4-81d293cf66e4" providerId="AD" clId="Web-{58F83BA4-B11B-41A8-96F0-254DC4133280}" dt="2019-12-16T09:31:04.071" v="708" actId="1076"/>
        <pc:sldMkLst>
          <pc:docMk/>
          <pc:sldMk cId="838150851" sldId="679"/>
        </pc:sldMkLst>
        <pc:picChg chg="mod">
          <ac:chgData name="カトリ　ヒカル" userId="S::a71127@st.takushoku-u.ac.jp::7925d78e-1930-4a00-8eb4-81d293cf66e4" providerId="AD" clId="Web-{58F83BA4-B11B-41A8-96F0-254DC4133280}" dt="2019-12-16T09:31:04.071" v="708" actId="1076"/>
          <ac:picMkLst>
            <pc:docMk/>
            <pc:sldMk cId="838150851" sldId="679"/>
            <ac:picMk id="4" creationId="{B51356EB-754B-4E4A-B6E7-33525AB0E7D0}"/>
          </ac:picMkLst>
        </pc:picChg>
      </pc:sldChg>
      <pc:sldChg chg="add ord replId">
        <pc:chgData name="カトリ　ヒカル" userId="S::a71127@st.takushoku-u.ac.jp::7925d78e-1930-4a00-8eb4-81d293cf66e4" providerId="AD" clId="Web-{58F83BA4-B11B-41A8-96F0-254DC4133280}" dt="2019-12-16T09:31:49.165" v="710"/>
        <pc:sldMkLst>
          <pc:docMk/>
          <pc:sldMk cId="923770683" sldId="680"/>
        </pc:sldMkLst>
      </pc:sldChg>
      <pc:sldChg chg="add ord replId">
        <pc:chgData name="カトリ　ヒカル" userId="S::a71127@st.takushoku-u.ac.jp::7925d78e-1930-4a00-8eb4-81d293cf66e4" providerId="AD" clId="Web-{58F83BA4-B11B-41A8-96F0-254DC4133280}" dt="2019-12-16T09:32:34.884" v="712"/>
        <pc:sldMkLst>
          <pc:docMk/>
          <pc:sldMk cId="1408572757" sldId="681"/>
        </pc:sldMkLst>
      </pc:sldChg>
      <pc:sldChg chg="add ord replId">
        <pc:chgData name="カトリ　ヒカル" userId="S::a71127@st.takushoku-u.ac.jp::7925d78e-1930-4a00-8eb4-81d293cf66e4" providerId="AD" clId="Web-{58F83BA4-B11B-41A8-96F0-254DC4133280}" dt="2019-12-16T09:33:20.400" v="714"/>
        <pc:sldMkLst>
          <pc:docMk/>
          <pc:sldMk cId="1892838094" sldId="682"/>
        </pc:sldMkLst>
      </pc:sldChg>
      <pc:sldChg chg="add ord replId">
        <pc:chgData name="カトリ　ヒカル" userId="S::a71127@st.takushoku-u.ac.jp::7925d78e-1930-4a00-8eb4-81d293cf66e4" providerId="AD" clId="Web-{58F83BA4-B11B-41A8-96F0-254DC4133280}" dt="2019-12-16T09:33:50.588" v="716"/>
        <pc:sldMkLst>
          <pc:docMk/>
          <pc:sldMk cId="1414724039" sldId="683"/>
        </pc:sldMkLst>
      </pc:sldChg>
      <pc:sldChg chg="addSp modSp new">
        <pc:chgData name="カトリ　ヒカル" userId="S::a71127@st.takushoku-u.ac.jp::7925d78e-1930-4a00-8eb4-81d293cf66e4" providerId="AD" clId="Web-{58F83BA4-B11B-41A8-96F0-254DC4133280}" dt="2019-12-16T09:53:25.362" v="1337" actId="20577"/>
        <pc:sldMkLst>
          <pc:docMk/>
          <pc:sldMk cId="3759742812" sldId="684"/>
        </pc:sldMkLst>
        <pc:spChg chg="mod">
          <ac:chgData name="カトリ　ヒカル" userId="S::a71127@st.takushoku-u.ac.jp::7925d78e-1930-4a00-8eb4-81d293cf66e4" providerId="AD" clId="Web-{58F83BA4-B11B-41A8-96F0-254DC4133280}" dt="2019-12-16T09:39:54.356" v="837" actId="20577"/>
          <ac:spMkLst>
            <pc:docMk/>
            <pc:sldMk cId="3759742812" sldId="684"/>
            <ac:spMk id="2" creationId="{AF982490-6CF2-4ACC-8045-27D76DFD4D19}"/>
          </ac:spMkLst>
        </pc:spChg>
        <pc:spChg chg="add mod">
          <ac:chgData name="カトリ　ヒカル" userId="S::a71127@st.takushoku-u.ac.jp::7925d78e-1930-4a00-8eb4-81d293cf66e4" providerId="AD" clId="Web-{58F83BA4-B11B-41A8-96F0-254DC4133280}" dt="2019-12-16T09:53:25.362" v="1337" actId="20577"/>
          <ac:spMkLst>
            <pc:docMk/>
            <pc:sldMk cId="3759742812" sldId="684"/>
            <ac:spMk id="3" creationId="{4F0CF269-335B-462D-90F3-6FDF9AFF008C}"/>
          </ac:spMkLst>
        </pc:spChg>
        <pc:spChg chg="add mod">
          <ac:chgData name="カトリ　ヒカル" userId="S::a71127@st.takushoku-u.ac.jp::7925d78e-1930-4a00-8eb4-81d293cf66e4" providerId="AD" clId="Web-{58F83BA4-B11B-41A8-96F0-254DC4133280}" dt="2019-12-16T09:51:47.236" v="1278" actId="1076"/>
          <ac:spMkLst>
            <pc:docMk/>
            <pc:sldMk cId="3759742812" sldId="684"/>
            <ac:spMk id="6" creationId="{108DE625-9AA7-490D-A7EB-3D8ED14B8A18}"/>
          </ac:spMkLst>
        </pc:spChg>
        <pc:picChg chg="add mod">
          <ac:chgData name="カトリ　ヒカル" userId="S::a71127@st.takushoku-u.ac.jp::7925d78e-1930-4a00-8eb4-81d293cf66e4" providerId="AD" clId="Web-{58F83BA4-B11B-41A8-96F0-254DC4133280}" dt="2019-12-16T09:51:12.721" v="1275" actId="1076"/>
          <ac:picMkLst>
            <pc:docMk/>
            <pc:sldMk cId="3759742812" sldId="684"/>
            <ac:picMk id="4" creationId="{EB2D0241-06BC-4F70-B3DB-31A2E422B747}"/>
          </ac:picMkLst>
        </pc:picChg>
      </pc:sldChg>
      <pc:sldChg chg="addSp delSp modSp new">
        <pc:chgData name="カトリ　ヒカル" userId="S::a71127@st.takushoku-u.ac.jp::7925d78e-1930-4a00-8eb4-81d293cf66e4" providerId="AD" clId="Web-{58F83BA4-B11B-41A8-96F0-254DC4133280}" dt="2019-12-16T10:39:34.913" v="1932" actId="1076"/>
        <pc:sldMkLst>
          <pc:docMk/>
          <pc:sldMk cId="2534673980" sldId="685"/>
        </pc:sldMkLst>
        <pc:spChg chg="mod">
          <ac:chgData name="カトリ　ヒカル" userId="S::a71127@st.takushoku-u.ac.jp::7925d78e-1930-4a00-8eb4-81d293cf66e4" providerId="AD" clId="Web-{58F83BA4-B11B-41A8-96F0-254DC4133280}" dt="2019-12-16T09:37:47.902" v="802" actId="20577"/>
          <ac:spMkLst>
            <pc:docMk/>
            <pc:sldMk cId="2534673980" sldId="685"/>
            <ac:spMk id="2" creationId="{1BE17F82-B399-4A5B-A74D-FB99F0BEBEAA}"/>
          </ac:spMkLst>
        </pc:spChg>
        <pc:spChg chg="add mod">
          <ac:chgData name="カトリ　ヒカル" userId="S::a71127@st.takushoku-u.ac.jp::7925d78e-1930-4a00-8eb4-81d293cf66e4" providerId="AD" clId="Web-{58F83BA4-B11B-41A8-96F0-254DC4133280}" dt="2019-12-16T09:56:37.473" v="1396" actId="1076"/>
          <ac:spMkLst>
            <pc:docMk/>
            <pc:sldMk cId="2534673980" sldId="685"/>
            <ac:spMk id="3" creationId="{AD8AD3E3-4887-4B53-9D2C-E4E3513DBCDE}"/>
          </ac:spMkLst>
        </pc:spChg>
        <pc:spChg chg="add mod">
          <ac:chgData name="カトリ　ヒカル" userId="S::a71127@st.takushoku-u.ac.jp::7925d78e-1930-4a00-8eb4-81d293cf66e4" providerId="AD" clId="Web-{58F83BA4-B11B-41A8-96F0-254DC4133280}" dt="2019-12-16T10:39:21.507" v="1929" actId="20577"/>
          <ac:spMkLst>
            <pc:docMk/>
            <pc:sldMk cId="2534673980" sldId="685"/>
            <ac:spMk id="4" creationId="{072D5E9A-BB0E-42A3-898A-6C46BF1A8993}"/>
          </ac:spMkLst>
        </pc:spChg>
        <pc:spChg chg="add mod">
          <ac:chgData name="カトリ　ヒカル" userId="S::a71127@st.takushoku-u.ac.jp::7925d78e-1930-4a00-8eb4-81d293cf66e4" providerId="AD" clId="Web-{58F83BA4-B11B-41A8-96F0-254DC4133280}" dt="2019-12-16T10:39:14.288" v="1926" actId="20577"/>
          <ac:spMkLst>
            <pc:docMk/>
            <pc:sldMk cId="2534673980" sldId="685"/>
            <ac:spMk id="5" creationId="{CAD30514-7893-4C23-9375-C7877AF436A6}"/>
          </ac:spMkLst>
        </pc:spChg>
        <pc:spChg chg="add mod">
          <ac:chgData name="カトリ　ヒカル" userId="S::a71127@st.takushoku-u.ac.jp::7925d78e-1930-4a00-8eb4-81d293cf66e4" providerId="AD" clId="Web-{58F83BA4-B11B-41A8-96F0-254DC4133280}" dt="2019-12-16T10:39:26.929" v="1931" actId="1076"/>
          <ac:spMkLst>
            <pc:docMk/>
            <pc:sldMk cId="2534673980" sldId="685"/>
            <ac:spMk id="6" creationId="{FCAD3022-4F4B-42DE-A0B7-67192731653E}"/>
          </ac:spMkLst>
        </pc:spChg>
        <pc:spChg chg="add mod">
          <ac:chgData name="カトリ　ヒカル" userId="S::a71127@st.takushoku-u.ac.jp::7925d78e-1930-4a00-8eb4-81d293cf66e4" providerId="AD" clId="Web-{58F83BA4-B11B-41A8-96F0-254DC4133280}" dt="2019-12-16T10:39:34.913" v="1932" actId="1076"/>
          <ac:spMkLst>
            <pc:docMk/>
            <pc:sldMk cId="2534673980" sldId="685"/>
            <ac:spMk id="7" creationId="{95B49624-AA71-43A8-9DA0-B7F328972EE0}"/>
          </ac:spMkLst>
        </pc:spChg>
        <pc:spChg chg="add mod">
          <ac:chgData name="カトリ　ヒカル" userId="S::a71127@st.takushoku-u.ac.jp::7925d78e-1930-4a00-8eb4-81d293cf66e4" providerId="AD" clId="Web-{58F83BA4-B11B-41A8-96F0-254DC4133280}" dt="2019-12-16T10:33:25.489" v="1913" actId="1076"/>
          <ac:spMkLst>
            <pc:docMk/>
            <pc:sldMk cId="2534673980" sldId="685"/>
            <ac:spMk id="8" creationId="{34A8D838-4AB4-4261-9FF2-9B8E8927F6B9}"/>
          </ac:spMkLst>
        </pc:spChg>
        <pc:spChg chg="add del">
          <ac:chgData name="カトリ　ヒカル" userId="S::a71127@st.takushoku-u.ac.jp::7925d78e-1930-4a00-8eb4-81d293cf66e4" providerId="AD" clId="Web-{58F83BA4-B11B-41A8-96F0-254DC4133280}" dt="2019-12-16T10:33:05.551" v="1910"/>
          <ac:spMkLst>
            <pc:docMk/>
            <pc:sldMk cId="2534673980" sldId="685"/>
            <ac:spMk id="9" creationId="{190097EC-7872-436B-AECC-4FFB63F88B35}"/>
          </ac:spMkLst>
        </pc:spChg>
        <pc:spChg chg="add mod">
          <ac:chgData name="カトリ　ヒカル" userId="S::a71127@st.takushoku-u.ac.jp::7925d78e-1930-4a00-8eb4-81d293cf66e4" providerId="AD" clId="Web-{58F83BA4-B11B-41A8-96F0-254DC4133280}" dt="2019-12-16T10:34:54.755" v="1924"/>
          <ac:spMkLst>
            <pc:docMk/>
            <pc:sldMk cId="2534673980" sldId="685"/>
            <ac:spMk id="10" creationId="{70C57687-CEAE-4105-8D25-7B87CE546825}"/>
          </ac:spMkLst>
        </pc:spChg>
      </pc:sldChg>
    </pc:docChg>
  </pc:docChgLst>
  <pc:docChgLst>
    <pc:chgData name="トゴロ　ソラ" userId="S::a71251@st.takushoku-u.ac.jp::242ed5af-d5a2-4df7-bf70-696bb3194ab2" providerId="AD" clId="Web-{F75929D0-FAD2-357F-2222-339C49DCCB62}"/>
    <pc:docChg chg="modSld">
      <pc:chgData name="トゴロ　ソラ" userId="S::a71251@st.takushoku-u.ac.jp::242ed5af-d5a2-4df7-bf70-696bb3194ab2" providerId="AD" clId="Web-{F75929D0-FAD2-357F-2222-339C49DCCB62}" dt="2019-11-23T08:34:09.831" v="22" actId="20577"/>
      <pc:docMkLst>
        <pc:docMk/>
      </pc:docMkLst>
      <pc:sldChg chg="modSp">
        <pc:chgData name="トゴロ　ソラ" userId="S::a71251@st.takushoku-u.ac.jp::242ed5af-d5a2-4df7-bf70-696bb3194ab2" providerId="AD" clId="Web-{F75929D0-FAD2-357F-2222-339C49DCCB62}" dt="2019-11-23T08:34:02.362" v="20" actId="20577"/>
        <pc:sldMkLst>
          <pc:docMk/>
          <pc:sldMk cId="2785278914" sldId="401"/>
        </pc:sldMkLst>
        <pc:spChg chg="mod">
          <ac:chgData name="トゴロ　ソラ" userId="S::a71251@st.takushoku-u.ac.jp::242ed5af-d5a2-4df7-bf70-696bb3194ab2" providerId="AD" clId="Web-{F75929D0-FAD2-357F-2222-339C49DCCB62}" dt="2019-11-23T08:34:02.362" v="20" actId="20577"/>
          <ac:spMkLst>
            <pc:docMk/>
            <pc:sldMk cId="2785278914" sldId="401"/>
            <ac:spMk id="7" creationId="{00D615CB-CBB5-4AE1-9AC8-5CA71C4308B9}"/>
          </ac:spMkLst>
        </pc:spChg>
      </pc:sldChg>
    </pc:docChg>
  </pc:docChgLst>
  <pc:docChgLst>
    <pc:chgData name="カトリ　ヒカル" userId="S::a71127@st.takushoku-u.ac.jp::7925d78e-1930-4a00-8eb4-81d293cf66e4" providerId="AD" clId="Web-{B685F82F-C519-42BA-94B4-9F004695094E}"/>
    <pc:docChg chg="delSld">
      <pc:chgData name="カトリ　ヒカル" userId="S::a71127@st.takushoku-u.ac.jp::7925d78e-1930-4a00-8eb4-81d293cf66e4" providerId="AD" clId="Web-{B685F82F-C519-42BA-94B4-9F004695094E}" dt="2019-11-07T06:49:29.170" v="16"/>
      <pc:docMkLst>
        <pc:docMk/>
      </pc:docMkLst>
      <pc:sldChg chg="del">
        <pc:chgData name="カトリ　ヒカル" userId="S::a71127@st.takushoku-u.ac.jp::7925d78e-1930-4a00-8eb4-81d293cf66e4" providerId="AD" clId="Web-{B685F82F-C519-42BA-94B4-9F004695094E}" dt="2019-11-07T06:49:22.888" v="7"/>
        <pc:sldMkLst>
          <pc:docMk/>
          <pc:sldMk cId="2553006007" sldId="505"/>
        </pc:sldMkLst>
      </pc:sldChg>
      <pc:sldChg chg="del">
        <pc:chgData name="カトリ　ヒカル" userId="S::a71127@st.takushoku-u.ac.jp::7925d78e-1930-4a00-8eb4-81d293cf66e4" providerId="AD" clId="Web-{B685F82F-C519-42BA-94B4-9F004695094E}" dt="2019-11-07T06:49:23.888" v="8"/>
        <pc:sldMkLst>
          <pc:docMk/>
          <pc:sldMk cId="1433107204" sldId="506"/>
        </pc:sldMkLst>
      </pc:sldChg>
      <pc:sldChg chg="del">
        <pc:chgData name="カトリ　ヒカル" userId="S::a71127@st.takushoku-u.ac.jp::7925d78e-1930-4a00-8eb4-81d293cf66e4" providerId="AD" clId="Web-{B685F82F-C519-42BA-94B4-9F004695094E}" dt="2019-11-07T06:49:24.716" v="9"/>
        <pc:sldMkLst>
          <pc:docMk/>
          <pc:sldMk cId="429695344" sldId="507"/>
        </pc:sldMkLst>
      </pc:sldChg>
      <pc:sldChg chg="del">
        <pc:chgData name="カトリ　ヒカル" userId="S::a71127@st.takushoku-u.ac.jp::7925d78e-1930-4a00-8eb4-81d293cf66e4" providerId="AD" clId="Web-{B685F82F-C519-42BA-94B4-9F004695094E}" dt="2019-11-07T06:49:25.716" v="10"/>
        <pc:sldMkLst>
          <pc:docMk/>
          <pc:sldMk cId="453265850" sldId="508"/>
        </pc:sldMkLst>
      </pc:sldChg>
      <pc:sldChg chg="del">
        <pc:chgData name="カトリ　ヒカル" userId="S::a71127@st.takushoku-u.ac.jp::7925d78e-1930-4a00-8eb4-81d293cf66e4" providerId="AD" clId="Web-{B685F82F-C519-42BA-94B4-9F004695094E}" dt="2019-11-07T06:49:26.263" v="11"/>
        <pc:sldMkLst>
          <pc:docMk/>
          <pc:sldMk cId="3249842796" sldId="509"/>
        </pc:sldMkLst>
      </pc:sldChg>
      <pc:sldChg chg="del">
        <pc:chgData name="カトリ　ヒカル" userId="S::a71127@st.takushoku-u.ac.jp::7925d78e-1930-4a00-8eb4-81d293cf66e4" providerId="AD" clId="Web-{B685F82F-C519-42BA-94B4-9F004695094E}" dt="2019-11-07T06:49:26.841" v="12"/>
        <pc:sldMkLst>
          <pc:docMk/>
          <pc:sldMk cId="2573478116" sldId="510"/>
        </pc:sldMkLst>
      </pc:sldChg>
      <pc:sldChg chg="del">
        <pc:chgData name="カトリ　ヒカル" userId="S::a71127@st.takushoku-u.ac.jp::7925d78e-1930-4a00-8eb4-81d293cf66e4" providerId="AD" clId="Web-{B685F82F-C519-42BA-94B4-9F004695094E}" dt="2019-11-07T06:49:27.373" v="13"/>
        <pc:sldMkLst>
          <pc:docMk/>
          <pc:sldMk cId="3416100674" sldId="511"/>
        </pc:sldMkLst>
      </pc:sldChg>
      <pc:sldChg chg="del">
        <pc:chgData name="カトリ　ヒカル" userId="S::a71127@st.takushoku-u.ac.jp::7925d78e-1930-4a00-8eb4-81d293cf66e4" providerId="AD" clId="Web-{B685F82F-C519-42BA-94B4-9F004695094E}" dt="2019-11-07T06:49:27.795" v="14"/>
        <pc:sldMkLst>
          <pc:docMk/>
          <pc:sldMk cId="2156640500" sldId="512"/>
        </pc:sldMkLst>
      </pc:sldChg>
      <pc:sldChg chg="del">
        <pc:chgData name="カトリ　ヒカル" userId="S::a71127@st.takushoku-u.ac.jp::7925d78e-1930-4a00-8eb4-81d293cf66e4" providerId="AD" clId="Web-{B685F82F-C519-42BA-94B4-9F004695094E}" dt="2019-11-07T06:49:28.498" v="15"/>
        <pc:sldMkLst>
          <pc:docMk/>
          <pc:sldMk cId="869485282" sldId="513"/>
        </pc:sldMkLst>
      </pc:sldChg>
      <pc:sldChg chg="del">
        <pc:chgData name="カトリ　ヒカル" userId="S::a71127@st.takushoku-u.ac.jp::7925d78e-1930-4a00-8eb4-81d293cf66e4" providerId="AD" clId="Web-{B685F82F-C519-42BA-94B4-9F004695094E}" dt="2019-11-07T06:49:29.170" v="16"/>
        <pc:sldMkLst>
          <pc:docMk/>
          <pc:sldMk cId="1104903929" sldId="514"/>
        </pc:sldMkLst>
      </pc:sldChg>
      <pc:sldChg chg="del">
        <pc:chgData name="カトリ　ヒカル" userId="S::a71127@st.takushoku-u.ac.jp::7925d78e-1930-4a00-8eb4-81d293cf66e4" providerId="AD" clId="Web-{B685F82F-C519-42BA-94B4-9F004695094E}" dt="2019-11-07T06:49:09.388" v="0"/>
        <pc:sldMkLst>
          <pc:docMk/>
          <pc:sldMk cId="2306786153" sldId="515"/>
        </pc:sldMkLst>
      </pc:sldChg>
      <pc:sldChg chg="del">
        <pc:chgData name="カトリ　ヒカル" userId="S::a71127@st.takushoku-u.ac.jp::7925d78e-1930-4a00-8eb4-81d293cf66e4" providerId="AD" clId="Web-{B685F82F-C519-42BA-94B4-9F004695094E}" dt="2019-11-07T06:49:10.638" v="1"/>
        <pc:sldMkLst>
          <pc:docMk/>
          <pc:sldMk cId="3968055124" sldId="516"/>
        </pc:sldMkLst>
      </pc:sldChg>
      <pc:sldChg chg="del">
        <pc:chgData name="カトリ　ヒカル" userId="S::a71127@st.takushoku-u.ac.jp::7925d78e-1930-4a00-8eb4-81d293cf66e4" providerId="AD" clId="Web-{B685F82F-C519-42BA-94B4-9F004695094E}" dt="2019-11-07T06:49:11.326" v="2"/>
        <pc:sldMkLst>
          <pc:docMk/>
          <pc:sldMk cId="3160863707" sldId="517"/>
        </pc:sldMkLst>
      </pc:sldChg>
      <pc:sldChg chg="del">
        <pc:chgData name="カトリ　ヒカル" userId="S::a71127@st.takushoku-u.ac.jp::7925d78e-1930-4a00-8eb4-81d293cf66e4" providerId="AD" clId="Web-{B685F82F-C519-42BA-94B4-9F004695094E}" dt="2019-11-07T06:49:12.263" v="3"/>
        <pc:sldMkLst>
          <pc:docMk/>
          <pc:sldMk cId="1112932242" sldId="518"/>
        </pc:sldMkLst>
      </pc:sldChg>
      <pc:sldChg chg="del">
        <pc:chgData name="カトリ　ヒカル" userId="S::a71127@st.takushoku-u.ac.jp::7925d78e-1930-4a00-8eb4-81d293cf66e4" providerId="AD" clId="Web-{B685F82F-C519-42BA-94B4-9F004695094E}" dt="2019-11-07T06:49:13.154" v="4"/>
        <pc:sldMkLst>
          <pc:docMk/>
          <pc:sldMk cId="1344470635" sldId="519"/>
        </pc:sldMkLst>
      </pc:sldChg>
      <pc:sldChg chg="del">
        <pc:chgData name="カトリ　ヒカル" userId="S::a71127@st.takushoku-u.ac.jp::7925d78e-1930-4a00-8eb4-81d293cf66e4" providerId="AD" clId="Web-{B685F82F-C519-42BA-94B4-9F004695094E}" dt="2019-11-07T06:49:14.123" v="5"/>
        <pc:sldMkLst>
          <pc:docMk/>
          <pc:sldMk cId="1487819259" sldId="520"/>
        </pc:sldMkLst>
      </pc:sldChg>
      <pc:sldChg chg="del">
        <pc:chgData name="カトリ　ヒカル" userId="S::a71127@st.takushoku-u.ac.jp::7925d78e-1930-4a00-8eb4-81d293cf66e4" providerId="AD" clId="Web-{B685F82F-C519-42BA-94B4-9F004695094E}" dt="2019-11-07T06:49:14.857" v="6"/>
        <pc:sldMkLst>
          <pc:docMk/>
          <pc:sldMk cId="1110772794" sldId="521"/>
        </pc:sldMkLst>
      </pc:sldChg>
    </pc:docChg>
  </pc:docChgLst>
  <pc:docChgLst>
    <pc:chgData name="マルヤマ　トモヤ" userId="S::a71342@st.takushoku-u.ac.jp::8751789b-8222-4e0f-9d90-34a07a3554a6" providerId="AD" clId="Web-{C7CAEAC1-0503-B55F-5CA8-FD49D361F8BC}"/>
    <pc:docChg chg="sldOrd">
      <pc:chgData name="マルヤマ　トモヤ" userId="S::a71342@st.takushoku-u.ac.jp::8751789b-8222-4e0f-9d90-34a07a3554a6" providerId="AD" clId="Web-{C7CAEAC1-0503-B55F-5CA8-FD49D361F8BC}" dt="2019-11-11T03:42:54.247" v="0"/>
      <pc:docMkLst>
        <pc:docMk/>
      </pc:docMkLst>
      <pc:sldChg chg="ord">
        <pc:chgData name="マルヤマ　トモヤ" userId="S::a71342@st.takushoku-u.ac.jp::8751789b-8222-4e0f-9d90-34a07a3554a6" providerId="AD" clId="Web-{C7CAEAC1-0503-B55F-5CA8-FD49D361F8BC}" dt="2019-11-11T03:42:54.247" v="0"/>
        <pc:sldMkLst>
          <pc:docMk/>
          <pc:sldMk cId="1834461353" sldId="482"/>
        </pc:sldMkLst>
      </pc:sldChg>
    </pc:docChg>
  </pc:docChgLst>
  <pc:docChgLst>
    <pc:chgData name="ヨコオ　レイ" userId="S::a71377@st.takushoku-u.ac.jp::5ef8c68c-7bdf-4008-854e-3343d3eda687" providerId="AD" clId="Web-{F6D203A9-EA81-4DE3-BF00-EF3631A12B2E}"/>
    <pc:docChg chg="addSld modSld sldOrd addMainMaster delMainMaster">
      <pc:chgData name="ヨコオ　レイ" userId="S::a71377@st.takushoku-u.ac.jp::5ef8c68c-7bdf-4008-854e-3343d3eda687" providerId="AD" clId="Web-{F6D203A9-EA81-4DE3-BF00-EF3631A12B2E}" dt="2019-10-21T05:41:30.514" v="189" actId="1076"/>
      <pc:docMkLst>
        <pc:docMk/>
      </pc:docMkLst>
      <pc:sldChg chg="modSp mod modClrScheme chgLayout">
        <pc:chgData name="ヨコオ　レイ" userId="S::a71377@st.takushoku-u.ac.jp::5ef8c68c-7bdf-4008-854e-3343d3eda687" providerId="AD" clId="Web-{F6D203A9-EA81-4DE3-BF00-EF3631A12B2E}" dt="2019-10-21T05:37:27.451" v="79"/>
        <pc:sldMkLst>
          <pc:docMk/>
          <pc:sldMk cId="1868636228" sldId="256"/>
        </pc:sldMkLst>
        <pc:spChg chg="mod ord">
          <ac:chgData name="ヨコオ　レイ" userId="S::a71377@st.takushoku-u.ac.jp::5ef8c68c-7bdf-4008-854e-3343d3eda687" providerId="AD" clId="Web-{F6D203A9-EA81-4DE3-BF00-EF3631A12B2E}" dt="2019-10-21T05:37:27.451" v="79"/>
          <ac:spMkLst>
            <pc:docMk/>
            <pc:sldMk cId="1868636228" sldId="256"/>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68636228" sldId="256"/>
            <ac:spMk id="3"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68636228" sldId="256"/>
            <ac:spMk id="4"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77126574" sldId="260"/>
        </pc:sldMkLst>
        <pc:spChg chg="mod ord">
          <ac:chgData name="ヨコオ　レイ" userId="S::a71377@st.takushoku-u.ac.jp::5ef8c68c-7bdf-4008-854e-3343d3eda687" providerId="AD" clId="Web-{F6D203A9-EA81-4DE3-BF00-EF3631A12B2E}" dt="2019-10-21T05:37:27.451" v="79"/>
          <ac:spMkLst>
            <pc:docMk/>
            <pc:sldMk cId="277126574" sldId="26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7126574" sldId="260"/>
            <ac:spMk id="3"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7126574" sldId="260"/>
            <ac:spMk id="4"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7126574" sldId="260"/>
            <ac:spMk id="5"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630907104" sldId="350"/>
        </pc:sldMkLst>
        <pc:spChg chg="mod ord">
          <ac:chgData name="ヨコオ　レイ" userId="S::a71377@st.takushoku-u.ac.jp::5ef8c68c-7bdf-4008-854e-3343d3eda687" providerId="AD" clId="Web-{F6D203A9-EA81-4DE3-BF00-EF3631A12B2E}" dt="2019-10-21T05:37:27.451" v="79"/>
          <ac:spMkLst>
            <pc:docMk/>
            <pc:sldMk cId="2630907104" sldId="35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630907104" sldId="350"/>
            <ac:spMk id="8"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213627459" sldId="351"/>
        </pc:sldMkLst>
        <pc:spChg chg="mod ord">
          <ac:chgData name="ヨコオ　レイ" userId="S::a71377@st.takushoku-u.ac.jp::5ef8c68c-7bdf-4008-854e-3343d3eda687" providerId="AD" clId="Web-{F6D203A9-EA81-4DE3-BF00-EF3631A12B2E}" dt="2019-10-21T05:37:27.451" v="79"/>
          <ac:spMkLst>
            <pc:docMk/>
            <pc:sldMk cId="2213627459" sldId="351"/>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213627459" sldId="351"/>
            <ac:spMk id="9"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992077908" sldId="352"/>
        </pc:sldMkLst>
        <pc:spChg chg="mod ord">
          <ac:chgData name="ヨコオ　レイ" userId="S::a71377@st.takushoku-u.ac.jp::5ef8c68c-7bdf-4008-854e-3343d3eda687" providerId="AD" clId="Web-{F6D203A9-EA81-4DE3-BF00-EF3631A12B2E}" dt="2019-10-21T05:37:27.451" v="79"/>
          <ac:spMkLst>
            <pc:docMk/>
            <pc:sldMk cId="1992077908" sldId="352"/>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992077908" sldId="352"/>
            <ac:spMk id="3"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992077908" sldId="352"/>
            <ac:spMk id="6"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832975055" sldId="353"/>
        </pc:sldMkLst>
        <pc:spChg chg="mod ord">
          <ac:chgData name="ヨコオ　レイ" userId="S::a71377@st.takushoku-u.ac.jp::5ef8c68c-7bdf-4008-854e-3343d3eda687" providerId="AD" clId="Web-{F6D203A9-EA81-4DE3-BF00-EF3631A12B2E}" dt="2019-10-21T05:37:27.451" v="79"/>
          <ac:spMkLst>
            <pc:docMk/>
            <pc:sldMk cId="832975055" sldId="353"/>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832975055" sldId="353"/>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693853852" sldId="354"/>
        </pc:sldMkLst>
        <pc:spChg chg="mod ord">
          <ac:chgData name="ヨコオ　レイ" userId="S::a71377@st.takushoku-u.ac.jp::5ef8c68c-7bdf-4008-854e-3343d3eda687" providerId="AD" clId="Web-{F6D203A9-EA81-4DE3-BF00-EF3631A12B2E}" dt="2019-10-21T05:37:27.451" v="79"/>
          <ac:spMkLst>
            <pc:docMk/>
            <pc:sldMk cId="693853852" sldId="354"/>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693853852" sldId="354"/>
            <ac:spMk id="7"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4273837264" sldId="357"/>
        </pc:sldMkLst>
        <pc:spChg chg="mod ord">
          <ac:chgData name="ヨコオ　レイ" userId="S::a71377@st.takushoku-u.ac.jp::5ef8c68c-7bdf-4008-854e-3343d3eda687" providerId="AD" clId="Web-{F6D203A9-EA81-4DE3-BF00-EF3631A12B2E}" dt="2019-10-21T05:37:27.451" v="79"/>
          <ac:spMkLst>
            <pc:docMk/>
            <pc:sldMk cId="4273837264" sldId="357"/>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4273837264" sldId="357"/>
            <ac:spMk id="4"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474006702" sldId="361"/>
        </pc:sldMkLst>
        <pc:spChg chg="mod ord">
          <ac:chgData name="ヨコオ　レイ" userId="S::a71377@st.takushoku-u.ac.jp::5ef8c68c-7bdf-4008-854e-3343d3eda687" providerId="AD" clId="Web-{F6D203A9-EA81-4DE3-BF00-EF3631A12B2E}" dt="2019-10-21T05:37:27.451" v="79"/>
          <ac:spMkLst>
            <pc:docMk/>
            <pc:sldMk cId="2474006702" sldId="361"/>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474006702" sldId="361"/>
            <ac:spMk id="5"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877788502" sldId="367"/>
        </pc:sldMkLst>
        <pc:spChg chg="mod ord">
          <ac:chgData name="ヨコオ　レイ" userId="S::a71377@st.takushoku-u.ac.jp::5ef8c68c-7bdf-4008-854e-3343d3eda687" providerId="AD" clId="Web-{F6D203A9-EA81-4DE3-BF00-EF3631A12B2E}" dt="2019-10-21T05:37:27.451" v="79"/>
          <ac:spMkLst>
            <pc:docMk/>
            <pc:sldMk cId="877788502" sldId="367"/>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877788502" sldId="367"/>
            <ac:spMk id="4"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966803453" sldId="372"/>
        </pc:sldMkLst>
        <pc:spChg chg="mod ord">
          <ac:chgData name="ヨコオ　レイ" userId="S::a71377@st.takushoku-u.ac.jp::5ef8c68c-7bdf-4008-854e-3343d3eda687" providerId="AD" clId="Web-{F6D203A9-EA81-4DE3-BF00-EF3631A12B2E}" dt="2019-10-21T05:37:27.451" v="79"/>
          <ac:spMkLst>
            <pc:docMk/>
            <pc:sldMk cId="2966803453" sldId="372"/>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966803453" sldId="372"/>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873979234" sldId="380"/>
        </pc:sldMkLst>
        <pc:spChg chg="mod ord">
          <ac:chgData name="ヨコオ　レイ" userId="S::a71377@st.takushoku-u.ac.jp::5ef8c68c-7bdf-4008-854e-3343d3eda687" providerId="AD" clId="Web-{F6D203A9-EA81-4DE3-BF00-EF3631A12B2E}" dt="2019-10-21T05:37:27.451" v="79"/>
          <ac:spMkLst>
            <pc:docMk/>
            <pc:sldMk cId="1873979234" sldId="38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73979234" sldId="380"/>
            <ac:spMk id="6"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239759746" sldId="386"/>
        </pc:sldMkLst>
        <pc:spChg chg="mod ord">
          <ac:chgData name="ヨコオ　レイ" userId="S::a71377@st.takushoku-u.ac.jp::5ef8c68c-7bdf-4008-854e-3343d3eda687" providerId="AD" clId="Web-{F6D203A9-EA81-4DE3-BF00-EF3631A12B2E}" dt="2019-10-21T05:37:27.451" v="79"/>
          <ac:spMkLst>
            <pc:docMk/>
            <pc:sldMk cId="1239759746" sldId="386"/>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239759746" sldId="386"/>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535192712" sldId="388"/>
        </pc:sldMkLst>
        <pc:spChg chg="mod ord">
          <ac:chgData name="ヨコオ　レイ" userId="S::a71377@st.takushoku-u.ac.jp::5ef8c68c-7bdf-4008-854e-3343d3eda687" providerId="AD" clId="Web-{F6D203A9-EA81-4DE3-BF00-EF3631A12B2E}" dt="2019-10-21T05:37:27.451" v="79"/>
          <ac:spMkLst>
            <pc:docMk/>
            <pc:sldMk cId="535192712" sldId="388"/>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535192712" sldId="388"/>
            <ac:spMk id="3"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535192712" sldId="388"/>
            <ac:spMk id="4"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927751696" sldId="399"/>
        </pc:sldMkLst>
        <pc:spChg chg="mod ord">
          <ac:chgData name="ヨコオ　レイ" userId="S::a71377@st.takushoku-u.ac.jp::5ef8c68c-7bdf-4008-854e-3343d3eda687" providerId="AD" clId="Web-{F6D203A9-EA81-4DE3-BF00-EF3631A12B2E}" dt="2019-10-21T05:37:27.451" v="79"/>
          <ac:spMkLst>
            <pc:docMk/>
            <pc:sldMk cId="2927751696" sldId="399"/>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927751696" sldId="399"/>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363799534" sldId="400"/>
        </pc:sldMkLst>
        <pc:spChg chg="mod ord">
          <ac:chgData name="ヨコオ　レイ" userId="S::a71377@st.takushoku-u.ac.jp::5ef8c68c-7bdf-4008-854e-3343d3eda687" providerId="AD" clId="Web-{F6D203A9-EA81-4DE3-BF00-EF3631A12B2E}" dt="2019-10-21T05:37:27.451" v="79"/>
          <ac:spMkLst>
            <pc:docMk/>
            <pc:sldMk cId="1363799534" sldId="40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363799534" sldId="400"/>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785278914" sldId="401"/>
        </pc:sldMkLst>
        <pc:spChg chg="mod ord">
          <ac:chgData name="ヨコオ　レイ" userId="S::a71377@st.takushoku-u.ac.jp::5ef8c68c-7bdf-4008-854e-3343d3eda687" providerId="AD" clId="Web-{F6D203A9-EA81-4DE3-BF00-EF3631A12B2E}" dt="2019-10-21T05:37:27.451" v="79"/>
          <ac:spMkLst>
            <pc:docMk/>
            <pc:sldMk cId="2785278914" sldId="401"/>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85278914" sldId="401"/>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042878284" sldId="402"/>
        </pc:sldMkLst>
        <pc:spChg chg="mod ord">
          <ac:chgData name="ヨコオ　レイ" userId="S::a71377@st.takushoku-u.ac.jp::5ef8c68c-7bdf-4008-854e-3343d3eda687" providerId="AD" clId="Web-{F6D203A9-EA81-4DE3-BF00-EF3631A12B2E}" dt="2019-10-21T05:37:27.451" v="79"/>
          <ac:spMkLst>
            <pc:docMk/>
            <pc:sldMk cId="1042878284" sldId="402"/>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042878284" sldId="402"/>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041815325" sldId="404"/>
        </pc:sldMkLst>
        <pc:spChg chg="mod ord">
          <ac:chgData name="ヨコオ　レイ" userId="S::a71377@st.takushoku-u.ac.jp::5ef8c68c-7bdf-4008-854e-3343d3eda687" providerId="AD" clId="Web-{F6D203A9-EA81-4DE3-BF00-EF3631A12B2E}" dt="2019-10-21T05:37:27.451" v="79"/>
          <ac:spMkLst>
            <pc:docMk/>
            <pc:sldMk cId="3041815325" sldId="404"/>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041815325" sldId="404"/>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01074173" sldId="409"/>
        </pc:sldMkLst>
        <pc:spChg chg="mod ord">
          <ac:chgData name="ヨコオ　レイ" userId="S::a71377@st.takushoku-u.ac.jp::5ef8c68c-7bdf-4008-854e-3343d3eda687" providerId="AD" clId="Web-{F6D203A9-EA81-4DE3-BF00-EF3631A12B2E}" dt="2019-10-21T05:37:27.451" v="79"/>
          <ac:spMkLst>
            <pc:docMk/>
            <pc:sldMk cId="301074173" sldId="409"/>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01074173" sldId="409"/>
            <ac:spMk id="3"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01074173" sldId="409"/>
            <ac:spMk id="5"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655137428" sldId="413"/>
        </pc:sldMkLst>
        <pc:spChg chg="mod ord">
          <ac:chgData name="ヨコオ　レイ" userId="S::a71377@st.takushoku-u.ac.jp::5ef8c68c-7bdf-4008-854e-3343d3eda687" providerId="AD" clId="Web-{F6D203A9-EA81-4DE3-BF00-EF3631A12B2E}" dt="2019-10-21T05:37:27.451" v="79"/>
          <ac:spMkLst>
            <pc:docMk/>
            <pc:sldMk cId="655137428" sldId="413"/>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655137428" sldId="413"/>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067710679" sldId="414"/>
        </pc:sldMkLst>
        <pc:spChg chg="mod ord">
          <ac:chgData name="ヨコオ　レイ" userId="S::a71377@st.takushoku-u.ac.jp::5ef8c68c-7bdf-4008-854e-3343d3eda687" providerId="AD" clId="Web-{F6D203A9-EA81-4DE3-BF00-EF3631A12B2E}" dt="2019-10-21T05:37:27.451" v="79"/>
          <ac:spMkLst>
            <pc:docMk/>
            <pc:sldMk cId="2067710679" sldId="414"/>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067710679" sldId="414"/>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935270770" sldId="415"/>
        </pc:sldMkLst>
        <pc:spChg chg="mod ord">
          <ac:chgData name="ヨコオ　レイ" userId="S::a71377@st.takushoku-u.ac.jp::5ef8c68c-7bdf-4008-854e-3343d3eda687" providerId="AD" clId="Web-{F6D203A9-EA81-4DE3-BF00-EF3631A12B2E}" dt="2019-10-21T05:37:27.451" v="79"/>
          <ac:spMkLst>
            <pc:docMk/>
            <pc:sldMk cId="1935270770" sldId="415"/>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935270770" sldId="415"/>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870404933" sldId="421"/>
        </pc:sldMkLst>
        <pc:spChg chg="mod ord">
          <ac:chgData name="ヨコオ　レイ" userId="S::a71377@st.takushoku-u.ac.jp::5ef8c68c-7bdf-4008-854e-3343d3eda687" providerId="AD" clId="Web-{F6D203A9-EA81-4DE3-BF00-EF3631A12B2E}" dt="2019-10-21T05:37:27.451" v="79"/>
          <ac:spMkLst>
            <pc:docMk/>
            <pc:sldMk cId="1870404933" sldId="421"/>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70404933" sldId="421"/>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732323878" sldId="422"/>
        </pc:sldMkLst>
        <pc:spChg chg="mod ord">
          <ac:chgData name="ヨコオ　レイ" userId="S::a71377@st.takushoku-u.ac.jp::5ef8c68c-7bdf-4008-854e-3343d3eda687" providerId="AD" clId="Web-{F6D203A9-EA81-4DE3-BF00-EF3631A12B2E}" dt="2019-10-21T05:37:27.451" v="79"/>
          <ac:spMkLst>
            <pc:docMk/>
            <pc:sldMk cId="1732323878" sldId="422"/>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732323878" sldId="422"/>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357545791" sldId="423"/>
        </pc:sldMkLst>
        <pc:spChg chg="mod ord">
          <ac:chgData name="ヨコオ　レイ" userId="S::a71377@st.takushoku-u.ac.jp::5ef8c68c-7bdf-4008-854e-3343d3eda687" providerId="AD" clId="Web-{F6D203A9-EA81-4DE3-BF00-EF3631A12B2E}" dt="2019-10-21T05:37:27.451" v="79"/>
          <ac:spMkLst>
            <pc:docMk/>
            <pc:sldMk cId="3357545791" sldId="423"/>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357545791" sldId="423"/>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308473924" sldId="424"/>
        </pc:sldMkLst>
        <pc:spChg chg="mod ord">
          <ac:chgData name="ヨコオ　レイ" userId="S::a71377@st.takushoku-u.ac.jp::5ef8c68c-7bdf-4008-854e-3343d3eda687" providerId="AD" clId="Web-{F6D203A9-EA81-4DE3-BF00-EF3631A12B2E}" dt="2019-10-21T05:37:27.451" v="79"/>
          <ac:spMkLst>
            <pc:docMk/>
            <pc:sldMk cId="3308473924" sldId="424"/>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308473924" sldId="424"/>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604673134" sldId="425"/>
        </pc:sldMkLst>
        <pc:spChg chg="mod ord">
          <ac:chgData name="ヨコオ　レイ" userId="S::a71377@st.takushoku-u.ac.jp::5ef8c68c-7bdf-4008-854e-3343d3eda687" providerId="AD" clId="Web-{F6D203A9-EA81-4DE3-BF00-EF3631A12B2E}" dt="2019-10-21T05:37:27.451" v="79"/>
          <ac:spMkLst>
            <pc:docMk/>
            <pc:sldMk cId="604673134" sldId="425"/>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604673134" sldId="425"/>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979381257" sldId="429"/>
        </pc:sldMkLst>
        <pc:spChg chg="mod ord">
          <ac:chgData name="ヨコオ　レイ" userId="S::a71377@st.takushoku-u.ac.jp::5ef8c68c-7bdf-4008-854e-3343d3eda687" providerId="AD" clId="Web-{F6D203A9-EA81-4DE3-BF00-EF3631A12B2E}" dt="2019-10-21T05:37:27.451" v="79"/>
          <ac:spMkLst>
            <pc:docMk/>
            <pc:sldMk cId="3979381257" sldId="429"/>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979381257" sldId="429"/>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839456724" sldId="430"/>
        </pc:sldMkLst>
        <pc:spChg chg="mod ord">
          <ac:chgData name="ヨコオ　レイ" userId="S::a71377@st.takushoku-u.ac.jp::5ef8c68c-7bdf-4008-854e-3343d3eda687" providerId="AD" clId="Web-{F6D203A9-EA81-4DE3-BF00-EF3631A12B2E}" dt="2019-10-21T05:37:27.451" v="79"/>
          <ac:spMkLst>
            <pc:docMk/>
            <pc:sldMk cId="1839456724" sldId="43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39456724" sldId="430"/>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704393224" sldId="431"/>
        </pc:sldMkLst>
        <pc:spChg chg="mod ord">
          <ac:chgData name="ヨコオ　レイ" userId="S::a71377@st.takushoku-u.ac.jp::5ef8c68c-7bdf-4008-854e-3343d3eda687" providerId="AD" clId="Web-{F6D203A9-EA81-4DE3-BF00-EF3631A12B2E}" dt="2019-10-21T05:37:27.451" v="79"/>
          <ac:spMkLst>
            <pc:docMk/>
            <pc:sldMk cId="3704393224" sldId="431"/>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704393224" sldId="431"/>
            <ac:spMk id="3" creationId="{00000000-0000-0000-0000-000000000000}"/>
          </ac:spMkLst>
        </pc:spChg>
      </pc:sldChg>
      <pc:sldChg chg="modSp mod ord modClrScheme chgLayout">
        <pc:chgData name="ヨコオ　レイ" userId="S::a71377@st.takushoku-u.ac.jp::5ef8c68c-7bdf-4008-854e-3343d3eda687" providerId="AD" clId="Web-{F6D203A9-EA81-4DE3-BF00-EF3631A12B2E}" dt="2019-10-21T05:37:27.451" v="79"/>
        <pc:sldMkLst>
          <pc:docMk/>
          <pc:sldMk cId="276058890" sldId="432"/>
        </pc:sldMkLst>
        <pc:spChg chg="mod ord">
          <ac:chgData name="ヨコオ　レイ" userId="S::a71377@st.takushoku-u.ac.jp::5ef8c68c-7bdf-4008-854e-3343d3eda687" providerId="AD" clId="Web-{F6D203A9-EA81-4DE3-BF00-EF3631A12B2E}" dt="2019-10-21T05:37:27.451" v="79"/>
          <ac:spMkLst>
            <pc:docMk/>
            <pc:sldMk cId="276058890" sldId="432"/>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6058890" sldId="432"/>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4052682469" sldId="434"/>
        </pc:sldMkLst>
        <pc:spChg chg="mod ord">
          <ac:chgData name="ヨコオ　レイ" userId="S::a71377@st.takushoku-u.ac.jp::5ef8c68c-7bdf-4008-854e-3343d3eda687" providerId="AD" clId="Web-{F6D203A9-EA81-4DE3-BF00-EF3631A12B2E}" dt="2019-10-21T05:37:27.451" v="79"/>
          <ac:spMkLst>
            <pc:docMk/>
            <pc:sldMk cId="4052682469" sldId="434"/>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4052682469" sldId="434"/>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4258123908" sldId="435"/>
        </pc:sldMkLst>
        <pc:spChg chg="mod ord">
          <ac:chgData name="ヨコオ　レイ" userId="S::a71377@st.takushoku-u.ac.jp::5ef8c68c-7bdf-4008-854e-3343d3eda687" providerId="AD" clId="Web-{F6D203A9-EA81-4DE3-BF00-EF3631A12B2E}" dt="2019-10-21T05:37:27.451" v="79"/>
          <ac:spMkLst>
            <pc:docMk/>
            <pc:sldMk cId="4258123908" sldId="435"/>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4258123908" sldId="435"/>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051306792" sldId="436"/>
        </pc:sldMkLst>
        <pc:spChg chg="mod ord">
          <ac:chgData name="ヨコオ　レイ" userId="S::a71377@st.takushoku-u.ac.jp::5ef8c68c-7bdf-4008-854e-3343d3eda687" providerId="AD" clId="Web-{F6D203A9-EA81-4DE3-BF00-EF3631A12B2E}" dt="2019-10-21T05:37:27.451" v="79"/>
          <ac:spMkLst>
            <pc:docMk/>
            <pc:sldMk cId="3051306792" sldId="436"/>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051306792" sldId="436"/>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584502653" sldId="437"/>
        </pc:sldMkLst>
        <pc:spChg chg="mod ord">
          <ac:chgData name="ヨコオ　レイ" userId="S::a71377@st.takushoku-u.ac.jp::5ef8c68c-7bdf-4008-854e-3343d3eda687" providerId="AD" clId="Web-{F6D203A9-EA81-4DE3-BF00-EF3631A12B2E}" dt="2019-10-21T05:37:27.451" v="79"/>
          <ac:spMkLst>
            <pc:docMk/>
            <pc:sldMk cId="3584502653" sldId="437"/>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584502653" sldId="437"/>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265902493" sldId="438"/>
        </pc:sldMkLst>
        <pc:spChg chg="mod ord">
          <ac:chgData name="ヨコオ　レイ" userId="S::a71377@st.takushoku-u.ac.jp::5ef8c68c-7bdf-4008-854e-3343d3eda687" providerId="AD" clId="Web-{F6D203A9-EA81-4DE3-BF00-EF3631A12B2E}" dt="2019-10-21T05:37:27.451" v="79"/>
          <ac:spMkLst>
            <pc:docMk/>
            <pc:sldMk cId="3265902493" sldId="438"/>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265902493" sldId="438"/>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837509584" sldId="440"/>
        </pc:sldMkLst>
        <pc:spChg chg="mod ord">
          <ac:chgData name="ヨコオ　レイ" userId="S::a71377@st.takushoku-u.ac.jp::5ef8c68c-7bdf-4008-854e-3343d3eda687" providerId="AD" clId="Web-{F6D203A9-EA81-4DE3-BF00-EF3631A12B2E}" dt="2019-10-21T05:37:27.451" v="79"/>
          <ac:spMkLst>
            <pc:docMk/>
            <pc:sldMk cId="2837509584" sldId="44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837509584" sldId="440"/>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2372867" sldId="446"/>
        </pc:sldMkLst>
        <pc:spChg chg="mod ord">
          <ac:chgData name="ヨコオ　レイ" userId="S::a71377@st.takushoku-u.ac.jp::5ef8c68c-7bdf-4008-854e-3343d3eda687" providerId="AD" clId="Web-{F6D203A9-EA81-4DE3-BF00-EF3631A12B2E}" dt="2019-10-21T05:37:27.451" v="79"/>
          <ac:spMkLst>
            <pc:docMk/>
            <pc:sldMk cId="32372867" sldId="446"/>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2372867" sldId="446"/>
            <ac:spMk id="8"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3257236463" sldId="447"/>
        </pc:sldMkLst>
        <pc:spChg chg="mod ord">
          <ac:chgData name="ヨコオ　レイ" userId="S::a71377@st.takushoku-u.ac.jp::5ef8c68c-7bdf-4008-854e-3343d3eda687" providerId="AD" clId="Web-{F6D203A9-EA81-4DE3-BF00-EF3631A12B2E}" dt="2019-10-21T05:37:27.451" v="79"/>
          <ac:spMkLst>
            <pc:docMk/>
            <pc:sldMk cId="3257236463" sldId="447"/>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3257236463" sldId="447"/>
            <ac:spMk id="3" creationId="{00000000-0000-0000-0000-000000000000}"/>
          </ac:spMkLst>
        </pc:spChg>
        <pc:graphicFrameChg chg="mod modGraphic">
          <ac:chgData name="ヨコオ　レイ" userId="S::a71377@st.takushoku-u.ac.jp::5ef8c68c-7bdf-4008-854e-3343d3eda687" providerId="AD" clId="Web-{F6D203A9-EA81-4DE3-BF00-EF3631A12B2E}" dt="2019-10-21T04:02:25.026" v="57"/>
          <ac:graphicFrameMkLst>
            <pc:docMk/>
            <pc:sldMk cId="3257236463" sldId="447"/>
            <ac:graphicFrameMk id="4" creationId="{00000000-0000-0000-0000-000000000000}"/>
          </ac:graphicFrameMkLst>
        </pc:graphicFrameChg>
      </pc:sldChg>
      <pc:sldChg chg="modSp mod modClrScheme chgLayout">
        <pc:chgData name="ヨコオ　レイ" userId="S::a71377@st.takushoku-u.ac.jp::5ef8c68c-7bdf-4008-854e-3343d3eda687" providerId="AD" clId="Web-{F6D203A9-EA81-4DE3-BF00-EF3631A12B2E}" dt="2019-10-21T05:37:27.451" v="79"/>
        <pc:sldMkLst>
          <pc:docMk/>
          <pc:sldMk cId="1876371353" sldId="448"/>
        </pc:sldMkLst>
        <pc:spChg chg="mod ord">
          <ac:chgData name="ヨコオ　レイ" userId="S::a71377@st.takushoku-u.ac.jp::5ef8c68c-7bdf-4008-854e-3343d3eda687" providerId="AD" clId="Web-{F6D203A9-EA81-4DE3-BF00-EF3631A12B2E}" dt="2019-10-21T05:37:27.451" v="79"/>
          <ac:spMkLst>
            <pc:docMk/>
            <pc:sldMk cId="1876371353" sldId="448"/>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876371353" sldId="448"/>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223396340" sldId="449"/>
        </pc:sldMkLst>
        <pc:spChg chg="mod ord">
          <ac:chgData name="ヨコオ　レイ" userId="S::a71377@st.takushoku-u.ac.jp::5ef8c68c-7bdf-4008-854e-3343d3eda687" providerId="AD" clId="Web-{F6D203A9-EA81-4DE3-BF00-EF3631A12B2E}" dt="2019-10-21T05:37:27.451" v="79"/>
          <ac:spMkLst>
            <pc:docMk/>
            <pc:sldMk cId="1223396340" sldId="449"/>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223396340" sldId="449"/>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437514996" sldId="450"/>
        </pc:sldMkLst>
        <pc:spChg chg="mod ord">
          <ac:chgData name="ヨコオ　レイ" userId="S::a71377@st.takushoku-u.ac.jp::5ef8c68c-7bdf-4008-854e-3343d3eda687" providerId="AD" clId="Web-{F6D203A9-EA81-4DE3-BF00-EF3631A12B2E}" dt="2019-10-21T05:37:27.451" v="79"/>
          <ac:spMkLst>
            <pc:docMk/>
            <pc:sldMk cId="2437514996" sldId="450"/>
            <ac:spMk id="2" creationId="{82C1A79B-FF8F-4527-8E4F-BDCA4A109CAC}"/>
          </ac:spMkLst>
        </pc:spChg>
        <pc:spChg chg="mod ord">
          <ac:chgData name="ヨコオ　レイ" userId="S::a71377@st.takushoku-u.ac.jp::5ef8c68c-7bdf-4008-854e-3343d3eda687" providerId="AD" clId="Web-{F6D203A9-EA81-4DE3-BF00-EF3631A12B2E}" dt="2019-10-21T05:37:27.451" v="79"/>
          <ac:spMkLst>
            <pc:docMk/>
            <pc:sldMk cId="2437514996" sldId="450"/>
            <ac:spMk id="3" creationId="{98FD823F-402D-400E-99CE-B13ED142CCFF}"/>
          </ac:spMkLst>
        </pc:spChg>
      </pc:sldChg>
      <pc:sldChg chg="modSp mod modClrScheme chgLayout">
        <pc:chgData name="ヨコオ　レイ" userId="S::a71377@st.takushoku-u.ac.jp::5ef8c68c-7bdf-4008-854e-3343d3eda687" providerId="AD" clId="Web-{F6D203A9-EA81-4DE3-BF00-EF3631A12B2E}" dt="2019-10-21T05:37:27.451" v="79"/>
        <pc:sldMkLst>
          <pc:docMk/>
          <pc:sldMk cId="330394571" sldId="452"/>
        </pc:sldMkLst>
        <pc:spChg chg="mod ord">
          <ac:chgData name="ヨコオ　レイ" userId="S::a71377@st.takushoku-u.ac.jp::5ef8c68c-7bdf-4008-854e-3343d3eda687" providerId="AD" clId="Web-{F6D203A9-EA81-4DE3-BF00-EF3631A12B2E}" dt="2019-10-21T05:37:27.451" v="79"/>
          <ac:spMkLst>
            <pc:docMk/>
            <pc:sldMk cId="330394571" sldId="452"/>
            <ac:spMk id="2" creationId="{29DC6348-9B7E-4718-B67C-3F1A73213A25}"/>
          </ac:spMkLst>
        </pc:spChg>
        <pc:spChg chg="mod ord">
          <ac:chgData name="ヨコオ　レイ" userId="S::a71377@st.takushoku-u.ac.jp::5ef8c68c-7bdf-4008-854e-3343d3eda687" providerId="AD" clId="Web-{F6D203A9-EA81-4DE3-BF00-EF3631A12B2E}" dt="2019-10-21T05:37:27.451" v="79"/>
          <ac:spMkLst>
            <pc:docMk/>
            <pc:sldMk cId="330394571" sldId="452"/>
            <ac:spMk id="3" creationId="{02AFDCFC-AE7B-46EC-994B-C32485290EAD}"/>
          </ac:spMkLst>
        </pc:spChg>
      </pc:sldChg>
      <pc:sldChg chg="modSp mod modClrScheme chgLayout">
        <pc:chgData name="ヨコオ　レイ" userId="S::a71377@st.takushoku-u.ac.jp::5ef8c68c-7bdf-4008-854e-3343d3eda687" providerId="AD" clId="Web-{F6D203A9-EA81-4DE3-BF00-EF3631A12B2E}" dt="2019-10-21T05:37:27.451" v="79"/>
        <pc:sldMkLst>
          <pc:docMk/>
          <pc:sldMk cId="2374667565" sldId="453"/>
        </pc:sldMkLst>
        <pc:spChg chg="mod ord">
          <ac:chgData name="ヨコオ　レイ" userId="S::a71377@st.takushoku-u.ac.jp::5ef8c68c-7bdf-4008-854e-3343d3eda687" providerId="AD" clId="Web-{F6D203A9-EA81-4DE3-BF00-EF3631A12B2E}" dt="2019-10-21T05:37:27.451" v="79"/>
          <ac:spMkLst>
            <pc:docMk/>
            <pc:sldMk cId="2374667565" sldId="453"/>
            <ac:spMk id="2" creationId="{96519F80-6698-4D05-93D1-3437038F7332}"/>
          </ac:spMkLst>
        </pc:spChg>
        <pc:spChg chg="mod ord">
          <ac:chgData name="ヨコオ　レイ" userId="S::a71377@st.takushoku-u.ac.jp::5ef8c68c-7bdf-4008-854e-3343d3eda687" providerId="AD" clId="Web-{F6D203A9-EA81-4DE3-BF00-EF3631A12B2E}" dt="2019-10-21T05:37:27.451" v="79"/>
          <ac:spMkLst>
            <pc:docMk/>
            <pc:sldMk cId="2374667565" sldId="453"/>
            <ac:spMk id="3" creationId="{EC622C73-EB36-40DF-B8CB-508DFADFC8AA}"/>
          </ac:spMkLst>
        </pc:spChg>
      </pc:sldChg>
      <pc:sldChg chg="modSp mod modClrScheme chgLayout">
        <pc:chgData name="ヨコオ　レイ" userId="S::a71377@st.takushoku-u.ac.jp::5ef8c68c-7bdf-4008-854e-3343d3eda687" providerId="AD" clId="Web-{F6D203A9-EA81-4DE3-BF00-EF3631A12B2E}" dt="2019-10-21T05:37:27.451" v="79"/>
        <pc:sldMkLst>
          <pc:docMk/>
          <pc:sldMk cId="3791321563" sldId="454"/>
        </pc:sldMkLst>
        <pc:spChg chg="mod ord">
          <ac:chgData name="ヨコオ　レイ" userId="S::a71377@st.takushoku-u.ac.jp::5ef8c68c-7bdf-4008-854e-3343d3eda687" providerId="AD" clId="Web-{F6D203A9-EA81-4DE3-BF00-EF3631A12B2E}" dt="2019-10-21T05:37:27.451" v="79"/>
          <ac:spMkLst>
            <pc:docMk/>
            <pc:sldMk cId="3791321563" sldId="454"/>
            <ac:spMk id="2" creationId="{302BC13E-14C1-4011-8069-602A8E8BFA26}"/>
          </ac:spMkLst>
        </pc:spChg>
        <pc:spChg chg="mod ord">
          <ac:chgData name="ヨコオ　レイ" userId="S::a71377@st.takushoku-u.ac.jp::5ef8c68c-7bdf-4008-854e-3343d3eda687" providerId="AD" clId="Web-{F6D203A9-EA81-4DE3-BF00-EF3631A12B2E}" dt="2019-10-21T05:37:27.451" v="79"/>
          <ac:spMkLst>
            <pc:docMk/>
            <pc:sldMk cId="3791321563" sldId="454"/>
            <ac:spMk id="3" creationId="{E0D092BB-D211-49A4-A267-559263B1E451}"/>
          </ac:spMkLst>
        </pc:spChg>
      </pc:sldChg>
      <pc:sldChg chg="modSp mod modClrScheme chgLayout">
        <pc:chgData name="ヨコオ　レイ" userId="S::a71377@st.takushoku-u.ac.jp::5ef8c68c-7bdf-4008-854e-3343d3eda687" providerId="AD" clId="Web-{F6D203A9-EA81-4DE3-BF00-EF3631A12B2E}" dt="2019-10-21T05:37:27.451" v="79"/>
        <pc:sldMkLst>
          <pc:docMk/>
          <pc:sldMk cId="3159112377" sldId="455"/>
        </pc:sldMkLst>
        <pc:spChg chg="mod ord">
          <ac:chgData name="ヨコオ　レイ" userId="S::a71377@st.takushoku-u.ac.jp::5ef8c68c-7bdf-4008-854e-3343d3eda687" providerId="AD" clId="Web-{F6D203A9-EA81-4DE3-BF00-EF3631A12B2E}" dt="2019-10-21T05:37:27.451" v="79"/>
          <ac:spMkLst>
            <pc:docMk/>
            <pc:sldMk cId="3159112377" sldId="455"/>
            <ac:spMk id="2" creationId="{C3E835A8-7515-49BC-888B-027C22885587}"/>
          </ac:spMkLst>
        </pc:spChg>
        <pc:spChg chg="mod ord">
          <ac:chgData name="ヨコオ　レイ" userId="S::a71377@st.takushoku-u.ac.jp::5ef8c68c-7bdf-4008-854e-3343d3eda687" providerId="AD" clId="Web-{F6D203A9-EA81-4DE3-BF00-EF3631A12B2E}" dt="2019-10-21T05:37:27.451" v="79"/>
          <ac:spMkLst>
            <pc:docMk/>
            <pc:sldMk cId="3159112377" sldId="455"/>
            <ac:spMk id="3" creationId="{367F5E86-1F0F-4F06-AC74-506FFF1F86CD}"/>
          </ac:spMkLst>
        </pc:spChg>
      </pc:sldChg>
      <pc:sldChg chg="modSp mod modClrScheme chgLayout">
        <pc:chgData name="ヨコオ　レイ" userId="S::a71377@st.takushoku-u.ac.jp::5ef8c68c-7bdf-4008-854e-3343d3eda687" providerId="AD" clId="Web-{F6D203A9-EA81-4DE3-BF00-EF3631A12B2E}" dt="2019-10-21T05:37:27.451" v="79"/>
        <pc:sldMkLst>
          <pc:docMk/>
          <pc:sldMk cId="4041182394" sldId="456"/>
        </pc:sldMkLst>
        <pc:spChg chg="mod ord">
          <ac:chgData name="ヨコオ　レイ" userId="S::a71377@st.takushoku-u.ac.jp::5ef8c68c-7bdf-4008-854e-3343d3eda687" providerId="AD" clId="Web-{F6D203A9-EA81-4DE3-BF00-EF3631A12B2E}" dt="2019-10-21T05:37:27.451" v="79"/>
          <ac:spMkLst>
            <pc:docMk/>
            <pc:sldMk cId="4041182394" sldId="456"/>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4041182394" sldId="456"/>
            <ac:spMk id="8"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353367702" sldId="457"/>
        </pc:sldMkLst>
        <pc:spChg chg="mod ord">
          <ac:chgData name="ヨコオ　レイ" userId="S::a71377@st.takushoku-u.ac.jp::5ef8c68c-7bdf-4008-854e-3343d3eda687" providerId="AD" clId="Web-{F6D203A9-EA81-4DE3-BF00-EF3631A12B2E}" dt="2019-10-21T05:37:27.451" v="79"/>
          <ac:spMkLst>
            <pc:docMk/>
            <pc:sldMk cId="1353367702" sldId="457"/>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353367702" sldId="457"/>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258427085" sldId="458"/>
        </pc:sldMkLst>
        <pc:spChg chg="mod ord">
          <ac:chgData name="ヨコオ　レイ" userId="S::a71377@st.takushoku-u.ac.jp::5ef8c68c-7bdf-4008-854e-3343d3eda687" providerId="AD" clId="Web-{F6D203A9-EA81-4DE3-BF00-EF3631A12B2E}" dt="2019-10-21T05:37:27.451" v="79"/>
          <ac:spMkLst>
            <pc:docMk/>
            <pc:sldMk cId="1258427085" sldId="458"/>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258427085" sldId="458"/>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075380613" sldId="459"/>
        </pc:sldMkLst>
        <pc:spChg chg="mod ord">
          <ac:chgData name="ヨコオ　レイ" userId="S::a71377@st.takushoku-u.ac.jp::5ef8c68c-7bdf-4008-854e-3343d3eda687" providerId="AD" clId="Web-{F6D203A9-EA81-4DE3-BF00-EF3631A12B2E}" dt="2019-10-21T05:37:27.451" v="79"/>
          <ac:spMkLst>
            <pc:docMk/>
            <pc:sldMk cId="1075380613" sldId="459"/>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1075380613" sldId="459"/>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2780364956" sldId="460"/>
        </pc:sldMkLst>
        <pc:spChg chg="mod ord">
          <ac:chgData name="ヨコオ　レイ" userId="S::a71377@st.takushoku-u.ac.jp::5ef8c68c-7bdf-4008-854e-3343d3eda687" providerId="AD" clId="Web-{F6D203A9-EA81-4DE3-BF00-EF3631A12B2E}" dt="2019-10-21T05:37:27.451" v="79"/>
          <ac:spMkLst>
            <pc:docMk/>
            <pc:sldMk cId="2780364956" sldId="460"/>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2780364956" sldId="460"/>
            <ac:spMk id="3" creationId="{00000000-0000-0000-0000-000000000000}"/>
          </ac:spMkLst>
        </pc:spChg>
      </pc:sldChg>
      <pc:sldChg chg="modSp mod modClrScheme chgLayout">
        <pc:chgData name="ヨコオ　レイ" userId="S::a71377@st.takushoku-u.ac.jp::5ef8c68c-7bdf-4008-854e-3343d3eda687" providerId="AD" clId="Web-{F6D203A9-EA81-4DE3-BF00-EF3631A12B2E}" dt="2019-10-21T05:37:27.451" v="79"/>
        <pc:sldMkLst>
          <pc:docMk/>
          <pc:sldMk cId="1848320125" sldId="461"/>
        </pc:sldMkLst>
        <pc:spChg chg="mod ord">
          <ac:chgData name="ヨコオ　レイ" userId="S::a71377@st.takushoku-u.ac.jp::5ef8c68c-7bdf-4008-854e-3343d3eda687" providerId="AD" clId="Web-{F6D203A9-EA81-4DE3-BF00-EF3631A12B2E}" dt="2019-10-21T05:37:27.451" v="79"/>
          <ac:spMkLst>
            <pc:docMk/>
            <pc:sldMk cId="1848320125" sldId="461"/>
            <ac:spMk id="2" creationId="{7855E5AC-3F34-494F-BEAA-BE3512A6478A}"/>
          </ac:spMkLst>
        </pc:spChg>
        <pc:spChg chg="mod ord">
          <ac:chgData name="ヨコオ　レイ" userId="S::a71377@st.takushoku-u.ac.jp::5ef8c68c-7bdf-4008-854e-3343d3eda687" providerId="AD" clId="Web-{F6D203A9-EA81-4DE3-BF00-EF3631A12B2E}" dt="2019-10-21T05:37:27.451" v="79"/>
          <ac:spMkLst>
            <pc:docMk/>
            <pc:sldMk cId="1848320125" sldId="461"/>
            <ac:spMk id="3" creationId="{403779F2-29C4-4D98-A975-3344EF91BA71}"/>
          </ac:spMkLst>
        </pc:spChg>
      </pc:sldChg>
      <pc:sldChg chg="modSp mod modClrScheme chgLayout">
        <pc:chgData name="ヨコオ　レイ" userId="S::a71377@st.takushoku-u.ac.jp::5ef8c68c-7bdf-4008-854e-3343d3eda687" providerId="AD" clId="Web-{F6D203A9-EA81-4DE3-BF00-EF3631A12B2E}" dt="2019-10-21T05:37:27.451" v="79"/>
        <pc:sldMkLst>
          <pc:docMk/>
          <pc:sldMk cId="447018997" sldId="462"/>
        </pc:sldMkLst>
        <pc:spChg chg="mod ord">
          <ac:chgData name="ヨコオ　レイ" userId="S::a71377@st.takushoku-u.ac.jp::5ef8c68c-7bdf-4008-854e-3343d3eda687" providerId="AD" clId="Web-{F6D203A9-EA81-4DE3-BF00-EF3631A12B2E}" dt="2019-10-21T05:37:27.451" v="79"/>
          <ac:spMkLst>
            <pc:docMk/>
            <pc:sldMk cId="447018997" sldId="462"/>
            <ac:spMk id="2" creationId="{41947E9C-B2C6-402F-A784-448990077E10}"/>
          </ac:spMkLst>
        </pc:spChg>
        <pc:spChg chg="mod ord">
          <ac:chgData name="ヨコオ　レイ" userId="S::a71377@st.takushoku-u.ac.jp::5ef8c68c-7bdf-4008-854e-3343d3eda687" providerId="AD" clId="Web-{F6D203A9-EA81-4DE3-BF00-EF3631A12B2E}" dt="2019-10-21T05:37:27.451" v="79"/>
          <ac:spMkLst>
            <pc:docMk/>
            <pc:sldMk cId="447018997" sldId="462"/>
            <ac:spMk id="3" creationId="{93226ADB-2694-411E-B0A8-CFEA97635510}"/>
          </ac:spMkLst>
        </pc:spChg>
      </pc:sldChg>
      <pc:sldChg chg="modSp mod modClrScheme chgLayout">
        <pc:chgData name="ヨコオ　レイ" userId="S::a71377@st.takushoku-u.ac.jp::5ef8c68c-7bdf-4008-854e-3343d3eda687" providerId="AD" clId="Web-{F6D203A9-EA81-4DE3-BF00-EF3631A12B2E}" dt="2019-10-21T05:37:27.451" v="79"/>
        <pc:sldMkLst>
          <pc:docMk/>
          <pc:sldMk cId="2574341989" sldId="463"/>
        </pc:sldMkLst>
        <pc:spChg chg="mod ord">
          <ac:chgData name="ヨコオ　レイ" userId="S::a71377@st.takushoku-u.ac.jp::5ef8c68c-7bdf-4008-854e-3343d3eda687" providerId="AD" clId="Web-{F6D203A9-EA81-4DE3-BF00-EF3631A12B2E}" dt="2019-10-21T05:37:27.451" v="79"/>
          <ac:spMkLst>
            <pc:docMk/>
            <pc:sldMk cId="2574341989" sldId="463"/>
            <ac:spMk id="2" creationId="{FE5327BB-4567-4431-A494-AFBAB0ED757C}"/>
          </ac:spMkLst>
        </pc:spChg>
        <pc:spChg chg="mod ord">
          <ac:chgData name="ヨコオ　レイ" userId="S::a71377@st.takushoku-u.ac.jp::5ef8c68c-7bdf-4008-854e-3343d3eda687" providerId="AD" clId="Web-{F6D203A9-EA81-4DE3-BF00-EF3631A12B2E}" dt="2019-10-21T05:37:27.451" v="79"/>
          <ac:spMkLst>
            <pc:docMk/>
            <pc:sldMk cId="2574341989" sldId="463"/>
            <ac:spMk id="3" creationId="{06BE124C-74FB-493C-890B-E019FF46F2F5}"/>
          </ac:spMkLst>
        </pc:spChg>
      </pc:sldChg>
      <pc:sldChg chg="addSp modSp mod modClrScheme chgLayout">
        <pc:chgData name="ヨコオ　レイ" userId="S::a71377@st.takushoku-u.ac.jp::5ef8c68c-7bdf-4008-854e-3343d3eda687" providerId="AD" clId="Web-{F6D203A9-EA81-4DE3-BF00-EF3631A12B2E}" dt="2019-10-21T05:37:27.451" v="79"/>
        <pc:sldMkLst>
          <pc:docMk/>
          <pc:sldMk cId="4118133197" sldId="464"/>
        </pc:sldMkLst>
        <pc:spChg chg="mod ord">
          <ac:chgData name="ヨコオ　レイ" userId="S::a71377@st.takushoku-u.ac.jp::5ef8c68c-7bdf-4008-854e-3343d3eda687" providerId="AD" clId="Web-{F6D203A9-EA81-4DE3-BF00-EF3631A12B2E}" dt="2019-10-21T05:37:27.451" v="79"/>
          <ac:spMkLst>
            <pc:docMk/>
            <pc:sldMk cId="4118133197" sldId="464"/>
            <ac:spMk id="2" creationId="{D8526BD4-749A-4E74-9B79-C5E2D340FEA5}"/>
          </ac:spMkLst>
        </pc:spChg>
        <pc:spChg chg="mod ord">
          <ac:chgData name="ヨコオ　レイ" userId="S::a71377@st.takushoku-u.ac.jp::5ef8c68c-7bdf-4008-854e-3343d3eda687" providerId="AD" clId="Web-{F6D203A9-EA81-4DE3-BF00-EF3631A12B2E}" dt="2019-10-21T05:37:27.451" v="79"/>
          <ac:spMkLst>
            <pc:docMk/>
            <pc:sldMk cId="4118133197" sldId="464"/>
            <ac:spMk id="3" creationId="{35A116F1-7BEF-4395-ABB4-ACD36E83B29D}"/>
          </ac:spMkLst>
        </pc:spChg>
        <pc:spChg chg="add mod">
          <ac:chgData name="ヨコオ　レイ" userId="S::a71377@st.takushoku-u.ac.jp::5ef8c68c-7bdf-4008-854e-3343d3eda687" providerId="AD" clId="Web-{F6D203A9-EA81-4DE3-BF00-EF3631A12B2E}" dt="2019-10-21T03:59:04.027" v="35" actId="14100"/>
          <ac:spMkLst>
            <pc:docMk/>
            <pc:sldMk cId="4118133197" sldId="464"/>
            <ac:spMk id="5" creationId="{C516BD52-36CE-4A8C-8F6C-EC151DD76F87}"/>
          </ac:spMkLst>
        </pc:spChg>
      </pc:sldChg>
      <pc:sldChg chg="modSp mod modClrScheme chgLayout">
        <pc:chgData name="ヨコオ　レイ" userId="S::a71377@st.takushoku-u.ac.jp::5ef8c68c-7bdf-4008-854e-3343d3eda687" providerId="AD" clId="Web-{F6D203A9-EA81-4DE3-BF00-EF3631A12B2E}" dt="2019-10-21T05:37:27.451" v="79"/>
        <pc:sldMkLst>
          <pc:docMk/>
          <pc:sldMk cId="3180461395" sldId="465"/>
        </pc:sldMkLst>
        <pc:spChg chg="mod ord">
          <ac:chgData name="ヨコオ　レイ" userId="S::a71377@st.takushoku-u.ac.jp::5ef8c68c-7bdf-4008-854e-3343d3eda687" providerId="AD" clId="Web-{F6D203A9-EA81-4DE3-BF00-EF3631A12B2E}" dt="2019-10-21T05:37:27.451" v="79"/>
          <ac:spMkLst>
            <pc:docMk/>
            <pc:sldMk cId="3180461395" sldId="465"/>
            <ac:spMk id="2" creationId="{BF112B54-B9C6-4633-AC0E-4B4EAE6A3A0B}"/>
          </ac:spMkLst>
        </pc:spChg>
        <pc:spChg chg="mod ord">
          <ac:chgData name="ヨコオ　レイ" userId="S::a71377@st.takushoku-u.ac.jp::5ef8c68c-7bdf-4008-854e-3343d3eda687" providerId="AD" clId="Web-{F6D203A9-EA81-4DE3-BF00-EF3631A12B2E}" dt="2019-10-21T05:37:27.451" v="79"/>
          <ac:spMkLst>
            <pc:docMk/>
            <pc:sldMk cId="3180461395" sldId="465"/>
            <ac:spMk id="3" creationId="{80735B92-BD1D-4A93-8817-7E09845BA330}"/>
          </ac:spMkLst>
        </pc:spChg>
      </pc:sldChg>
      <pc:sldChg chg="modSp mod modClrScheme chgLayout">
        <pc:chgData name="ヨコオ　レイ" userId="S::a71377@st.takushoku-u.ac.jp::5ef8c68c-7bdf-4008-854e-3343d3eda687" providerId="AD" clId="Web-{F6D203A9-EA81-4DE3-BF00-EF3631A12B2E}" dt="2019-10-21T05:37:27.451" v="79"/>
        <pc:sldMkLst>
          <pc:docMk/>
          <pc:sldMk cId="513422652" sldId="466"/>
        </pc:sldMkLst>
        <pc:spChg chg="mod ord">
          <ac:chgData name="ヨコオ　レイ" userId="S::a71377@st.takushoku-u.ac.jp::5ef8c68c-7bdf-4008-854e-3343d3eda687" providerId="AD" clId="Web-{F6D203A9-EA81-4DE3-BF00-EF3631A12B2E}" dt="2019-10-21T05:37:27.451" v="79"/>
          <ac:spMkLst>
            <pc:docMk/>
            <pc:sldMk cId="513422652" sldId="466"/>
            <ac:spMk id="2" creationId="{8281E39F-90C1-4997-AD59-320ACA518C9C}"/>
          </ac:spMkLst>
        </pc:spChg>
        <pc:spChg chg="mod ord">
          <ac:chgData name="ヨコオ　レイ" userId="S::a71377@st.takushoku-u.ac.jp::5ef8c68c-7bdf-4008-854e-3343d3eda687" providerId="AD" clId="Web-{F6D203A9-EA81-4DE3-BF00-EF3631A12B2E}" dt="2019-10-21T05:37:27.451" v="79"/>
          <ac:spMkLst>
            <pc:docMk/>
            <pc:sldMk cId="513422652" sldId="466"/>
            <ac:spMk id="3" creationId="{4A1C92F8-28B8-4BD6-9CEA-CBA42B4FD504}"/>
          </ac:spMkLst>
        </pc:spChg>
      </pc:sldChg>
      <pc:sldChg chg="modSp mod modClrScheme chgLayout">
        <pc:chgData name="ヨコオ　レイ" userId="S::a71377@st.takushoku-u.ac.jp::5ef8c68c-7bdf-4008-854e-3343d3eda687" providerId="AD" clId="Web-{F6D203A9-EA81-4DE3-BF00-EF3631A12B2E}" dt="2019-10-21T05:37:55.154" v="92" actId="20577"/>
        <pc:sldMkLst>
          <pc:docMk/>
          <pc:sldMk cId="902344163" sldId="468"/>
        </pc:sldMkLst>
        <pc:spChg chg="mod ord">
          <ac:chgData name="ヨコオ　レイ" userId="S::a71377@st.takushoku-u.ac.jp::5ef8c68c-7bdf-4008-854e-3343d3eda687" providerId="AD" clId="Web-{F6D203A9-EA81-4DE3-BF00-EF3631A12B2E}" dt="2019-10-21T05:37:55.154" v="92" actId="20577"/>
          <ac:spMkLst>
            <pc:docMk/>
            <pc:sldMk cId="902344163" sldId="468"/>
            <ac:spMk id="2" creationId="{00000000-0000-0000-0000-000000000000}"/>
          </ac:spMkLst>
        </pc:spChg>
        <pc:spChg chg="mod ord">
          <ac:chgData name="ヨコオ　レイ" userId="S::a71377@st.takushoku-u.ac.jp::5ef8c68c-7bdf-4008-854e-3343d3eda687" providerId="AD" clId="Web-{F6D203A9-EA81-4DE3-BF00-EF3631A12B2E}" dt="2019-10-21T05:37:27.451" v="79"/>
          <ac:spMkLst>
            <pc:docMk/>
            <pc:sldMk cId="902344163" sldId="468"/>
            <ac:spMk id="3" creationId="{00000000-0000-0000-0000-000000000000}"/>
          </ac:spMkLst>
        </pc:spChg>
        <pc:spChg chg="mod">
          <ac:chgData name="ヨコオ　レイ" userId="S::a71377@st.takushoku-u.ac.jp::5ef8c68c-7bdf-4008-854e-3343d3eda687" providerId="AD" clId="Web-{F6D203A9-EA81-4DE3-BF00-EF3631A12B2E}" dt="2019-10-21T05:33:17.700" v="62" actId="1076"/>
          <ac:spMkLst>
            <pc:docMk/>
            <pc:sldMk cId="902344163" sldId="468"/>
            <ac:spMk id="10" creationId="{6B31F052-0DC5-4403-A7F1-3AA63EFECFB4}"/>
          </ac:spMkLst>
        </pc:spChg>
        <pc:spChg chg="mod">
          <ac:chgData name="ヨコオ　レイ" userId="S::a71377@st.takushoku-u.ac.jp::5ef8c68c-7bdf-4008-854e-3343d3eda687" providerId="AD" clId="Web-{F6D203A9-EA81-4DE3-BF00-EF3631A12B2E}" dt="2019-10-21T05:34:11.857" v="69" actId="14100"/>
          <ac:spMkLst>
            <pc:docMk/>
            <pc:sldMk cId="902344163" sldId="468"/>
            <ac:spMk id="20" creationId="{5B011F15-00C7-4ED7-90E3-2F1435ECBBFD}"/>
          </ac:spMkLst>
        </pc:spChg>
        <pc:spChg chg="mod">
          <ac:chgData name="ヨコオ　レイ" userId="S::a71377@st.takushoku-u.ac.jp::5ef8c68c-7bdf-4008-854e-3343d3eda687" providerId="AD" clId="Web-{F6D203A9-EA81-4DE3-BF00-EF3631A12B2E}" dt="2019-10-21T05:34:56.966" v="75" actId="14100"/>
          <ac:spMkLst>
            <pc:docMk/>
            <pc:sldMk cId="902344163" sldId="468"/>
            <ac:spMk id="24" creationId="{1FCBE0DC-80A5-452D-93C1-50F6102502E0}"/>
          </ac:spMkLst>
        </pc:spChg>
        <pc:spChg chg="mod">
          <ac:chgData name="ヨコオ　レイ" userId="S::a71377@st.takushoku-u.ac.jp::5ef8c68c-7bdf-4008-854e-3343d3eda687" providerId="AD" clId="Web-{F6D203A9-EA81-4DE3-BF00-EF3631A12B2E}" dt="2019-10-21T05:34:43.685" v="74" actId="1076"/>
          <ac:spMkLst>
            <pc:docMk/>
            <pc:sldMk cId="902344163" sldId="468"/>
            <ac:spMk id="25" creationId="{2C3635C9-911F-4674-9DAC-6DC4A2533C1B}"/>
          </ac:spMkLst>
        </pc:spChg>
        <pc:picChg chg="mod">
          <ac:chgData name="ヨコオ　レイ" userId="S::a71377@st.takushoku-u.ac.jp::5ef8c68c-7bdf-4008-854e-3343d3eda687" providerId="AD" clId="Web-{F6D203A9-EA81-4DE3-BF00-EF3631A12B2E}" dt="2019-10-21T05:33:28.122" v="65" actId="14100"/>
          <ac:picMkLst>
            <pc:docMk/>
            <pc:sldMk cId="902344163" sldId="468"/>
            <ac:picMk id="16" creationId="{45F166E7-7DB5-4D0F-80F5-250F43A0FDA6}"/>
          </ac:picMkLst>
        </pc:picChg>
        <pc:cxnChg chg="mod">
          <ac:chgData name="ヨコオ　レイ" userId="S::a71377@st.takushoku-u.ac.jp::5ef8c68c-7bdf-4008-854e-3343d3eda687" providerId="AD" clId="Web-{F6D203A9-EA81-4DE3-BF00-EF3631A12B2E}" dt="2019-10-21T05:34:01.623" v="67" actId="1076"/>
          <ac:cxnSpMkLst>
            <pc:docMk/>
            <pc:sldMk cId="902344163" sldId="468"/>
            <ac:cxnSpMk id="17" creationId="{AD01A91B-4F86-426D-A5C1-C1DFE5B00373}"/>
          </ac:cxnSpMkLst>
        </pc:cxnChg>
      </pc:sldChg>
      <pc:sldChg chg="modSp mod modClrScheme chgLayout">
        <pc:chgData name="ヨコオ　レイ" userId="S::a71377@st.takushoku-u.ac.jp::5ef8c68c-7bdf-4008-854e-3343d3eda687" providerId="AD" clId="Web-{F6D203A9-EA81-4DE3-BF00-EF3631A12B2E}" dt="2019-10-21T05:37:27.451" v="79"/>
        <pc:sldMkLst>
          <pc:docMk/>
          <pc:sldMk cId="3495577191" sldId="469"/>
        </pc:sldMkLst>
        <pc:spChg chg="mod ord">
          <ac:chgData name="ヨコオ　レイ" userId="S::a71377@st.takushoku-u.ac.jp::5ef8c68c-7bdf-4008-854e-3343d3eda687" providerId="AD" clId="Web-{F6D203A9-EA81-4DE3-BF00-EF3631A12B2E}" dt="2019-10-21T05:37:27.451" v="79"/>
          <ac:spMkLst>
            <pc:docMk/>
            <pc:sldMk cId="3495577191" sldId="469"/>
            <ac:spMk id="3" creationId="{8BD5AB8E-F56A-4B0F-97AA-4C1F7CBBAB32}"/>
          </ac:spMkLst>
        </pc:spChg>
      </pc:sldChg>
      <pc:sldChg chg="addSp modSp new">
        <pc:chgData name="ヨコオ　レイ" userId="S::a71377@st.takushoku-u.ac.jp::5ef8c68c-7bdf-4008-854e-3343d3eda687" providerId="AD" clId="Web-{F6D203A9-EA81-4DE3-BF00-EF3631A12B2E}" dt="2019-10-21T05:41:30.514" v="189" actId="1076"/>
        <pc:sldMkLst>
          <pc:docMk/>
          <pc:sldMk cId="3109934044" sldId="470"/>
        </pc:sldMkLst>
        <pc:spChg chg="add mod">
          <ac:chgData name="ヨコオ　レイ" userId="S::a71377@st.takushoku-u.ac.jp::5ef8c68c-7bdf-4008-854e-3343d3eda687" providerId="AD" clId="Web-{F6D203A9-EA81-4DE3-BF00-EF3631A12B2E}" dt="2019-10-21T05:40:02.592" v="186" actId="1076"/>
          <ac:spMkLst>
            <pc:docMk/>
            <pc:sldMk cId="3109934044" sldId="470"/>
            <ac:spMk id="3" creationId="{56E0933C-8EC3-4BEF-A08F-78BFCDFA0A32}"/>
          </ac:spMkLst>
        </pc:spChg>
        <pc:picChg chg="add mod">
          <ac:chgData name="ヨコオ　レイ" userId="S::a71377@st.takushoku-u.ac.jp::5ef8c68c-7bdf-4008-854e-3343d3eda687" providerId="AD" clId="Web-{F6D203A9-EA81-4DE3-BF00-EF3631A12B2E}" dt="2019-10-21T05:41:30.514" v="189" actId="1076"/>
          <ac:picMkLst>
            <pc:docMk/>
            <pc:sldMk cId="3109934044" sldId="470"/>
            <ac:picMk id="5" creationId="{22A7AAC4-D672-40F4-A81B-E63E28C4BEC8}"/>
          </ac:picMkLst>
        </pc:picChg>
      </pc:sldChg>
      <pc:sldMasterChg chg="del delSldLayout">
        <pc:chgData name="ヨコオ　レイ" userId="S::a71377@st.takushoku-u.ac.jp::5ef8c68c-7bdf-4008-854e-3343d3eda687" providerId="AD" clId="Web-{F6D203A9-EA81-4DE3-BF00-EF3631A12B2E}" dt="2019-10-21T05:36:20.404" v="76"/>
        <pc:sldMasterMkLst>
          <pc:docMk/>
          <pc:sldMasterMk cId="1517186081" sldId="2147484335"/>
        </pc:sldMasterMkLst>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36"/>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37"/>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38"/>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39"/>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0"/>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1"/>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2"/>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3"/>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4"/>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5"/>
          </pc:sldLayoutMkLst>
        </pc:sldLayoutChg>
        <pc:sldLayoutChg chg="del">
          <pc:chgData name="ヨコオ　レイ" userId="S::a71377@st.takushoku-u.ac.jp::5ef8c68c-7bdf-4008-854e-3343d3eda687" providerId="AD" clId="Web-{F6D203A9-EA81-4DE3-BF00-EF3631A12B2E}" dt="2019-10-21T05:36:20.404" v="76"/>
          <pc:sldLayoutMkLst>
            <pc:docMk/>
            <pc:sldMasterMk cId="1517186081" sldId="2147484335"/>
            <pc:sldLayoutMk cId="0" sldId="2147484346"/>
          </pc:sldLayoutMkLst>
        </pc:sldLayoutChg>
      </pc:sldMasterChg>
      <pc:sldMasterChg chg="add del addSldLayout delSldLayout modSldLayout">
        <pc:chgData name="ヨコオ　レイ" userId="S::a71377@st.takushoku-u.ac.jp::5ef8c68c-7bdf-4008-854e-3343d3eda687" providerId="AD" clId="Web-{F6D203A9-EA81-4DE3-BF00-EF3631A12B2E}" dt="2019-10-21T05:36:54.061" v="77"/>
        <pc:sldMasterMkLst>
          <pc:docMk/>
          <pc:sldMasterMk cId="1666758764" sldId="2147484347"/>
        </pc:sldMasterMkLst>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45380257" sldId="2147484348"/>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3825912588" sldId="2147484349"/>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901422171" sldId="2147484350"/>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2181313942" sldId="2147484351"/>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571499993" sldId="2147484352"/>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481839216" sldId="2147484353"/>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3822668701" sldId="2147484354"/>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1985387531" sldId="2147484355"/>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2079852969" sldId="2147484356"/>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1868181902" sldId="2147484357"/>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2932538558" sldId="2147484358"/>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3707197032" sldId="2147484359"/>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3345265895" sldId="2147484360"/>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1133491009" sldId="2147484361"/>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3526350476" sldId="2147484362"/>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2217183278" sldId="2147484363"/>
          </pc:sldLayoutMkLst>
        </pc:sldLayoutChg>
        <pc:sldLayoutChg chg="add del mod replId">
          <pc:chgData name="ヨコオ　レイ" userId="S::a71377@st.takushoku-u.ac.jp::5ef8c68c-7bdf-4008-854e-3343d3eda687" providerId="AD" clId="Web-{F6D203A9-EA81-4DE3-BF00-EF3631A12B2E}" dt="2019-10-21T05:36:54.061" v="77"/>
          <pc:sldLayoutMkLst>
            <pc:docMk/>
            <pc:sldMasterMk cId="1666758764" sldId="2147484347"/>
            <pc:sldLayoutMk cId="4026485507" sldId="2147484364"/>
          </pc:sldLayoutMkLst>
        </pc:sldLayoutChg>
      </pc:sldMasterChg>
      <pc:sldMasterChg chg="add del addSldLayout delSldLayout modSldLayout">
        <pc:chgData name="ヨコオ　レイ" userId="S::a71377@st.takushoku-u.ac.jp::5ef8c68c-7bdf-4008-854e-3343d3eda687" providerId="AD" clId="Web-{F6D203A9-EA81-4DE3-BF00-EF3631A12B2E}" dt="2019-10-21T05:37:09.107" v="78"/>
        <pc:sldMasterMkLst>
          <pc:docMk/>
          <pc:sldMasterMk cId="2887664345" sldId="2147484365"/>
        </pc:sldMasterMkLst>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2876085941" sldId="2147484366"/>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2471019971" sldId="2147484367"/>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3725850169" sldId="2147484368"/>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1541095008" sldId="2147484369"/>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282540921" sldId="2147484370"/>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844370917" sldId="2147484371"/>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3898505805" sldId="2147484372"/>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3480049544" sldId="2147484373"/>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3816937413" sldId="2147484374"/>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2068580015" sldId="2147484375"/>
          </pc:sldLayoutMkLst>
        </pc:sldLayoutChg>
        <pc:sldLayoutChg chg="add del mod replId">
          <pc:chgData name="ヨコオ　レイ" userId="S::a71377@st.takushoku-u.ac.jp::5ef8c68c-7bdf-4008-854e-3343d3eda687" providerId="AD" clId="Web-{F6D203A9-EA81-4DE3-BF00-EF3631A12B2E}" dt="2019-10-21T05:37:09.107" v="78"/>
          <pc:sldLayoutMkLst>
            <pc:docMk/>
            <pc:sldMasterMk cId="2887664345" sldId="2147484365"/>
            <pc:sldLayoutMk cId="4021700180" sldId="2147484376"/>
          </pc:sldLayoutMkLst>
        </pc:sldLayoutChg>
      </pc:sldMasterChg>
      <pc:sldMasterChg chg="add del addSldLayout delSldLayout modSldLayout">
        <pc:chgData name="ヨコオ　レイ" userId="S::a71377@st.takushoku-u.ac.jp::5ef8c68c-7bdf-4008-854e-3343d3eda687" providerId="AD" clId="Web-{F6D203A9-EA81-4DE3-BF00-EF3631A12B2E}" dt="2019-10-21T05:37:27.451" v="79"/>
        <pc:sldMasterMkLst>
          <pc:docMk/>
          <pc:sldMasterMk cId="643596317" sldId="2147484377"/>
        </pc:sldMasterMkLst>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3669259275" sldId="2147484378"/>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2214578985" sldId="2147484379"/>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2484645932" sldId="2147484380"/>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4046014229" sldId="2147484381"/>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978166703" sldId="2147484382"/>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805855194" sldId="2147484383"/>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277832797" sldId="2147484384"/>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3162580300" sldId="2147484385"/>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987537140" sldId="2147484386"/>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2579049" sldId="2147484387"/>
          </pc:sldLayoutMkLst>
        </pc:sldLayoutChg>
        <pc:sldLayoutChg chg="add del mod replId">
          <pc:chgData name="ヨコオ　レイ" userId="S::a71377@st.takushoku-u.ac.jp::5ef8c68c-7bdf-4008-854e-3343d3eda687" providerId="AD" clId="Web-{F6D203A9-EA81-4DE3-BF00-EF3631A12B2E}" dt="2019-10-21T05:37:27.451" v="79"/>
          <pc:sldLayoutMkLst>
            <pc:docMk/>
            <pc:sldMasterMk cId="643596317" sldId="2147484377"/>
            <pc:sldLayoutMk cId="1695929193" sldId="2147484388"/>
          </pc:sldLayoutMkLst>
        </pc:sldLayoutChg>
      </pc:sldMasterChg>
      <pc:sldMasterChg chg="add addSldLayout modSldLayout">
        <pc:chgData name="ヨコオ　レイ" userId="S::a71377@st.takushoku-u.ac.jp::5ef8c68c-7bdf-4008-854e-3343d3eda687" providerId="AD" clId="Web-{F6D203A9-EA81-4DE3-BF00-EF3631A12B2E}" dt="2019-10-21T05:37:27.451" v="79"/>
        <pc:sldMasterMkLst>
          <pc:docMk/>
          <pc:sldMasterMk cId="3486141859" sldId="2147484389"/>
        </pc:sldMasterMkLst>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3574098483" sldId="2147484390"/>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2387211498" sldId="2147484391"/>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3656447709" sldId="2147484392"/>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996329032" sldId="2147484393"/>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2377692586" sldId="2147484394"/>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4206392298" sldId="2147484395"/>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2813928211" sldId="2147484396"/>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3497844467" sldId="2147484397"/>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2584153595" sldId="2147484398"/>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2476115536" sldId="2147484399"/>
          </pc:sldLayoutMkLst>
        </pc:sldLayoutChg>
        <pc:sldLayoutChg chg="add mod replId">
          <pc:chgData name="ヨコオ　レイ" userId="S::a71377@st.takushoku-u.ac.jp::5ef8c68c-7bdf-4008-854e-3343d3eda687" providerId="AD" clId="Web-{F6D203A9-EA81-4DE3-BF00-EF3631A12B2E}" dt="2019-10-21T05:37:27.451" v="79"/>
          <pc:sldLayoutMkLst>
            <pc:docMk/>
            <pc:sldMasterMk cId="3486141859" sldId="2147484389"/>
            <pc:sldLayoutMk cId="1435050635" sldId="2147484400"/>
          </pc:sldLayoutMkLst>
        </pc:sldLayoutChg>
      </pc:sldMasterChg>
    </pc:docChg>
  </pc:docChgLst>
  <pc:docChgLst>
    <pc:chgData name="カトリ　ヒカル" userId="S::a71127@st.takushoku-u.ac.jp::7925d78e-1930-4a00-8eb4-81d293cf66e4" providerId="AD" clId="Web-{D2A044BC-6A2F-42B5-93B8-E672E028EE1D}"/>
    <pc:docChg chg="addSld modSld sldOrd">
      <pc:chgData name="カトリ　ヒカル" userId="S::a71127@st.takushoku-u.ac.jp::7925d78e-1930-4a00-8eb4-81d293cf66e4" providerId="AD" clId="Web-{D2A044BC-6A2F-42B5-93B8-E672E028EE1D}" dt="2019-10-14T06:40:45.496" v="1155" actId="1076"/>
      <pc:docMkLst>
        <pc:docMk/>
      </pc:docMkLst>
      <pc:sldChg chg="ord">
        <pc:chgData name="カトリ　ヒカル" userId="S::a71127@st.takushoku-u.ac.jp::7925d78e-1930-4a00-8eb4-81d293cf66e4" providerId="AD" clId="Web-{D2A044BC-6A2F-42B5-93B8-E672E028EE1D}" dt="2019-10-14T04:07:58.949" v="749"/>
        <pc:sldMkLst>
          <pc:docMk/>
          <pc:sldMk cId="3051306792" sldId="436"/>
        </pc:sldMkLst>
      </pc:sldChg>
      <pc:sldChg chg="addSp modSp">
        <pc:chgData name="カトリ　ヒカル" userId="S::a71127@st.takushoku-u.ac.jp::7925d78e-1930-4a00-8eb4-81d293cf66e4" providerId="AD" clId="Web-{D2A044BC-6A2F-42B5-93B8-E672E028EE1D}" dt="2019-10-14T03:20:49.996" v="165" actId="20577"/>
        <pc:sldMkLst>
          <pc:docMk/>
          <pc:sldMk cId="1223396340" sldId="449"/>
        </pc:sldMkLst>
        <pc:spChg chg="mod">
          <ac:chgData name="カトリ　ヒカル" userId="S::a71127@st.takushoku-u.ac.jp::7925d78e-1930-4a00-8eb4-81d293cf66e4" providerId="AD" clId="Web-{D2A044BC-6A2F-42B5-93B8-E672E028EE1D}" dt="2019-10-14T03:20:49.996" v="165" actId="20577"/>
          <ac:spMkLst>
            <pc:docMk/>
            <pc:sldMk cId="1223396340" sldId="449"/>
            <ac:spMk id="2" creationId="{00000000-0000-0000-0000-000000000000}"/>
          </ac:spMkLst>
        </pc:spChg>
        <pc:spChg chg="mod">
          <ac:chgData name="カトリ　ヒカル" userId="S::a71127@st.takushoku-u.ac.jp::7925d78e-1930-4a00-8eb4-81d293cf66e4" providerId="AD" clId="Web-{D2A044BC-6A2F-42B5-93B8-E672E028EE1D}" dt="2019-10-14T03:10:46.821" v="1" actId="1076"/>
          <ac:spMkLst>
            <pc:docMk/>
            <pc:sldMk cId="1223396340" sldId="449"/>
            <ac:spMk id="4" creationId="{04958BFF-881A-493F-9933-A22CDA54A471}"/>
          </ac:spMkLst>
        </pc:spChg>
        <pc:spChg chg="add mod">
          <ac:chgData name="カトリ　ヒカル" userId="S::a71127@st.takushoku-u.ac.jp::7925d78e-1930-4a00-8eb4-81d293cf66e4" providerId="AD" clId="Web-{D2A044BC-6A2F-42B5-93B8-E672E028EE1D}" dt="2019-10-14T03:19:55.059" v="143" actId="1076"/>
          <ac:spMkLst>
            <pc:docMk/>
            <pc:sldMk cId="1223396340" sldId="449"/>
            <ac:spMk id="5" creationId="{C7F7B3B1-1F84-4B4C-896B-55B9374DE084}"/>
          </ac:spMkLst>
        </pc:spChg>
        <pc:spChg chg="add mod">
          <ac:chgData name="カトリ　ヒカル" userId="S::a71127@st.takushoku-u.ac.jp::7925d78e-1930-4a00-8eb4-81d293cf66e4" providerId="AD" clId="Web-{D2A044BC-6A2F-42B5-93B8-E672E028EE1D}" dt="2019-10-14T03:20:21.496" v="148"/>
          <ac:spMkLst>
            <pc:docMk/>
            <pc:sldMk cId="1223396340" sldId="449"/>
            <ac:spMk id="6" creationId="{ABD8D25F-62C1-404A-BA1D-1F844C7CE190}"/>
          </ac:spMkLst>
        </pc:spChg>
      </pc:sldChg>
      <pc:sldChg chg="addSp modSp new">
        <pc:chgData name="カトリ　ヒカル" userId="S::a71127@st.takushoku-u.ac.jp::7925d78e-1930-4a00-8eb4-81d293cf66e4" providerId="AD" clId="Web-{D2A044BC-6A2F-42B5-93B8-E672E028EE1D}" dt="2019-10-14T03:31:22.845" v="330" actId="1076"/>
        <pc:sldMkLst>
          <pc:docMk/>
          <pc:sldMk cId="2437514996" sldId="450"/>
        </pc:sldMkLst>
        <pc:spChg chg="mod">
          <ac:chgData name="カトリ　ヒカル" userId="S::a71127@st.takushoku-u.ac.jp::7925d78e-1930-4a00-8eb4-81d293cf66e4" providerId="AD" clId="Web-{D2A044BC-6A2F-42B5-93B8-E672E028EE1D}" dt="2019-10-14T03:26:15.716" v="191" actId="20577"/>
          <ac:spMkLst>
            <pc:docMk/>
            <pc:sldMk cId="2437514996" sldId="450"/>
            <ac:spMk id="2" creationId="{82C1A79B-FF8F-4527-8E4F-BDCA4A109CAC}"/>
          </ac:spMkLst>
        </pc:spChg>
        <pc:spChg chg="add mod">
          <ac:chgData name="カトリ　ヒカル" userId="S::a71127@st.takushoku-u.ac.jp::7925d78e-1930-4a00-8eb4-81d293cf66e4" providerId="AD" clId="Web-{D2A044BC-6A2F-42B5-93B8-E672E028EE1D}" dt="2019-10-14T03:31:22.845" v="330" actId="1076"/>
          <ac:spMkLst>
            <pc:docMk/>
            <pc:sldMk cId="2437514996" sldId="450"/>
            <ac:spMk id="4" creationId="{30959B63-4A1B-47BD-9EE6-FB9FC3305D92}"/>
          </ac:spMkLst>
        </pc:spChg>
      </pc:sldChg>
      <pc:sldChg chg="addSp modSp new">
        <pc:chgData name="カトリ　ヒカル" userId="S::a71127@st.takushoku-u.ac.jp::7925d78e-1930-4a00-8eb4-81d293cf66e4" providerId="AD" clId="Web-{D2A044BC-6A2F-42B5-93B8-E672E028EE1D}" dt="2019-10-14T03:37:08.169" v="405" actId="20577"/>
        <pc:sldMkLst>
          <pc:docMk/>
          <pc:sldMk cId="330394571" sldId="452"/>
        </pc:sldMkLst>
        <pc:spChg chg="mod">
          <ac:chgData name="カトリ　ヒカル" userId="S::a71127@st.takushoku-u.ac.jp::7925d78e-1930-4a00-8eb4-81d293cf66e4" providerId="AD" clId="Web-{D2A044BC-6A2F-42B5-93B8-E672E028EE1D}" dt="2019-10-14T03:31:46.485" v="332" actId="20577"/>
          <ac:spMkLst>
            <pc:docMk/>
            <pc:sldMk cId="330394571" sldId="452"/>
            <ac:spMk id="2" creationId="{29DC6348-9B7E-4718-B67C-3F1A73213A25}"/>
          </ac:spMkLst>
        </pc:spChg>
        <pc:spChg chg="add mod">
          <ac:chgData name="カトリ　ヒカル" userId="S::a71127@st.takushoku-u.ac.jp::7925d78e-1930-4a00-8eb4-81d293cf66e4" providerId="AD" clId="Web-{D2A044BC-6A2F-42B5-93B8-E672E028EE1D}" dt="2019-10-14T03:37:08.169" v="405" actId="20577"/>
          <ac:spMkLst>
            <pc:docMk/>
            <pc:sldMk cId="330394571" sldId="452"/>
            <ac:spMk id="4" creationId="{2DED48F0-2020-413F-8E58-0F3150188426}"/>
          </ac:spMkLst>
        </pc:spChg>
      </pc:sldChg>
      <pc:sldChg chg="addSp modSp new">
        <pc:chgData name="カトリ　ヒカル" userId="S::a71127@st.takushoku-u.ac.jp::7925d78e-1930-4a00-8eb4-81d293cf66e4" providerId="AD" clId="Web-{D2A044BC-6A2F-42B5-93B8-E672E028EE1D}" dt="2019-10-14T04:09:46.390" v="785"/>
        <pc:sldMkLst>
          <pc:docMk/>
          <pc:sldMk cId="2374667565" sldId="453"/>
        </pc:sldMkLst>
        <pc:spChg chg="mod">
          <ac:chgData name="カトリ　ヒカル" userId="S::a71127@st.takushoku-u.ac.jp::7925d78e-1930-4a00-8eb4-81d293cf66e4" providerId="AD" clId="Web-{D2A044BC-6A2F-42B5-93B8-E672E028EE1D}" dt="2019-10-14T03:51:22.527" v="432" actId="20577"/>
          <ac:spMkLst>
            <pc:docMk/>
            <pc:sldMk cId="2374667565" sldId="453"/>
            <ac:spMk id="2" creationId="{96519F80-6698-4D05-93D1-3437038F7332}"/>
          </ac:spMkLst>
        </pc:spChg>
        <pc:spChg chg="add mod">
          <ac:chgData name="カトリ　ヒカル" userId="S::a71127@st.takushoku-u.ac.jp::7925d78e-1930-4a00-8eb4-81d293cf66e4" providerId="AD" clId="Web-{D2A044BC-6A2F-42B5-93B8-E672E028EE1D}" dt="2019-10-14T04:04:43.088" v="714" actId="20577"/>
          <ac:spMkLst>
            <pc:docMk/>
            <pc:sldMk cId="2374667565" sldId="453"/>
            <ac:spMk id="4" creationId="{5AFCEEAC-5452-41CA-AFD2-3EFF8EE36107}"/>
          </ac:spMkLst>
        </pc:spChg>
        <pc:spChg chg="add mod">
          <ac:chgData name="カトリ　ヒカル" userId="S::a71127@st.takushoku-u.ac.jp::7925d78e-1930-4a00-8eb4-81d293cf66e4" providerId="AD" clId="Web-{D2A044BC-6A2F-42B5-93B8-E672E028EE1D}" dt="2019-10-14T03:59:24.882" v="599" actId="1076"/>
          <ac:spMkLst>
            <pc:docMk/>
            <pc:sldMk cId="2374667565" sldId="453"/>
            <ac:spMk id="5" creationId="{7F37E06F-F730-4C5B-BC9B-AAD62C6CFCB1}"/>
          </ac:spMkLst>
        </pc:spChg>
        <pc:spChg chg="add mod">
          <ac:chgData name="カトリ　ヒカル" userId="S::a71127@st.takushoku-u.ac.jp::7925d78e-1930-4a00-8eb4-81d293cf66e4" providerId="AD" clId="Web-{D2A044BC-6A2F-42B5-93B8-E672E028EE1D}" dt="2019-10-14T04:04:34.682" v="711" actId="20577"/>
          <ac:spMkLst>
            <pc:docMk/>
            <pc:sldMk cId="2374667565" sldId="453"/>
            <ac:spMk id="6" creationId="{96583A44-EEB6-4E88-93FE-5409E9DBE865}"/>
          </ac:spMkLst>
        </pc:spChg>
        <pc:spChg chg="add mod">
          <ac:chgData name="カトリ　ヒカル" userId="S::a71127@st.takushoku-u.ac.jp::7925d78e-1930-4a00-8eb4-81d293cf66e4" providerId="AD" clId="Web-{D2A044BC-6A2F-42B5-93B8-E672E028EE1D}" dt="2019-10-14T04:07:09.542" v="748"/>
          <ac:spMkLst>
            <pc:docMk/>
            <pc:sldMk cId="2374667565" sldId="453"/>
            <ac:spMk id="7" creationId="{9EDCE4E5-0608-4540-A951-C068CF913C67}"/>
          </ac:spMkLst>
        </pc:spChg>
        <pc:spChg chg="add mod">
          <ac:chgData name="カトリ　ヒカル" userId="S::a71127@st.takushoku-u.ac.jp::7925d78e-1930-4a00-8eb4-81d293cf66e4" providerId="AD" clId="Web-{D2A044BC-6A2F-42B5-93B8-E672E028EE1D}" dt="2019-10-14T04:09:00.902" v="779" actId="1076"/>
          <ac:spMkLst>
            <pc:docMk/>
            <pc:sldMk cId="2374667565" sldId="453"/>
            <ac:spMk id="8" creationId="{8D7A5856-1EE1-4300-87C9-EEC0D56A9BD5}"/>
          </ac:spMkLst>
        </pc:spChg>
        <pc:spChg chg="add mod">
          <ac:chgData name="カトリ　ヒカル" userId="S::a71127@st.takushoku-u.ac.jp::7925d78e-1930-4a00-8eb4-81d293cf66e4" providerId="AD" clId="Web-{D2A044BC-6A2F-42B5-93B8-E672E028EE1D}" dt="2019-10-14T04:09:46.390" v="785"/>
          <ac:spMkLst>
            <pc:docMk/>
            <pc:sldMk cId="2374667565" sldId="453"/>
            <ac:spMk id="9" creationId="{CEB5C87B-A6FC-467F-9FEC-01B89CB4759A}"/>
          </ac:spMkLst>
        </pc:spChg>
      </pc:sldChg>
      <pc:sldChg chg="addSp modSp new">
        <pc:chgData name="カトリ　ヒカル" userId="S::a71127@st.takushoku-u.ac.jp::7925d78e-1930-4a00-8eb4-81d293cf66e4" providerId="AD" clId="Web-{D2A044BC-6A2F-42B5-93B8-E672E028EE1D}" dt="2019-10-14T06:40:45.496" v="1155" actId="1076"/>
        <pc:sldMkLst>
          <pc:docMk/>
          <pc:sldMk cId="2574341989" sldId="463"/>
        </pc:sldMkLst>
        <pc:spChg chg="mod">
          <ac:chgData name="カトリ　ヒカル" userId="S::a71127@st.takushoku-u.ac.jp::7925d78e-1930-4a00-8eb4-81d293cf66e4" providerId="AD" clId="Web-{D2A044BC-6A2F-42B5-93B8-E672E028EE1D}" dt="2019-10-14T06:28:18.816" v="829" actId="20577"/>
          <ac:spMkLst>
            <pc:docMk/>
            <pc:sldMk cId="2574341989" sldId="463"/>
            <ac:spMk id="2" creationId="{FE5327BB-4567-4431-A494-AFBAB0ED757C}"/>
          </ac:spMkLst>
        </pc:spChg>
        <pc:spChg chg="add mod">
          <ac:chgData name="カトリ　ヒカル" userId="S::a71127@st.takushoku-u.ac.jp::7925d78e-1930-4a00-8eb4-81d293cf66e4" providerId="AD" clId="Web-{D2A044BC-6A2F-42B5-93B8-E672E028EE1D}" dt="2019-10-14T06:38:38.194" v="1103" actId="20577"/>
          <ac:spMkLst>
            <pc:docMk/>
            <pc:sldMk cId="2574341989" sldId="463"/>
            <ac:spMk id="4" creationId="{A9A92E74-440E-49ED-840C-8A2FBF5A98C9}"/>
          </ac:spMkLst>
        </pc:spChg>
        <pc:spChg chg="add mod">
          <ac:chgData name="カトリ　ヒカル" userId="S::a71127@st.takushoku-u.ac.jp::7925d78e-1930-4a00-8eb4-81d293cf66e4" providerId="AD" clId="Web-{D2A044BC-6A2F-42B5-93B8-E672E028EE1D}" dt="2019-10-14T06:38:30.913" v="1076" actId="1076"/>
          <ac:spMkLst>
            <pc:docMk/>
            <pc:sldMk cId="2574341989" sldId="463"/>
            <ac:spMk id="5" creationId="{8F0D602B-53C9-4D4B-8ECA-EC7392B014E4}"/>
          </ac:spMkLst>
        </pc:spChg>
        <pc:spChg chg="add mod">
          <ac:chgData name="カトリ　ヒカル" userId="S::a71127@st.takushoku-u.ac.jp::7925d78e-1930-4a00-8eb4-81d293cf66e4" providerId="AD" clId="Web-{D2A044BC-6A2F-42B5-93B8-E672E028EE1D}" dt="2019-10-14T06:38:50.304" v="1106" actId="1076"/>
          <ac:spMkLst>
            <pc:docMk/>
            <pc:sldMk cId="2574341989" sldId="463"/>
            <ac:spMk id="6" creationId="{5AC7DA92-4B1F-4541-A1DB-44CA9BDDCAAF}"/>
          </ac:spMkLst>
        </pc:spChg>
        <pc:spChg chg="add mod">
          <ac:chgData name="カトリ　ヒカル" userId="S::a71127@st.takushoku-u.ac.jp::7925d78e-1930-4a00-8eb4-81d293cf66e4" providerId="AD" clId="Web-{D2A044BC-6A2F-42B5-93B8-E672E028EE1D}" dt="2019-10-14T06:40:45.496" v="1155" actId="1076"/>
          <ac:spMkLst>
            <pc:docMk/>
            <pc:sldMk cId="2574341989" sldId="463"/>
            <ac:spMk id="7" creationId="{B49A44CA-EA31-49C8-AAE7-6C938D6CF8BF}"/>
          </ac:spMkLst>
        </pc:spChg>
      </pc:sldChg>
    </pc:docChg>
  </pc:docChgLst>
  <pc:docChgLst>
    <pc:chgData name="トゴロ　ソラ" userId="S::a71251@st.takushoku-u.ac.jp::242ed5af-d5a2-4df7-bf70-696bb3194ab2" providerId="AD" clId="Web-{B998DD5D-BFED-4BAB-BEB5-00215B1F517C}"/>
    <pc:docChg chg="modSld">
      <pc:chgData name="トゴロ　ソラ" userId="S::a71251@st.takushoku-u.ac.jp::242ed5af-d5a2-4df7-bf70-696bb3194ab2" providerId="AD" clId="Web-{B998DD5D-BFED-4BAB-BEB5-00215B1F517C}" dt="2019-11-14T12:19:18.409" v="42" actId="20577"/>
      <pc:docMkLst>
        <pc:docMk/>
      </pc:docMkLst>
      <pc:sldChg chg="modSp">
        <pc:chgData name="トゴロ　ソラ" userId="S::a71251@st.takushoku-u.ac.jp::242ed5af-d5a2-4df7-bf70-696bb3194ab2" providerId="AD" clId="Web-{B998DD5D-BFED-4BAB-BEB5-00215B1F517C}" dt="2019-11-14T12:19:16.003" v="40" actId="20577"/>
        <pc:sldMkLst>
          <pc:docMk/>
          <pc:sldMk cId="388692777" sldId="512"/>
        </pc:sldMkLst>
        <pc:spChg chg="mod">
          <ac:chgData name="トゴロ　ソラ" userId="S::a71251@st.takushoku-u.ac.jp::242ed5af-d5a2-4df7-bf70-696bb3194ab2" providerId="AD" clId="Web-{B998DD5D-BFED-4BAB-BEB5-00215B1F517C}" dt="2019-11-14T12:12:59.407" v="0" actId="1076"/>
          <ac:spMkLst>
            <pc:docMk/>
            <pc:sldMk cId="388692777" sldId="512"/>
            <ac:spMk id="4" creationId="{B5F0F766-2B26-4393-B8D9-C1B020DF68BD}"/>
          </ac:spMkLst>
        </pc:spChg>
        <pc:spChg chg="mod">
          <ac:chgData name="トゴロ　ソラ" userId="S::a71251@st.takushoku-u.ac.jp::242ed5af-d5a2-4df7-bf70-696bb3194ab2" providerId="AD" clId="Web-{B998DD5D-BFED-4BAB-BEB5-00215B1F517C}" dt="2019-11-14T12:19:16.003" v="40" actId="20577"/>
          <ac:spMkLst>
            <pc:docMk/>
            <pc:sldMk cId="388692777" sldId="512"/>
            <ac:spMk id="6" creationId="{42D4D66C-2DDB-4BE2-96BA-6DFE11C39DE2}"/>
          </ac:spMkLst>
        </pc:spChg>
      </pc:sldChg>
    </pc:docChg>
  </pc:docChgLst>
  <pc:docChgLst>
    <pc:chgData name="マルヤマ　トモヤ" userId="S::a71342@st.takushoku-u.ac.jp::8751789b-8222-4e0f-9d90-34a07a3554a6" providerId="AD" clId="Web-{E627FA94-83F0-4633-8156-5733329FA0E4}"/>
    <pc:docChg chg="modSld sldOrd">
      <pc:chgData name="マルヤマ　トモヤ" userId="S::a71342@st.takushoku-u.ac.jp::8751789b-8222-4e0f-9d90-34a07a3554a6" providerId="AD" clId="Web-{E627FA94-83F0-4633-8156-5733329FA0E4}" dt="2019-12-06T06:58:02.613" v="528" actId="14100"/>
      <pc:docMkLst>
        <pc:docMk/>
      </pc:docMkLst>
      <pc:sldChg chg="addCm">
        <pc:chgData name="マルヤマ　トモヤ" userId="S::a71342@st.takushoku-u.ac.jp::8751789b-8222-4e0f-9d90-34a07a3554a6" providerId="AD" clId="Web-{E627FA94-83F0-4633-8156-5733329FA0E4}" dt="2019-12-06T05:52:20.937" v="4"/>
        <pc:sldMkLst>
          <pc:docMk/>
          <pc:sldMk cId="877788502" sldId="367"/>
        </pc:sldMkLst>
      </pc:sldChg>
      <pc:sldChg chg="ord">
        <pc:chgData name="マルヤマ　トモヤ" userId="S::a71342@st.takushoku-u.ac.jp::8751789b-8222-4e0f-9d90-34a07a3554a6" providerId="AD" clId="Web-{E627FA94-83F0-4633-8156-5733329FA0E4}" dt="2019-12-06T04:52:13.651" v="0"/>
        <pc:sldMkLst>
          <pc:docMk/>
          <pc:sldMk cId="3041815325" sldId="404"/>
        </pc:sldMkLst>
      </pc:sldChg>
      <pc:sldChg chg="ord">
        <pc:chgData name="マルヤマ　トモヤ" userId="S::a71342@st.takushoku-u.ac.jp::8751789b-8222-4e0f-9d90-34a07a3554a6" providerId="AD" clId="Web-{E627FA94-83F0-4633-8156-5733329FA0E4}" dt="2019-12-06T06:44:52.047" v="390"/>
        <pc:sldMkLst>
          <pc:docMk/>
          <pc:sldMk cId="1575434405" sldId="543"/>
        </pc:sldMkLst>
      </pc:sldChg>
      <pc:sldChg chg="modSp">
        <pc:chgData name="マルヤマ　トモヤ" userId="S::a71342@st.takushoku-u.ac.jp::8751789b-8222-4e0f-9d90-34a07a3554a6" providerId="AD" clId="Web-{E627FA94-83F0-4633-8156-5733329FA0E4}" dt="2019-12-06T06:28:36.401" v="386" actId="20577"/>
        <pc:sldMkLst>
          <pc:docMk/>
          <pc:sldMk cId="974060584" sldId="548"/>
        </pc:sldMkLst>
        <pc:spChg chg="mod">
          <ac:chgData name="マルヤマ　トモヤ" userId="S::a71342@st.takushoku-u.ac.jp::8751789b-8222-4e0f-9d90-34a07a3554a6" providerId="AD" clId="Web-{E627FA94-83F0-4633-8156-5733329FA0E4}" dt="2019-12-06T06:28:36.401" v="386" actId="20577"/>
          <ac:spMkLst>
            <pc:docMk/>
            <pc:sldMk cId="974060584" sldId="548"/>
            <ac:spMk id="4" creationId="{2D119D9F-4E6E-4832-B8A4-C02C1A65779B}"/>
          </ac:spMkLst>
        </pc:spChg>
      </pc:sldChg>
      <pc:sldChg chg="ord">
        <pc:chgData name="マルヤマ　トモヤ" userId="S::a71342@st.takushoku-u.ac.jp::8751789b-8222-4e0f-9d90-34a07a3554a6" providerId="AD" clId="Web-{E627FA94-83F0-4633-8156-5733329FA0E4}" dt="2019-12-06T05:00:38.012" v="1"/>
        <pc:sldMkLst>
          <pc:docMk/>
          <pc:sldMk cId="630267791" sldId="573"/>
        </pc:sldMkLst>
      </pc:sldChg>
      <pc:sldChg chg="addSp delSp modSp ord">
        <pc:chgData name="マルヤマ　トモヤ" userId="S::a71342@st.takushoku-u.ac.jp::8751789b-8222-4e0f-9d90-34a07a3554a6" providerId="AD" clId="Web-{E627FA94-83F0-4633-8156-5733329FA0E4}" dt="2019-12-06T06:58:02.613" v="528" actId="14100"/>
        <pc:sldMkLst>
          <pc:docMk/>
          <pc:sldMk cId="3771110346" sldId="574"/>
        </pc:sldMkLst>
        <pc:spChg chg="mod">
          <ac:chgData name="マルヤマ　トモヤ" userId="S::a71342@st.takushoku-u.ac.jp::8751789b-8222-4e0f-9d90-34a07a3554a6" providerId="AD" clId="Web-{E627FA94-83F0-4633-8156-5733329FA0E4}" dt="2019-12-06T06:21:00.852" v="302" actId="1076"/>
          <ac:spMkLst>
            <pc:docMk/>
            <pc:sldMk cId="3771110346" sldId="574"/>
            <ac:spMk id="1253" creationId="{5757346B-85EB-4F18-BEA3-C7B804391066}"/>
          </ac:spMkLst>
        </pc:spChg>
        <pc:graphicFrameChg chg="mod modGraphic">
          <ac:chgData name="マルヤマ　トモヤ" userId="S::a71342@st.takushoku-u.ac.jp::8751789b-8222-4e0f-9d90-34a07a3554a6" providerId="AD" clId="Web-{E627FA94-83F0-4633-8156-5733329FA0E4}" dt="2019-12-06T06:58:02.613" v="528" actId="14100"/>
          <ac:graphicFrameMkLst>
            <pc:docMk/>
            <pc:sldMk cId="3771110346" sldId="574"/>
            <ac:graphicFrameMk id="3" creationId="{1ACD537D-E151-42D2-AA75-63559278433E}"/>
          </ac:graphicFrameMkLst>
        </pc:graphicFrameChg>
        <pc:graphicFrameChg chg="del modGraphic">
          <ac:chgData name="マルヤマ　トモヤ" userId="S::a71342@st.takushoku-u.ac.jp::8751789b-8222-4e0f-9d90-34a07a3554a6" providerId="AD" clId="Web-{E627FA94-83F0-4633-8156-5733329FA0E4}" dt="2019-12-06T06:08:03.473" v="185"/>
          <ac:graphicFrameMkLst>
            <pc:docMk/>
            <pc:sldMk cId="3771110346" sldId="574"/>
            <ac:graphicFrameMk id="1220" creationId="{7AC0B543-7480-405B-93B3-606458EF6967}"/>
          </ac:graphicFrameMkLst>
        </pc:graphicFrameChg>
        <pc:cxnChg chg="del mod">
          <ac:chgData name="マルヤマ　トモヤ" userId="S::a71342@st.takushoku-u.ac.jp::8751789b-8222-4e0f-9d90-34a07a3554a6" providerId="AD" clId="Web-{E627FA94-83F0-4633-8156-5733329FA0E4}" dt="2019-12-06T06:21:17.024" v="306"/>
          <ac:cxnSpMkLst>
            <pc:docMk/>
            <pc:sldMk cId="3771110346" sldId="574"/>
            <ac:cxnSpMk id="1254" creationId="{D344266B-F820-42F8-951F-826513078470}"/>
          </ac:cxnSpMkLst>
        </pc:cxnChg>
        <pc:cxnChg chg="del mod">
          <ac:chgData name="マルヤマ　トモヤ" userId="S::a71342@st.takushoku-u.ac.jp::8751789b-8222-4e0f-9d90-34a07a3554a6" providerId="AD" clId="Web-{E627FA94-83F0-4633-8156-5733329FA0E4}" dt="2019-12-06T06:21:18.899" v="307"/>
          <ac:cxnSpMkLst>
            <pc:docMk/>
            <pc:sldMk cId="3771110346" sldId="574"/>
            <ac:cxnSpMk id="1255" creationId="{AD5CA7CC-DAB6-4537-86EC-C3C8700CBE2E}"/>
          </ac:cxnSpMkLst>
        </pc:cxnChg>
        <pc:cxnChg chg="add mod">
          <ac:chgData name="マルヤマ　トモヤ" userId="S::a71342@st.takushoku-u.ac.jp::8751789b-8222-4e0f-9d90-34a07a3554a6" providerId="AD" clId="Web-{E627FA94-83F0-4633-8156-5733329FA0E4}" dt="2019-12-06T06:21:47.789" v="310" actId="14100"/>
          <ac:cxnSpMkLst>
            <pc:docMk/>
            <pc:sldMk cId="3771110346" sldId="574"/>
            <ac:cxnSpMk id="4871" creationId="{E5962745-7094-4FB8-A491-4D613D1A1456}"/>
          </ac:cxnSpMkLst>
        </pc:cxnChg>
        <pc:cxnChg chg="add mod">
          <ac:chgData name="マルヤマ　トモヤ" userId="S::a71342@st.takushoku-u.ac.jp::8751789b-8222-4e0f-9d90-34a07a3554a6" providerId="AD" clId="Web-{E627FA94-83F0-4633-8156-5733329FA0E4}" dt="2019-12-06T06:23:35.009" v="321" actId="14100"/>
          <ac:cxnSpMkLst>
            <pc:docMk/>
            <pc:sldMk cId="3771110346" sldId="574"/>
            <ac:cxnSpMk id="4872" creationId="{DF1C1042-D57F-4683-A405-A897BB5D5CF7}"/>
          </ac:cxnSpMkLst>
        </pc:cxnChg>
      </pc:sldChg>
      <pc:sldChg chg="ord">
        <pc:chgData name="マルヤマ　トモヤ" userId="S::a71342@st.takushoku-u.ac.jp::8751789b-8222-4e0f-9d90-34a07a3554a6" providerId="AD" clId="Web-{E627FA94-83F0-4633-8156-5733329FA0E4}" dt="2019-12-06T06:32:14.840" v="389"/>
        <pc:sldMkLst>
          <pc:docMk/>
          <pc:sldMk cId="1331152506" sldId="576"/>
        </pc:sldMkLst>
      </pc:sldChg>
      <pc:sldChg chg="ord">
        <pc:chgData name="マルヤマ　トモヤ" userId="S::a71342@st.takushoku-u.ac.jp::8751789b-8222-4e0f-9d90-34a07a3554a6" providerId="AD" clId="Web-{E627FA94-83F0-4633-8156-5733329FA0E4}" dt="2019-12-06T05:01:03.059" v="3"/>
        <pc:sldMkLst>
          <pc:docMk/>
          <pc:sldMk cId="4240435016" sldId="577"/>
        </pc:sldMkLst>
      </pc:sldChg>
    </pc:docChg>
  </pc:docChgLst>
  <pc:docChgLst>
    <pc:chgData name="カトリ　ヒカル" userId="S::a71127@st.takushoku-u.ac.jp::7925d78e-1930-4a00-8eb4-81d293cf66e4" providerId="AD" clId="Web-{60B4D2B9-8DF8-49CC-AB93-0B61FA2B3A4A}"/>
    <pc:docChg chg="addSld delSld modSld">
      <pc:chgData name="カトリ　ヒカル" userId="S::a71127@st.takushoku-u.ac.jp::7925d78e-1930-4a00-8eb4-81d293cf66e4" providerId="AD" clId="Web-{60B4D2B9-8DF8-49CC-AB93-0B61FA2B3A4A}" dt="2019-11-02T07:08:44.868" v="1752" actId="1076"/>
      <pc:docMkLst>
        <pc:docMk/>
      </pc:docMkLst>
      <pc:sldChg chg="addSp modSp new">
        <pc:chgData name="カトリ　ヒカル" userId="S::a71127@st.takushoku-u.ac.jp::7925d78e-1930-4a00-8eb4-81d293cf66e4" providerId="AD" clId="Web-{60B4D2B9-8DF8-49CC-AB93-0B61FA2B3A4A}" dt="2019-11-02T06:10:11.672" v="1029" actId="14100"/>
        <pc:sldMkLst>
          <pc:docMk/>
          <pc:sldMk cId="2647259450" sldId="491"/>
        </pc:sldMkLst>
        <pc:spChg chg="mod">
          <ac:chgData name="カトリ　ヒカル" userId="S::a71127@st.takushoku-u.ac.jp::7925d78e-1930-4a00-8eb4-81d293cf66e4" providerId="AD" clId="Web-{60B4D2B9-8DF8-49CC-AB93-0B61FA2B3A4A}" dt="2019-11-02T04:47:43.484" v="71" actId="20577"/>
          <ac:spMkLst>
            <pc:docMk/>
            <pc:sldMk cId="2647259450" sldId="491"/>
            <ac:spMk id="2" creationId="{464D098E-98BB-4B54-AC9F-9C8A79C55998}"/>
          </ac:spMkLst>
        </pc:spChg>
        <pc:spChg chg="add mod">
          <ac:chgData name="カトリ　ヒカル" userId="S::a71127@st.takushoku-u.ac.jp::7925d78e-1930-4a00-8eb4-81d293cf66e4" providerId="AD" clId="Web-{60B4D2B9-8DF8-49CC-AB93-0B61FA2B3A4A}" dt="2019-11-02T04:48:46.082" v="128" actId="1076"/>
          <ac:spMkLst>
            <pc:docMk/>
            <pc:sldMk cId="2647259450" sldId="491"/>
            <ac:spMk id="3" creationId="{6EE9EE1F-0950-4345-9CF3-E7208EE0723F}"/>
          </ac:spMkLst>
        </pc:spChg>
        <pc:spChg chg="add mod">
          <ac:chgData name="カトリ　ヒカル" userId="S::a71127@st.takushoku-u.ac.jp::7925d78e-1930-4a00-8eb4-81d293cf66e4" providerId="AD" clId="Web-{60B4D2B9-8DF8-49CC-AB93-0B61FA2B3A4A}" dt="2019-11-02T06:06:50.061" v="932" actId="1076"/>
          <ac:spMkLst>
            <pc:docMk/>
            <pc:sldMk cId="2647259450" sldId="491"/>
            <ac:spMk id="4" creationId="{391A0703-08ED-476A-8D53-0474B8E64E1A}"/>
          </ac:spMkLst>
        </pc:spChg>
        <pc:spChg chg="add mod">
          <ac:chgData name="カトリ　ヒカル" userId="S::a71127@st.takushoku-u.ac.jp::7925d78e-1930-4a00-8eb4-81d293cf66e4" providerId="AD" clId="Web-{60B4D2B9-8DF8-49CC-AB93-0B61FA2B3A4A}" dt="2019-11-02T06:06:53.420" v="933" actId="1076"/>
          <ac:spMkLst>
            <pc:docMk/>
            <pc:sldMk cId="2647259450" sldId="491"/>
            <ac:spMk id="5" creationId="{68EE2C89-8950-449C-920F-11DE2B28CF93}"/>
          </ac:spMkLst>
        </pc:spChg>
        <pc:spChg chg="add mod">
          <ac:chgData name="カトリ　ヒカル" userId="S::a71127@st.takushoku-u.ac.jp::7925d78e-1930-4a00-8eb4-81d293cf66e4" providerId="AD" clId="Web-{60B4D2B9-8DF8-49CC-AB93-0B61FA2B3A4A}" dt="2019-11-02T06:06:58.483" v="934" actId="1076"/>
          <ac:spMkLst>
            <pc:docMk/>
            <pc:sldMk cId="2647259450" sldId="491"/>
            <ac:spMk id="6" creationId="{E7B69D13-29B0-4483-8A54-4E151F421A6A}"/>
          </ac:spMkLst>
        </pc:spChg>
        <pc:spChg chg="add mod">
          <ac:chgData name="カトリ　ヒカル" userId="S::a71127@st.takushoku-u.ac.jp::7925d78e-1930-4a00-8eb4-81d293cf66e4" providerId="AD" clId="Web-{60B4D2B9-8DF8-49CC-AB93-0B61FA2B3A4A}" dt="2019-11-02T06:09:36.531" v="997" actId="1076"/>
          <ac:spMkLst>
            <pc:docMk/>
            <pc:sldMk cId="2647259450" sldId="491"/>
            <ac:spMk id="7" creationId="{A01BA9F5-EC61-491F-A537-2819AF1BF5C9}"/>
          </ac:spMkLst>
        </pc:spChg>
        <pc:spChg chg="add mod">
          <ac:chgData name="カトリ　ヒカル" userId="S::a71127@st.takushoku-u.ac.jp::7925d78e-1930-4a00-8eb4-81d293cf66e4" providerId="AD" clId="Web-{60B4D2B9-8DF8-49CC-AB93-0B61FA2B3A4A}" dt="2019-11-02T06:10:11.672" v="1029" actId="14100"/>
          <ac:spMkLst>
            <pc:docMk/>
            <pc:sldMk cId="2647259450" sldId="491"/>
            <ac:spMk id="8" creationId="{96B3FF18-0D00-4D0C-9289-E07BB737415C}"/>
          </ac:spMkLst>
        </pc:spChg>
      </pc:sldChg>
      <pc:sldChg chg="addSp delSp modSp new">
        <pc:chgData name="カトリ　ヒカル" userId="S::a71127@st.takushoku-u.ac.jp::7925d78e-1930-4a00-8eb4-81d293cf66e4" providerId="AD" clId="Web-{60B4D2B9-8DF8-49CC-AB93-0B61FA2B3A4A}" dt="2019-11-02T05:47:37.648" v="714" actId="1076"/>
        <pc:sldMkLst>
          <pc:docMk/>
          <pc:sldMk cId="3004797283" sldId="492"/>
        </pc:sldMkLst>
        <pc:spChg chg="mod">
          <ac:chgData name="カトリ　ヒカル" userId="S::a71127@st.takushoku-u.ac.jp::7925d78e-1930-4a00-8eb4-81d293cf66e4" providerId="AD" clId="Web-{60B4D2B9-8DF8-49CC-AB93-0B61FA2B3A4A}" dt="2019-11-02T05:25:56.199" v="449" actId="20577"/>
          <ac:spMkLst>
            <pc:docMk/>
            <pc:sldMk cId="3004797283" sldId="492"/>
            <ac:spMk id="2" creationId="{38BCCFB1-CA6E-4789-A1A4-0773A519E8F2}"/>
          </ac:spMkLst>
        </pc:spChg>
        <pc:spChg chg="add del mod">
          <ac:chgData name="カトリ　ヒカル" userId="S::a71127@st.takushoku-u.ac.jp::7925d78e-1930-4a00-8eb4-81d293cf66e4" providerId="AD" clId="Web-{60B4D2B9-8DF8-49CC-AB93-0B61FA2B3A4A}" dt="2019-11-02T04:59:53.382" v="250"/>
          <ac:spMkLst>
            <pc:docMk/>
            <pc:sldMk cId="3004797283" sldId="492"/>
            <ac:spMk id="3" creationId="{0F5CCB89-17DF-43E7-A61A-DA6664671C1E}"/>
          </ac:spMkLst>
        </pc:spChg>
        <pc:spChg chg="add del mod">
          <ac:chgData name="カトリ　ヒカル" userId="S::a71127@st.takushoku-u.ac.jp::7925d78e-1930-4a00-8eb4-81d293cf66e4" providerId="AD" clId="Web-{60B4D2B9-8DF8-49CC-AB93-0B61FA2B3A4A}" dt="2019-11-02T05:03:06.573" v="268"/>
          <ac:spMkLst>
            <pc:docMk/>
            <pc:sldMk cId="3004797283" sldId="492"/>
            <ac:spMk id="4" creationId="{EEF1EE38-A345-47FC-977F-AF3E4D51CF79}"/>
          </ac:spMkLst>
        </pc:spChg>
        <pc:spChg chg="add mod">
          <ac:chgData name="カトリ　ヒカル" userId="S::a71127@st.takushoku-u.ac.jp::7925d78e-1930-4a00-8eb4-81d293cf66e4" providerId="AD" clId="Web-{60B4D2B9-8DF8-49CC-AB93-0B61FA2B3A4A}" dt="2019-11-02T05:09:02.203" v="285" actId="20577"/>
          <ac:spMkLst>
            <pc:docMk/>
            <pc:sldMk cId="3004797283" sldId="492"/>
            <ac:spMk id="5" creationId="{FA02F412-5EAD-4E19-BBF5-7FD1A08982A2}"/>
          </ac:spMkLst>
        </pc:spChg>
        <pc:spChg chg="add mod">
          <ac:chgData name="カトリ　ヒカル" userId="S::a71127@st.takushoku-u.ac.jp::7925d78e-1930-4a00-8eb4-81d293cf66e4" providerId="AD" clId="Web-{60B4D2B9-8DF8-49CC-AB93-0B61FA2B3A4A}" dt="2019-11-02T05:28:40.672" v="479" actId="14100"/>
          <ac:spMkLst>
            <pc:docMk/>
            <pc:sldMk cId="3004797283" sldId="492"/>
            <ac:spMk id="8" creationId="{89501BB8-2ED5-4E35-B3FE-8FC39B03B91D}"/>
          </ac:spMkLst>
        </pc:spChg>
        <pc:spChg chg="add mod">
          <ac:chgData name="カトリ　ヒカル" userId="S::a71127@st.takushoku-u.ac.jp::7925d78e-1930-4a00-8eb4-81d293cf66e4" providerId="AD" clId="Web-{60B4D2B9-8DF8-49CC-AB93-0B61FA2B3A4A}" dt="2019-11-02T05:30:17.893" v="488" actId="1076"/>
          <ac:spMkLst>
            <pc:docMk/>
            <pc:sldMk cId="3004797283" sldId="492"/>
            <ac:spMk id="9" creationId="{400DFFA1-B273-4E39-8433-3F4D2BF362F5}"/>
          </ac:spMkLst>
        </pc:spChg>
        <pc:spChg chg="add mod">
          <ac:chgData name="カトリ　ヒカル" userId="S::a71127@st.takushoku-u.ac.jp::7925d78e-1930-4a00-8eb4-81d293cf66e4" providerId="AD" clId="Web-{60B4D2B9-8DF8-49CC-AB93-0B61FA2B3A4A}" dt="2019-11-02T05:33:41.194" v="495" actId="1076"/>
          <ac:spMkLst>
            <pc:docMk/>
            <pc:sldMk cId="3004797283" sldId="492"/>
            <ac:spMk id="10" creationId="{FA56184F-E6D6-4804-A1E4-E3579F671042}"/>
          </ac:spMkLst>
        </pc:spChg>
        <pc:spChg chg="add mod">
          <ac:chgData name="カトリ　ヒカル" userId="S::a71127@st.takushoku-u.ac.jp::7925d78e-1930-4a00-8eb4-81d293cf66e4" providerId="AD" clId="Web-{60B4D2B9-8DF8-49CC-AB93-0B61FA2B3A4A}" dt="2019-11-02T05:36:00.273" v="498" actId="1076"/>
          <ac:spMkLst>
            <pc:docMk/>
            <pc:sldMk cId="3004797283" sldId="492"/>
            <ac:spMk id="11" creationId="{70552D15-28EA-484D-B93A-F593A8ED5AF3}"/>
          </ac:spMkLst>
        </pc:spChg>
        <pc:spChg chg="add mod">
          <ac:chgData name="カトリ　ヒカル" userId="S::a71127@st.takushoku-u.ac.jp::7925d78e-1930-4a00-8eb4-81d293cf66e4" providerId="AD" clId="Web-{60B4D2B9-8DF8-49CC-AB93-0B61FA2B3A4A}" dt="2019-11-02T05:44:36.413" v="630" actId="1076"/>
          <ac:spMkLst>
            <pc:docMk/>
            <pc:sldMk cId="3004797283" sldId="492"/>
            <ac:spMk id="12" creationId="{E00E945F-35C3-4E7C-A107-8066E5B56729}"/>
          </ac:spMkLst>
        </pc:spChg>
        <pc:spChg chg="add mod">
          <ac:chgData name="カトリ　ヒカル" userId="S::a71127@st.takushoku-u.ac.jp::7925d78e-1930-4a00-8eb4-81d293cf66e4" providerId="AD" clId="Web-{60B4D2B9-8DF8-49CC-AB93-0B61FA2B3A4A}" dt="2019-11-02T05:47:37.648" v="714" actId="1076"/>
          <ac:spMkLst>
            <pc:docMk/>
            <pc:sldMk cId="3004797283" sldId="492"/>
            <ac:spMk id="13" creationId="{AF9F2934-D730-4D83-902E-FF4EF7B0F1CE}"/>
          </ac:spMkLst>
        </pc:spChg>
        <pc:picChg chg="add mod modCrop">
          <ac:chgData name="カトリ　ヒカル" userId="S::a71127@st.takushoku-u.ac.jp::7925d78e-1930-4a00-8eb4-81d293cf66e4" providerId="AD" clId="Web-{60B4D2B9-8DF8-49CC-AB93-0B61FA2B3A4A}" dt="2019-11-02T05:22:07.386" v="321" actId="1076"/>
          <ac:picMkLst>
            <pc:docMk/>
            <pc:sldMk cId="3004797283" sldId="492"/>
            <ac:picMk id="6" creationId="{8EC872FF-194D-4715-8032-4BE719B4E9A0}"/>
          </ac:picMkLst>
        </pc:picChg>
      </pc:sldChg>
      <pc:sldChg chg="addSp modSp new del">
        <pc:chgData name="カトリ　ヒカル" userId="S::a71127@st.takushoku-u.ac.jp::7925d78e-1930-4a00-8eb4-81d293cf66e4" providerId="AD" clId="Web-{60B4D2B9-8DF8-49CC-AB93-0B61FA2B3A4A}" dt="2019-11-02T06:24:17.708" v="1226"/>
        <pc:sldMkLst>
          <pc:docMk/>
          <pc:sldMk cId="2364223530" sldId="493"/>
        </pc:sldMkLst>
        <pc:spChg chg="mod">
          <ac:chgData name="カトリ　ヒカル" userId="S::a71127@st.takushoku-u.ac.jp::7925d78e-1930-4a00-8eb4-81d293cf66e4" providerId="AD" clId="Web-{60B4D2B9-8DF8-49CC-AB93-0B61FA2B3A4A}" dt="2019-11-02T06:00:45.158" v="770" actId="20577"/>
          <ac:spMkLst>
            <pc:docMk/>
            <pc:sldMk cId="2364223530" sldId="493"/>
            <ac:spMk id="2" creationId="{811BA009-95F8-4954-B0FF-518A2B8B951F}"/>
          </ac:spMkLst>
        </pc:spChg>
        <pc:spChg chg="add mod">
          <ac:chgData name="カトリ　ヒカル" userId="S::a71127@st.takushoku-u.ac.jp::7925d78e-1930-4a00-8eb4-81d293cf66e4" providerId="AD" clId="Web-{60B4D2B9-8DF8-49CC-AB93-0B61FA2B3A4A}" dt="2019-11-02T06:01:43.017" v="781" actId="1076"/>
          <ac:spMkLst>
            <pc:docMk/>
            <pc:sldMk cId="2364223530" sldId="493"/>
            <ac:spMk id="5" creationId="{349029D6-5C1A-43EF-AF28-227ABD230BBE}"/>
          </ac:spMkLst>
        </pc:spChg>
        <pc:spChg chg="add mod">
          <ac:chgData name="カトリ　ヒカル" userId="S::a71127@st.takushoku-u.ac.jp::7925d78e-1930-4a00-8eb4-81d293cf66e4" providerId="AD" clId="Web-{60B4D2B9-8DF8-49CC-AB93-0B61FA2B3A4A}" dt="2019-11-02T06:06:21.358" v="931"/>
          <ac:spMkLst>
            <pc:docMk/>
            <pc:sldMk cId="2364223530" sldId="493"/>
            <ac:spMk id="6" creationId="{8B250732-F625-45A6-9950-8EE8D59DA281}"/>
          </ac:spMkLst>
        </pc:spChg>
        <pc:picChg chg="add mod modCrop">
          <ac:chgData name="カトリ　ヒカル" userId="S::a71127@st.takushoku-u.ac.jp::7925d78e-1930-4a00-8eb4-81d293cf66e4" providerId="AD" clId="Web-{60B4D2B9-8DF8-49CC-AB93-0B61FA2B3A4A}" dt="2019-11-02T06:00:24.251" v="739" actId="1076"/>
          <ac:picMkLst>
            <pc:docMk/>
            <pc:sldMk cId="2364223530" sldId="493"/>
            <ac:picMk id="3" creationId="{0E920DCE-1921-4123-96BF-F2641C014394}"/>
          </ac:picMkLst>
        </pc:picChg>
      </pc:sldChg>
      <pc:sldChg chg="addSp delSp modSp new">
        <pc:chgData name="カトリ　ヒカル" userId="S::a71127@st.takushoku-u.ac.jp::7925d78e-1930-4a00-8eb4-81d293cf66e4" providerId="AD" clId="Web-{60B4D2B9-8DF8-49CC-AB93-0B61FA2B3A4A}" dt="2019-11-02T06:33:20.256" v="1595" actId="1076"/>
        <pc:sldMkLst>
          <pc:docMk/>
          <pc:sldMk cId="1867517124" sldId="494"/>
        </pc:sldMkLst>
        <pc:spChg chg="mod">
          <ac:chgData name="カトリ　ヒカル" userId="S::a71127@st.takushoku-u.ac.jp::7925d78e-1930-4a00-8eb4-81d293cf66e4" providerId="AD" clId="Web-{60B4D2B9-8DF8-49CC-AB93-0B61FA2B3A4A}" dt="2019-11-02T06:06:08.732" v="928" actId="20577"/>
          <ac:spMkLst>
            <pc:docMk/>
            <pc:sldMk cId="1867517124" sldId="494"/>
            <ac:spMk id="2" creationId="{1E430563-86A0-4536-8427-C5D0659F64F4}"/>
          </ac:spMkLst>
        </pc:spChg>
        <pc:spChg chg="add mod">
          <ac:chgData name="カトリ　ヒカル" userId="S::a71127@st.takushoku-u.ac.jp::7925d78e-1930-4a00-8eb4-81d293cf66e4" providerId="AD" clId="Web-{60B4D2B9-8DF8-49CC-AB93-0B61FA2B3A4A}" dt="2019-11-02T06:26:52.787" v="1355" actId="1076"/>
          <ac:spMkLst>
            <pc:docMk/>
            <pc:sldMk cId="1867517124" sldId="494"/>
            <ac:spMk id="3" creationId="{DB2DA5C4-7A1E-405F-955C-DEB35F84E77D}"/>
          </ac:spMkLst>
        </pc:spChg>
        <pc:spChg chg="add mod">
          <ac:chgData name="カトリ　ヒカル" userId="S::a71127@st.takushoku-u.ac.jp::7925d78e-1930-4a00-8eb4-81d293cf66e4" providerId="AD" clId="Web-{60B4D2B9-8DF8-49CC-AB93-0B61FA2B3A4A}" dt="2019-11-02T06:13:31.204" v="1101" actId="1076"/>
          <ac:spMkLst>
            <pc:docMk/>
            <pc:sldMk cId="1867517124" sldId="494"/>
            <ac:spMk id="4" creationId="{0F47B2FD-F12C-4369-948C-F775847D08D0}"/>
          </ac:spMkLst>
        </pc:spChg>
        <pc:spChg chg="add mod">
          <ac:chgData name="カトリ　ヒカル" userId="S::a71127@st.takushoku-u.ac.jp::7925d78e-1930-4a00-8eb4-81d293cf66e4" providerId="AD" clId="Web-{60B4D2B9-8DF8-49CC-AB93-0B61FA2B3A4A}" dt="2019-11-02T06:14:25.063" v="1124" actId="20577"/>
          <ac:spMkLst>
            <pc:docMk/>
            <pc:sldMk cId="1867517124" sldId="494"/>
            <ac:spMk id="5" creationId="{EDB50985-FEAD-4552-A2A3-5934B368869A}"/>
          </ac:spMkLst>
        </pc:spChg>
        <pc:spChg chg="add mod">
          <ac:chgData name="カトリ　ヒカル" userId="S::a71127@st.takushoku-u.ac.jp::7925d78e-1930-4a00-8eb4-81d293cf66e4" providerId="AD" clId="Web-{60B4D2B9-8DF8-49CC-AB93-0B61FA2B3A4A}" dt="2019-11-02T06:25:19.099" v="1255" actId="1076"/>
          <ac:spMkLst>
            <pc:docMk/>
            <pc:sldMk cId="1867517124" sldId="494"/>
            <ac:spMk id="6" creationId="{C56CEB40-2E98-4B66-8C7C-F06462FFED14}"/>
          </ac:spMkLst>
        </pc:spChg>
        <pc:spChg chg="add del mod">
          <ac:chgData name="カトリ　ヒカル" userId="S::a71127@st.takushoku-u.ac.jp::7925d78e-1930-4a00-8eb4-81d293cf66e4" providerId="AD" clId="Web-{60B4D2B9-8DF8-49CC-AB93-0B61FA2B3A4A}" dt="2019-11-02T06:19:47.941" v="1218"/>
          <ac:spMkLst>
            <pc:docMk/>
            <pc:sldMk cId="1867517124" sldId="494"/>
            <ac:spMk id="7" creationId="{986036DB-1162-4F1C-83A0-0D112198E015}"/>
          </ac:spMkLst>
        </pc:spChg>
        <pc:spChg chg="add mod">
          <ac:chgData name="カトリ　ヒカル" userId="S::a71127@st.takushoku-u.ac.jp::7925d78e-1930-4a00-8eb4-81d293cf66e4" providerId="AD" clId="Web-{60B4D2B9-8DF8-49CC-AB93-0B61FA2B3A4A}" dt="2019-11-02T06:20:24.473" v="1225"/>
          <ac:spMkLst>
            <pc:docMk/>
            <pc:sldMk cId="1867517124" sldId="494"/>
            <ac:spMk id="8" creationId="{4D04D68C-CE0D-497A-87B2-C97D7168644C}"/>
          </ac:spMkLst>
        </pc:spChg>
        <pc:spChg chg="add mod">
          <ac:chgData name="カトリ　ヒカル" userId="S::a71127@st.takushoku-u.ac.jp::7925d78e-1930-4a00-8eb4-81d293cf66e4" providerId="AD" clId="Web-{60B4D2B9-8DF8-49CC-AB93-0B61FA2B3A4A}" dt="2019-11-02T06:33:20.256" v="1595" actId="1076"/>
          <ac:spMkLst>
            <pc:docMk/>
            <pc:sldMk cId="1867517124" sldId="494"/>
            <ac:spMk id="9" creationId="{6717B208-BBEC-4DB0-92E3-2149B74114B2}"/>
          </ac:spMkLst>
        </pc:spChg>
      </pc:sldChg>
      <pc:sldChg chg="addSp modSp new">
        <pc:chgData name="カトリ　ヒカル" userId="S::a71127@st.takushoku-u.ac.jp::7925d78e-1930-4a00-8eb4-81d293cf66e4" providerId="AD" clId="Web-{60B4D2B9-8DF8-49CC-AB93-0B61FA2B3A4A}" dt="2019-11-02T06:34:30.600" v="1599" actId="1076"/>
        <pc:sldMkLst>
          <pc:docMk/>
          <pc:sldMk cId="3118460350" sldId="495"/>
        </pc:sldMkLst>
        <pc:spChg chg="mod">
          <ac:chgData name="カトリ　ヒカル" userId="S::a71127@st.takushoku-u.ac.jp::7925d78e-1930-4a00-8eb4-81d293cf66e4" providerId="AD" clId="Web-{60B4D2B9-8DF8-49CC-AB93-0B61FA2B3A4A}" dt="2019-11-02T06:27:54.615" v="1363" actId="20577"/>
          <ac:spMkLst>
            <pc:docMk/>
            <pc:sldMk cId="3118460350" sldId="495"/>
            <ac:spMk id="2" creationId="{DE9FC77A-5B87-4606-A887-602348210793}"/>
          </ac:spMkLst>
        </pc:spChg>
        <pc:spChg chg="add mod">
          <ac:chgData name="カトリ　ヒカル" userId="S::a71127@st.takushoku-u.ac.jp::7925d78e-1930-4a00-8eb4-81d293cf66e4" providerId="AD" clId="Web-{60B4D2B9-8DF8-49CC-AB93-0B61FA2B3A4A}" dt="2019-11-02T06:34:30.600" v="1599" actId="1076"/>
          <ac:spMkLst>
            <pc:docMk/>
            <pc:sldMk cId="3118460350" sldId="495"/>
            <ac:spMk id="3" creationId="{F9F21321-F552-4E60-8F5E-4A8262C79C86}"/>
          </ac:spMkLst>
        </pc:spChg>
      </pc:sldChg>
      <pc:sldChg chg="addSp modSp">
        <pc:chgData name="カトリ　ヒカル" userId="S::a71127@st.takushoku-u.ac.jp::7925d78e-1930-4a00-8eb4-81d293cf66e4" providerId="AD" clId="Web-{60B4D2B9-8DF8-49CC-AB93-0B61FA2B3A4A}" dt="2019-11-02T07:08:44.868" v="1752" actId="1076"/>
        <pc:sldMkLst>
          <pc:docMk/>
          <pc:sldMk cId="1714118437" sldId="496"/>
        </pc:sldMkLst>
        <pc:spChg chg="add mod">
          <ac:chgData name="カトリ　ヒカル" userId="S::a71127@st.takushoku-u.ac.jp::7925d78e-1930-4a00-8eb4-81d293cf66e4" providerId="AD" clId="Web-{60B4D2B9-8DF8-49CC-AB93-0B61FA2B3A4A}" dt="2019-11-02T07:08:44.868" v="1752" actId="1076"/>
          <ac:spMkLst>
            <pc:docMk/>
            <pc:sldMk cId="1714118437" sldId="496"/>
            <ac:spMk id="4" creationId="{3C52A719-9C04-4AC6-B936-5D5EA5CFC13B}"/>
          </ac:spMkLst>
        </pc:spChg>
      </pc:sldChg>
    </pc:docChg>
  </pc:docChgLst>
  <pc:docChgLst>
    <pc:chgData name="トゴロ　ソラ" userId="S::a71251@st.takushoku-u.ac.jp::242ed5af-d5a2-4df7-bf70-696bb3194ab2" providerId="AD" clId="Web-{40357B72-8DD8-B604-752F-2979BDB5F00E}"/>
    <pc:docChg chg="modSld">
      <pc:chgData name="トゴロ　ソラ" userId="S::a71251@st.takushoku-u.ac.jp::242ed5af-d5a2-4df7-bf70-696bb3194ab2" providerId="AD" clId="Web-{40357B72-8DD8-B604-752F-2979BDB5F00E}" dt="2019-12-13T07:47:55.407" v="6" actId="1076"/>
      <pc:docMkLst>
        <pc:docMk/>
      </pc:docMkLst>
      <pc:sldChg chg="addSp delSp modSp">
        <pc:chgData name="トゴロ　ソラ" userId="S::a71251@st.takushoku-u.ac.jp::242ed5af-d5a2-4df7-bf70-696bb3194ab2" providerId="AD" clId="Web-{40357B72-8DD8-B604-752F-2979BDB5F00E}" dt="2019-12-13T07:47:55.407" v="6" actId="1076"/>
        <pc:sldMkLst>
          <pc:docMk/>
          <pc:sldMk cId="741272644" sldId="607"/>
        </pc:sldMkLst>
        <pc:picChg chg="add del mod">
          <ac:chgData name="トゴロ　ソラ" userId="S::a71251@st.takushoku-u.ac.jp::242ed5af-d5a2-4df7-bf70-696bb3194ab2" providerId="AD" clId="Web-{40357B72-8DD8-B604-752F-2979BDB5F00E}" dt="2019-12-13T07:44:44.312" v="2"/>
          <ac:picMkLst>
            <pc:docMk/>
            <pc:sldMk cId="741272644" sldId="607"/>
            <ac:picMk id="4" creationId="{9D098DDC-916C-4D76-B457-74EDA3F610E2}"/>
          </ac:picMkLst>
        </pc:picChg>
        <pc:picChg chg="add del mod">
          <ac:chgData name="トゴロ　ソラ" userId="S::a71251@st.takushoku-u.ac.jp::242ed5af-d5a2-4df7-bf70-696bb3194ab2" providerId="AD" clId="Web-{40357B72-8DD8-B604-752F-2979BDB5F00E}" dt="2019-12-13T07:47:06.391" v="4"/>
          <ac:picMkLst>
            <pc:docMk/>
            <pc:sldMk cId="741272644" sldId="607"/>
            <ac:picMk id="6" creationId="{293B0F64-5458-4249-BF85-832C51208C59}"/>
          </ac:picMkLst>
        </pc:picChg>
        <pc:picChg chg="add mod">
          <ac:chgData name="トゴロ　ソラ" userId="S::a71251@st.takushoku-u.ac.jp::242ed5af-d5a2-4df7-bf70-696bb3194ab2" providerId="AD" clId="Web-{40357B72-8DD8-B604-752F-2979BDB5F00E}" dt="2019-12-13T07:47:55.407" v="6" actId="1076"/>
          <ac:picMkLst>
            <pc:docMk/>
            <pc:sldMk cId="741272644" sldId="607"/>
            <ac:picMk id="8" creationId="{5F2CF992-0AF3-4F3A-86A4-E1FB03DDF17B}"/>
          </ac:picMkLst>
        </pc:picChg>
      </pc:sldChg>
    </pc:docChg>
  </pc:docChgLst>
  <pc:docChgLst>
    <pc:chgData name="ミヤモト　ショウゴ" userId="S::a71352@st.takushoku-u.ac.jp::d1b9f636-ea46-465c-ba2a-61856f725e73" providerId="AD" clId="Web-{535AE008-973E-43C5-60C9-A485B7BDE3D3}"/>
    <pc:docChg chg="addSld modSld">
      <pc:chgData name="ミヤモト　ショウゴ" userId="S::a71352@st.takushoku-u.ac.jp::d1b9f636-ea46-465c-ba2a-61856f725e73" providerId="AD" clId="Web-{535AE008-973E-43C5-60C9-A485B7BDE3D3}" dt="2019-10-23T06:21:39.564" v="522"/>
      <pc:docMkLst>
        <pc:docMk/>
      </pc:docMkLst>
      <pc:sldChg chg="modSp">
        <pc:chgData name="ミヤモト　ショウゴ" userId="S::a71352@st.takushoku-u.ac.jp::d1b9f636-ea46-465c-ba2a-61856f725e73" providerId="AD" clId="Web-{535AE008-973E-43C5-60C9-A485B7BDE3D3}" dt="2019-10-23T05:54:19.992" v="5" actId="1076"/>
        <pc:sldMkLst>
          <pc:docMk/>
          <pc:sldMk cId="1876371353" sldId="448"/>
        </pc:sldMkLst>
        <pc:spChg chg="mod">
          <ac:chgData name="ミヤモト　ショウゴ" userId="S::a71352@st.takushoku-u.ac.jp::d1b9f636-ea46-465c-ba2a-61856f725e73" providerId="AD" clId="Web-{535AE008-973E-43C5-60C9-A485B7BDE3D3}" dt="2019-10-23T05:51:31.928" v="2" actId="1076"/>
          <ac:spMkLst>
            <pc:docMk/>
            <pc:sldMk cId="1876371353" sldId="448"/>
            <ac:spMk id="6" creationId="{EB7CDF99-EF41-4F4C-8017-6EB732BAF4BF}"/>
          </ac:spMkLst>
        </pc:spChg>
        <pc:picChg chg="mod">
          <ac:chgData name="ミヤモト　ショウゴ" userId="S::a71352@st.takushoku-u.ac.jp::d1b9f636-ea46-465c-ba2a-61856f725e73" providerId="AD" clId="Web-{535AE008-973E-43C5-60C9-A485B7BDE3D3}" dt="2019-10-23T05:54:16.632" v="4" actId="14100"/>
          <ac:picMkLst>
            <pc:docMk/>
            <pc:sldMk cId="1876371353" sldId="448"/>
            <ac:picMk id="4" creationId="{0E6AB1C2-E57D-4042-9E79-1DDFA894B792}"/>
          </ac:picMkLst>
        </pc:picChg>
        <pc:picChg chg="mod">
          <ac:chgData name="ミヤモト　ショウゴ" userId="S::a71352@st.takushoku-u.ac.jp::d1b9f636-ea46-465c-ba2a-61856f725e73" providerId="AD" clId="Web-{535AE008-973E-43C5-60C9-A485B7BDE3D3}" dt="2019-10-23T05:54:19.992" v="5" actId="1076"/>
          <ac:picMkLst>
            <pc:docMk/>
            <pc:sldMk cId="1876371353" sldId="448"/>
            <ac:picMk id="1029" creationId="{00000000-0000-0000-0000-000000000000}"/>
          </ac:picMkLst>
        </pc:picChg>
      </pc:sldChg>
      <pc:sldChg chg="delSp modSp addCm">
        <pc:chgData name="ミヤモト　ショウゴ" userId="S::a71352@st.takushoku-u.ac.jp::d1b9f636-ea46-465c-ba2a-61856f725e73" providerId="AD" clId="Web-{535AE008-973E-43C5-60C9-A485B7BDE3D3}" dt="2019-10-23T06:21:07.735" v="521"/>
        <pc:sldMkLst>
          <pc:docMk/>
          <pc:sldMk cId="3109934044" sldId="470"/>
        </pc:sldMkLst>
        <pc:spChg chg="mod">
          <ac:chgData name="ミヤモト　ショウゴ" userId="S::a71352@st.takushoku-u.ac.jp::d1b9f636-ea46-465c-ba2a-61856f725e73" providerId="AD" clId="Web-{535AE008-973E-43C5-60C9-A485B7BDE3D3}" dt="2019-10-23T05:55:35.383" v="17" actId="14100"/>
          <ac:spMkLst>
            <pc:docMk/>
            <pc:sldMk cId="3109934044" sldId="470"/>
            <ac:spMk id="4" creationId="{064CC698-D113-4801-9E2F-A5A2DF478B25}"/>
          </ac:spMkLst>
        </pc:spChg>
        <pc:spChg chg="del">
          <ac:chgData name="ミヤモト　ショウゴ" userId="S::a71352@st.takushoku-u.ac.jp::d1b9f636-ea46-465c-ba2a-61856f725e73" providerId="AD" clId="Web-{535AE008-973E-43C5-60C9-A485B7BDE3D3}" dt="2019-10-23T05:55:39.821" v="18"/>
          <ac:spMkLst>
            <pc:docMk/>
            <pc:sldMk cId="3109934044" sldId="470"/>
            <ac:spMk id="6" creationId="{AB6F37B1-F9E7-4C23-927C-4C9AC9320EFC}"/>
          </ac:spMkLst>
        </pc:spChg>
        <pc:spChg chg="mod">
          <ac:chgData name="ミヤモト　ショウゴ" userId="S::a71352@st.takushoku-u.ac.jp::d1b9f636-ea46-465c-ba2a-61856f725e73" providerId="AD" clId="Web-{535AE008-973E-43C5-60C9-A485B7BDE3D3}" dt="2019-10-23T06:08:29.697" v="271" actId="14100"/>
          <ac:spMkLst>
            <pc:docMk/>
            <pc:sldMk cId="3109934044" sldId="470"/>
            <ac:spMk id="9" creationId="{F428CB67-AAF2-4C72-83B1-1B5FE2C10D95}"/>
          </ac:spMkLst>
        </pc:spChg>
        <pc:spChg chg="mod">
          <ac:chgData name="ミヤモト　ショウゴ" userId="S::a71352@st.takushoku-u.ac.jp::d1b9f636-ea46-465c-ba2a-61856f725e73" providerId="AD" clId="Web-{535AE008-973E-43C5-60C9-A485B7BDE3D3}" dt="2019-10-23T06:14:08.184" v="385" actId="1076"/>
          <ac:spMkLst>
            <pc:docMk/>
            <pc:sldMk cId="3109934044" sldId="470"/>
            <ac:spMk id="11" creationId="{7E9F53C7-455B-4FA2-A952-9F5CA9E59B6A}"/>
          </ac:spMkLst>
        </pc:spChg>
        <pc:spChg chg="mod">
          <ac:chgData name="ミヤモト　ショウゴ" userId="S::a71352@st.takushoku-u.ac.jp::d1b9f636-ea46-465c-ba2a-61856f725e73" providerId="AD" clId="Web-{535AE008-973E-43C5-60C9-A485B7BDE3D3}" dt="2019-10-23T06:13:48.396" v="382" actId="20577"/>
          <ac:spMkLst>
            <pc:docMk/>
            <pc:sldMk cId="3109934044" sldId="470"/>
            <ac:spMk id="13" creationId="{3FE2A934-4D0E-4D36-862E-00FBE1F97F4F}"/>
          </ac:spMkLst>
        </pc:spChg>
        <pc:picChg chg="mod">
          <ac:chgData name="ミヤモト　ショウゴ" userId="S::a71352@st.takushoku-u.ac.jp::d1b9f636-ea46-465c-ba2a-61856f725e73" providerId="AD" clId="Web-{535AE008-973E-43C5-60C9-A485B7BDE3D3}" dt="2019-10-23T05:55:32.133" v="16" actId="1076"/>
          <ac:picMkLst>
            <pc:docMk/>
            <pc:sldMk cId="3109934044" sldId="470"/>
            <ac:picMk id="8" creationId="{1BA97FD6-1ABC-473B-8B80-F313174E4925}"/>
          </ac:picMkLst>
        </pc:picChg>
      </pc:sldChg>
      <pc:sldChg chg="addSp modSp new addCm">
        <pc:chgData name="ミヤモト　ショウゴ" userId="S::a71352@st.takushoku-u.ac.jp::d1b9f636-ea46-465c-ba2a-61856f725e73" providerId="AD" clId="Web-{535AE008-973E-43C5-60C9-A485B7BDE3D3}" dt="2019-10-23T06:21:39.564" v="522"/>
        <pc:sldMkLst>
          <pc:docMk/>
          <pc:sldMk cId="3805269174" sldId="473"/>
        </pc:sldMkLst>
        <pc:spChg chg="mod">
          <ac:chgData name="ミヤモト　ショウゴ" userId="S::a71352@st.takushoku-u.ac.jp::d1b9f636-ea46-465c-ba2a-61856f725e73" providerId="AD" clId="Web-{535AE008-973E-43C5-60C9-A485B7BDE3D3}" dt="2019-10-23T06:06:28.966" v="228" actId="20577"/>
          <ac:spMkLst>
            <pc:docMk/>
            <pc:sldMk cId="3805269174" sldId="473"/>
            <ac:spMk id="2" creationId="{37B2CCB9-19DE-4759-AAC4-5A1BA17DF43A}"/>
          </ac:spMkLst>
        </pc:spChg>
        <pc:spChg chg="add mod">
          <ac:chgData name="ミヤモト　ショウゴ" userId="S::a71352@st.takushoku-u.ac.jp::d1b9f636-ea46-465c-ba2a-61856f725e73" providerId="AD" clId="Web-{535AE008-973E-43C5-60C9-A485B7BDE3D3}" dt="2019-10-23T06:10:31.133" v="338" actId="1076"/>
          <ac:spMkLst>
            <pc:docMk/>
            <pc:sldMk cId="3805269174" sldId="473"/>
            <ac:spMk id="3" creationId="{8904EC6F-6BCC-4DCC-BD30-657C49959614}"/>
          </ac:spMkLst>
        </pc:spChg>
        <pc:spChg chg="add mod">
          <ac:chgData name="ミヤモト　ショウゴ" userId="S::a71352@st.takushoku-u.ac.jp::d1b9f636-ea46-465c-ba2a-61856f725e73" providerId="AD" clId="Web-{535AE008-973E-43C5-60C9-A485B7BDE3D3}" dt="2019-10-23T06:19:17.578" v="512" actId="1076"/>
          <ac:spMkLst>
            <pc:docMk/>
            <pc:sldMk cId="3805269174" sldId="473"/>
            <ac:spMk id="4" creationId="{72CF54D9-A2C8-4250-8C57-A6A95350FF35}"/>
          </ac:spMkLst>
        </pc:spChg>
        <pc:graphicFrameChg chg="add mod modGraphic">
          <ac:chgData name="ミヤモト　ショウゴ" userId="S::a71352@st.takushoku-u.ac.jp::d1b9f636-ea46-465c-ba2a-61856f725e73" providerId="AD" clId="Web-{535AE008-973E-43C5-60C9-A485B7BDE3D3}" dt="2019-10-23T06:20:05.923" v="520" actId="1076"/>
          <ac:graphicFrameMkLst>
            <pc:docMk/>
            <pc:sldMk cId="3805269174" sldId="473"/>
            <ac:graphicFrameMk id="5" creationId="{44966241-1B3F-4B85-B15B-E8D279D048FA}"/>
          </ac:graphicFrameMkLst>
        </pc:graphicFrameChg>
      </pc:sldChg>
    </pc:docChg>
  </pc:docChgLst>
  <pc:docChgLst>
    <pc:chgData name="マルヤマ　トモヤ" userId="S::a71342@st.takushoku-u.ac.jp::8751789b-8222-4e0f-9d90-34a07a3554a6" providerId="AD" clId="Web-{779D5D92-A12C-4967-91B3-E03EBF0A34CE}"/>
    <pc:docChg chg="addSld delSld modSld sldOrd">
      <pc:chgData name="マルヤマ　トモヤ" userId="S::a71342@st.takushoku-u.ac.jp::8751789b-8222-4e0f-9d90-34a07a3554a6" providerId="AD" clId="Web-{779D5D92-A12C-4967-91B3-E03EBF0A34CE}" dt="2019-12-17T12:27:39.771" v="696"/>
      <pc:docMkLst>
        <pc:docMk/>
      </pc:docMkLst>
      <pc:sldChg chg="ord">
        <pc:chgData name="マルヤマ　トモヤ" userId="S::a71342@st.takushoku-u.ac.jp::8751789b-8222-4e0f-9d90-34a07a3554a6" providerId="AD" clId="Web-{779D5D92-A12C-4967-91B3-E03EBF0A34CE}" dt="2019-12-17T09:23:33.380" v="1"/>
        <pc:sldMkLst>
          <pc:docMk/>
          <pc:sldMk cId="2785278914" sldId="401"/>
        </pc:sldMkLst>
      </pc:sldChg>
      <pc:sldChg chg="modSp ord">
        <pc:chgData name="マルヤマ　トモヤ" userId="S::a71342@st.takushoku-u.ac.jp::8751789b-8222-4e0f-9d90-34a07a3554a6" providerId="AD" clId="Web-{779D5D92-A12C-4967-91B3-E03EBF0A34CE}" dt="2019-12-17T11:23:02.788" v="272" actId="20577"/>
        <pc:sldMkLst>
          <pc:docMk/>
          <pc:sldMk cId="3855246299" sldId="483"/>
        </pc:sldMkLst>
        <pc:spChg chg="mod">
          <ac:chgData name="マルヤマ　トモヤ" userId="S::a71342@st.takushoku-u.ac.jp::8751789b-8222-4e0f-9d90-34a07a3554a6" providerId="AD" clId="Web-{779D5D92-A12C-4967-91B3-E03EBF0A34CE}" dt="2019-12-17T11:23:02.788" v="272" actId="20577"/>
          <ac:spMkLst>
            <pc:docMk/>
            <pc:sldMk cId="3855246299" sldId="483"/>
            <ac:spMk id="2" creationId="{459BB3FA-473B-492E-93C5-25C7753A5192}"/>
          </ac:spMkLst>
        </pc:spChg>
      </pc:sldChg>
      <pc:sldChg chg="ord">
        <pc:chgData name="マルヤマ　トモヤ" userId="S::a71342@st.takushoku-u.ac.jp::8751789b-8222-4e0f-9d90-34a07a3554a6" providerId="AD" clId="Web-{779D5D92-A12C-4967-91B3-E03EBF0A34CE}" dt="2019-12-17T11:19:56.577" v="236"/>
        <pc:sldMkLst>
          <pc:docMk/>
          <pc:sldMk cId="741272644" sldId="607"/>
        </pc:sldMkLst>
      </pc:sldChg>
      <pc:sldChg chg="ord">
        <pc:chgData name="マルヤマ　トモヤ" userId="S::a71342@st.takushoku-u.ac.jp::8751789b-8222-4e0f-9d90-34a07a3554a6" providerId="AD" clId="Web-{779D5D92-A12C-4967-91B3-E03EBF0A34CE}" dt="2019-12-17T11:20:22.221" v="240"/>
        <pc:sldMkLst>
          <pc:docMk/>
          <pc:sldMk cId="1837029195" sldId="611"/>
        </pc:sldMkLst>
      </pc:sldChg>
      <pc:sldChg chg="ord">
        <pc:chgData name="マルヤマ　トモヤ" userId="S::a71342@st.takushoku-u.ac.jp::8751789b-8222-4e0f-9d90-34a07a3554a6" providerId="AD" clId="Web-{779D5D92-A12C-4967-91B3-E03EBF0A34CE}" dt="2019-12-17T10:33:47.755" v="92"/>
        <pc:sldMkLst>
          <pc:docMk/>
          <pc:sldMk cId="3837058863" sldId="612"/>
        </pc:sldMkLst>
      </pc:sldChg>
      <pc:sldChg chg="modSp ord">
        <pc:chgData name="マルヤマ　トモヤ" userId="S::a71342@st.takushoku-u.ac.jp::8751789b-8222-4e0f-9d90-34a07a3554a6" providerId="AD" clId="Web-{779D5D92-A12C-4967-91B3-E03EBF0A34CE}" dt="2019-12-17T11:22:20.944" v="246"/>
        <pc:sldMkLst>
          <pc:docMk/>
          <pc:sldMk cId="353258392" sldId="613"/>
        </pc:sldMkLst>
        <pc:spChg chg="mod">
          <ac:chgData name="マルヤマ　トモヤ" userId="S::a71342@st.takushoku-u.ac.jp::8751789b-8222-4e0f-9d90-34a07a3554a6" providerId="AD" clId="Web-{779D5D92-A12C-4967-91B3-E03EBF0A34CE}" dt="2019-12-17T10:03:34.306" v="36" actId="20577"/>
          <ac:spMkLst>
            <pc:docMk/>
            <pc:sldMk cId="353258392" sldId="613"/>
            <ac:spMk id="5" creationId="{03CFB598-F7EE-4630-9572-CCD4BB838081}"/>
          </ac:spMkLst>
        </pc:spChg>
      </pc:sldChg>
      <pc:sldChg chg="ord">
        <pc:chgData name="マルヤマ　トモヤ" userId="S::a71342@st.takushoku-u.ac.jp::8751789b-8222-4e0f-9d90-34a07a3554a6" providerId="AD" clId="Web-{779D5D92-A12C-4967-91B3-E03EBF0A34CE}" dt="2019-12-17T12:27:39.756" v="695"/>
        <pc:sldMkLst>
          <pc:docMk/>
          <pc:sldMk cId="1720695884" sldId="622"/>
        </pc:sldMkLst>
      </pc:sldChg>
      <pc:sldChg chg="modSp ord">
        <pc:chgData name="マルヤマ　トモヤ" userId="S::a71342@st.takushoku-u.ac.jp::8751789b-8222-4e0f-9d90-34a07a3554a6" providerId="AD" clId="Web-{779D5D92-A12C-4967-91B3-E03EBF0A34CE}" dt="2019-12-17T12:27:39.771" v="696"/>
        <pc:sldMkLst>
          <pc:docMk/>
          <pc:sldMk cId="1947863378" sldId="623"/>
        </pc:sldMkLst>
        <pc:spChg chg="mod">
          <ac:chgData name="マルヤマ　トモヤ" userId="S::a71342@st.takushoku-u.ac.jp::8751789b-8222-4e0f-9d90-34a07a3554a6" providerId="AD" clId="Web-{779D5D92-A12C-4967-91B3-E03EBF0A34CE}" dt="2019-12-17T11:26:39.510" v="299" actId="20577"/>
          <ac:spMkLst>
            <pc:docMk/>
            <pc:sldMk cId="1947863378" sldId="623"/>
            <ac:spMk id="5" creationId="{8C09CCFD-EC54-4486-89D9-DAA1CD711629}"/>
          </ac:spMkLst>
        </pc:spChg>
      </pc:sldChg>
      <pc:sldChg chg="modSp ord">
        <pc:chgData name="マルヤマ　トモヤ" userId="S::a71342@st.takushoku-u.ac.jp::8751789b-8222-4e0f-9d90-34a07a3554a6" providerId="AD" clId="Web-{779D5D92-A12C-4967-91B3-E03EBF0A34CE}" dt="2019-12-17T12:27:39.756" v="694"/>
        <pc:sldMkLst>
          <pc:docMk/>
          <pc:sldMk cId="3121102538" sldId="624"/>
        </pc:sldMkLst>
        <pc:spChg chg="mod">
          <ac:chgData name="マルヤマ　トモヤ" userId="S::a71342@st.takushoku-u.ac.jp::8751789b-8222-4e0f-9d90-34a07a3554a6" providerId="AD" clId="Web-{779D5D92-A12C-4967-91B3-E03EBF0A34CE}" dt="2019-12-17T11:30:21.404" v="335" actId="20577"/>
          <ac:spMkLst>
            <pc:docMk/>
            <pc:sldMk cId="3121102538" sldId="624"/>
            <ac:spMk id="12" creationId="{396DCA64-790B-4F96-87CA-E27B12E528C5}"/>
          </ac:spMkLst>
        </pc:spChg>
      </pc:sldChg>
      <pc:sldChg chg="addSp modSp ord">
        <pc:chgData name="マルヤマ　トモヤ" userId="S::a71342@st.takushoku-u.ac.jp::8751789b-8222-4e0f-9d90-34a07a3554a6" providerId="AD" clId="Web-{779D5D92-A12C-4967-91B3-E03EBF0A34CE}" dt="2019-12-17T11:22:34.209" v="249"/>
        <pc:sldMkLst>
          <pc:docMk/>
          <pc:sldMk cId="1092068502" sldId="631"/>
        </pc:sldMkLst>
        <pc:spChg chg="mod">
          <ac:chgData name="マルヤマ　トモヤ" userId="S::a71342@st.takushoku-u.ac.jp::8751789b-8222-4e0f-9d90-34a07a3554a6" providerId="AD" clId="Web-{779D5D92-A12C-4967-91B3-E03EBF0A34CE}" dt="2019-12-17T10:22:26.072" v="79" actId="20577"/>
          <ac:spMkLst>
            <pc:docMk/>
            <pc:sldMk cId="1092068502" sldId="631"/>
            <ac:spMk id="2" creationId="{8B77EE88-EAFF-45A8-BC44-41E7FB768A8C}"/>
          </ac:spMkLst>
        </pc:spChg>
        <pc:spChg chg="mod">
          <ac:chgData name="マルヤマ　トモヤ" userId="S::a71342@st.takushoku-u.ac.jp::8751789b-8222-4e0f-9d90-34a07a3554a6" providerId="AD" clId="Web-{779D5D92-A12C-4967-91B3-E03EBF0A34CE}" dt="2019-12-17T10:21:03.149" v="54" actId="14100"/>
          <ac:spMkLst>
            <pc:docMk/>
            <pc:sldMk cId="1092068502" sldId="631"/>
            <ac:spMk id="3" creationId="{B17C178E-B5C8-4F75-A5F1-7250352AFB58}"/>
          </ac:spMkLst>
        </pc:spChg>
        <pc:spChg chg="mod">
          <ac:chgData name="マルヤマ　トモヤ" userId="S::a71342@st.takushoku-u.ac.jp::8751789b-8222-4e0f-9d90-34a07a3554a6" providerId="AD" clId="Web-{779D5D92-A12C-4967-91B3-E03EBF0A34CE}" dt="2019-12-17T10:19:07.210" v="45" actId="20577"/>
          <ac:spMkLst>
            <pc:docMk/>
            <pc:sldMk cId="1092068502" sldId="631"/>
            <ac:spMk id="4" creationId="{8F34EA17-A0B4-4C7E-A160-49AD3B05822A}"/>
          </ac:spMkLst>
        </pc:spChg>
        <pc:spChg chg="add mod">
          <ac:chgData name="マルヤマ　トモヤ" userId="S::a71342@st.takushoku-u.ac.jp::8751789b-8222-4e0f-9d90-34a07a3554a6" providerId="AD" clId="Web-{779D5D92-A12C-4967-91B3-E03EBF0A34CE}" dt="2019-12-17T10:25:12.482" v="82" actId="1076"/>
          <ac:spMkLst>
            <pc:docMk/>
            <pc:sldMk cId="1092068502" sldId="631"/>
            <ac:spMk id="6" creationId="{CBC5F2D6-D4E0-49AC-9675-E1AB08614495}"/>
          </ac:spMkLst>
        </pc:spChg>
      </pc:sldChg>
      <pc:sldChg chg="ord">
        <pc:chgData name="マルヤマ　トモヤ" userId="S::a71342@st.takushoku-u.ac.jp::8751789b-8222-4e0f-9d90-34a07a3554a6" providerId="AD" clId="Web-{779D5D92-A12C-4967-91B3-E03EBF0A34CE}" dt="2019-12-17T10:32:41.285" v="85"/>
        <pc:sldMkLst>
          <pc:docMk/>
          <pc:sldMk cId="3004939984" sldId="636"/>
        </pc:sldMkLst>
      </pc:sldChg>
      <pc:sldChg chg="ord">
        <pc:chgData name="マルヤマ　トモヤ" userId="S::a71342@st.takushoku-u.ac.jp::8751789b-8222-4e0f-9d90-34a07a3554a6" providerId="AD" clId="Web-{779D5D92-A12C-4967-91B3-E03EBF0A34CE}" dt="2019-12-17T10:35:06.412" v="93"/>
        <pc:sldMkLst>
          <pc:docMk/>
          <pc:sldMk cId="1211606873" sldId="637"/>
        </pc:sldMkLst>
      </pc:sldChg>
      <pc:sldChg chg="ord">
        <pc:chgData name="マルヤマ　トモヤ" userId="S::a71342@st.takushoku-u.ac.jp::8751789b-8222-4e0f-9d90-34a07a3554a6" providerId="AD" clId="Web-{779D5D92-A12C-4967-91B3-E03EBF0A34CE}" dt="2019-12-17T10:32:41.301" v="90"/>
        <pc:sldMkLst>
          <pc:docMk/>
          <pc:sldMk cId="1513300163" sldId="641"/>
        </pc:sldMkLst>
      </pc:sldChg>
      <pc:sldChg chg="ord">
        <pc:chgData name="マルヤマ　トモヤ" userId="S::a71342@st.takushoku-u.ac.jp::8751789b-8222-4e0f-9d90-34a07a3554a6" providerId="AD" clId="Web-{779D5D92-A12C-4967-91B3-E03EBF0A34CE}" dt="2019-12-17T10:32:41.285" v="89"/>
        <pc:sldMkLst>
          <pc:docMk/>
          <pc:sldMk cId="2644630737" sldId="644"/>
        </pc:sldMkLst>
      </pc:sldChg>
      <pc:sldChg chg="ord">
        <pc:chgData name="マルヤマ　トモヤ" userId="S::a71342@st.takushoku-u.ac.jp::8751789b-8222-4e0f-9d90-34a07a3554a6" providerId="AD" clId="Web-{779D5D92-A12C-4967-91B3-E03EBF0A34CE}" dt="2019-12-17T10:32:41.285" v="88"/>
        <pc:sldMkLst>
          <pc:docMk/>
          <pc:sldMk cId="1540947117" sldId="646"/>
        </pc:sldMkLst>
      </pc:sldChg>
      <pc:sldChg chg="ord">
        <pc:chgData name="マルヤマ　トモヤ" userId="S::a71342@st.takushoku-u.ac.jp::8751789b-8222-4e0f-9d90-34a07a3554a6" providerId="AD" clId="Web-{779D5D92-A12C-4967-91B3-E03EBF0A34CE}" dt="2019-12-17T10:32:41.285" v="87"/>
        <pc:sldMkLst>
          <pc:docMk/>
          <pc:sldMk cId="3184806866" sldId="647"/>
        </pc:sldMkLst>
      </pc:sldChg>
      <pc:sldChg chg="ord">
        <pc:chgData name="マルヤマ　トモヤ" userId="S::a71342@st.takushoku-u.ac.jp::8751789b-8222-4e0f-9d90-34a07a3554a6" providerId="AD" clId="Web-{779D5D92-A12C-4967-91B3-E03EBF0A34CE}" dt="2019-12-17T10:32:41.285" v="83"/>
        <pc:sldMkLst>
          <pc:docMk/>
          <pc:sldMk cId="2130985136" sldId="649"/>
        </pc:sldMkLst>
      </pc:sldChg>
      <pc:sldChg chg="ord">
        <pc:chgData name="マルヤマ　トモヤ" userId="S::a71342@st.takushoku-u.ac.jp::8751789b-8222-4e0f-9d90-34a07a3554a6" providerId="AD" clId="Web-{779D5D92-A12C-4967-91B3-E03EBF0A34CE}" dt="2019-12-17T10:32:41.285" v="84"/>
        <pc:sldMkLst>
          <pc:docMk/>
          <pc:sldMk cId="3173997775" sldId="650"/>
        </pc:sldMkLst>
      </pc:sldChg>
      <pc:sldChg chg="delSp modSp ord">
        <pc:chgData name="マルヤマ　トモヤ" userId="S::a71342@st.takushoku-u.ac.jp::8751789b-8222-4e0f-9d90-34a07a3554a6" providerId="AD" clId="Web-{779D5D92-A12C-4967-91B3-E03EBF0A34CE}" dt="2019-12-17T11:39:24.943" v="691" actId="14100"/>
        <pc:sldMkLst>
          <pc:docMk/>
          <pc:sldMk cId="2942015296" sldId="651"/>
        </pc:sldMkLst>
        <pc:spChg chg="mod">
          <ac:chgData name="マルヤマ　トモヤ" userId="S::a71342@st.takushoku-u.ac.jp::8751789b-8222-4e0f-9d90-34a07a3554a6" providerId="AD" clId="Web-{779D5D92-A12C-4967-91B3-E03EBF0A34CE}" dt="2019-12-17T11:29:12.231" v="306" actId="1076"/>
          <ac:spMkLst>
            <pc:docMk/>
            <pc:sldMk cId="2942015296" sldId="651"/>
            <ac:spMk id="7" creationId="{9FD0098B-F23B-4346-8784-171055E22DAA}"/>
          </ac:spMkLst>
        </pc:spChg>
        <pc:spChg chg="del">
          <ac:chgData name="マルヤマ　トモヤ" userId="S::a71342@st.takushoku-u.ac.jp::8751789b-8222-4e0f-9d90-34a07a3554a6" providerId="AD" clId="Web-{779D5D92-A12C-4967-91B3-E03EBF0A34CE}" dt="2019-12-17T11:28:56.856" v="303"/>
          <ac:spMkLst>
            <pc:docMk/>
            <pc:sldMk cId="2942015296" sldId="651"/>
            <ac:spMk id="8" creationId="{7C4DB230-14F3-4115-B5B4-29E5FB232A23}"/>
          </ac:spMkLst>
        </pc:spChg>
        <pc:spChg chg="mod">
          <ac:chgData name="マルヤマ　トモヤ" userId="S::a71342@st.takushoku-u.ac.jp::8751789b-8222-4e0f-9d90-34a07a3554a6" providerId="AD" clId="Web-{779D5D92-A12C-4967-91B3-E03EBF0A34CE}" dt="2019-12-17T11:39:24.943" v="691" actId="14100"/>
          <ac:spMkLst>
            <pc:docMk/>
            <pc:sldMk cId="2942015296" sldId="651"/>
            <ac:spMk id="9" creationId="{EF5BF9AF-E03D-4395-92D2-F8FB09BC3BB1}"/>
          </ac:spMkLst>
        </pc:spChg>
        <pc:spChg chg="mod">
          <ac:chgData name="マルヤマ　トモヤ" userId="S::a71342@st.takushoku-u.ac.jp::8751789b-8222-4e0f-9d90-34a07a3554a6" providerId="AD" clId="Web-{779D5D92-A12C-4967-91B3-E03EBF0A34CE}" dt="2019-12-17T11:29:11.246" v="305" actId="1076"/>
          <ac:spMkLst>
            <pc:docMk/>
            <pc:sldMk cId="2942015296" sldId="651"/>
            <ac:spMk id="10" creationId="{A61EC4EF-14C5-4BFC-87EF-0005B903E970}"/>
          </ac:spMkLst>
        </pc:spChg>
      </pc:sldChg>
      <pc:sldChg chg="ord">
        <pc:chgData name="マルヤマ　トモヤ" userId="S::a71342@st.takushoku-u.ac.jp::8751789b-8222-4e0f-9d90-34a07a3554a6" providerId="AD" clId="Web-{779D5D92-A12C-4967-91B3-E03EBF0A34CE}" dt="2019-12-17T12:25:56.957" v="692"/>
        <pc:sldMkLst>
          <pc:docMk/>
          <pc:sldMk cId="2784242212" sldId="656"/>
        </pc:sldMkLst>
      </pc:sldChg>
      <pc:sldChg chg="modSp">
        <pc:chgData name="マルヤマ　トモヤ" userId="S::a71342@st.takushoku-u.ac.jp::8751789b-8222-4e0f-9d90-34a07a3554a6" providerId="AD" clId="Web-{779D5D92-A12C-4967-91B3-E03EBF0A34CE}" dt="2019-12-17T09:52:32.015" v="17" actId="20577"/>
        <pc:sldMkLst>
          <pc:docMk/>
          <pc:sldMk cId="2331407196" sldId="666"/>
        </pc:sldMkLst>
        <pc:spChg chg="mod">
          <ac:chgData name="マルヤマ　トモヤ" userId="S::a71342@st.takushoku-u.ac.jp::8751789b-8222-4e0f-9d90-34a07a3554a6" providerId="AD" clId="Web-{779D5D92-A12C-4967-91B3-E03EBF0A34CE}" dt="2019-12-17T09:52:32.015" v="17" actId="20577"/>
          <ac:spMkLst>
            <pc:docMk/>
            <pc:sldMk cId="2331407196" sldId="666"/>
            <ac:spMk id="6" creationId="{00000000-0000-0000-0000-000000000000}"/>
          </ac:spMkLst>
        </pc:spChg>
      </pc:sldChg>
      <pc:sldChg chg="modSp">
        <pc:chgData name="マルヤマ　トモヤ" userId="S::a71342@st.takushoku-u.ac.jp::8751789b-8222-4e0f-9d90-34a07a3554a6" providerId="AD" clId="Web-{779D5D92-A12C-4967-91B3-E03EBF0A34CE}" dt="2019-12-17T10:42:48.341" v="117" actId="20577"/>
        <pc:sldMkLst>
          <pc:docMk/>
          <pc:sldMk cId="3999476889" sldId="667"/>
        </pc:sldMkLst>
        <pc:spChg chg="mod">
          <ac:chgData name="マルヤマ　トモヤ" userId="S::a71342@st.takushoku-u.ac.jp::8751789b-8222-4e0f-9d90-34a07a3554a6" providerId="AD" clId="Web-{779D5D92-A12C-4967-91B3-E03EBF0A34CE}" dt="2019-12-17T10:42:48.341" v="117" actId="20577"/>
          <ac:spMkLst>
            <pc:docMk/>
            <pc:sldMk cId="3999476889" sldId="667"/>
            <ac:spMk id="5" creationId="{96F8DB95-4B21-4B2E-B7DF-BBBFE3024C5A}"/>
          </ac:spMkLst>
        </pc:spChg>
      </pc:sldChg>
      <pc:sldChg chg="modSp ord">
        <pc:chgData name="マルヤマ　トモヤ" userId="S::a71342@st.takushoku-u.ac.jp::8751789b-8222-4e0f-9d90-34a07a3554a6" providerId="AD" clId="Web-{779D5D92-A12C-4967-91B3-E03EBF0A34CE}" dt="2019-12-17T11:22:20.944" v="245"/>
        <pc:sldMkLst>
          <pc:docMk/>
          <pc:sldMk cId="4205897519" sldId="695"/>
        </pc:sldMkLst>
        <pc:picChg chg="mod">
          <ac:chgData name="マルヤマ　トモヤ" userId="S::a71342@st.takushoku-u.ac.jp::8751789b-8222-4e0f-9d90-34a07a3554a6" providerId="AD" clId="Web-{779D5D92-A12C-4967-91B3-E03EBF0A34CE}" dt="2019-12-17T09:40:07.176" v="3" actId="14100"/>
          <ac:picMkLst>
            <pc:docMk/>
            <pc:sldMk cId="4205897519" sldId="695"/>
            <ac:picMk id="3" creationId="{FB586D2D-6E62-4A8C-BB3F-86A2CD67371E}"/>
          </ac:picMkLst>
        </pc:picChg>
        <pc:picChg chg="mod">
          <ac:chgData name="マルヤマ　トモヤ" userId="S::a71342@st.takushoku-u.ac.jp::8751789b-8222-4e0f-9d90-34a07a3554a6" providerId="AD" clId="Web-{779D5D92-A12C-4967-91B3-E03EBF0A34CE}" dt="2019-12-17T09:47:01.744" v="10" actId="14100"/>
          <ac:picMkLst>
            <pc:docMk/>
            <pc:sldMk cId="4205897519" sldId="695"/>
            <ac:picMk id="5" creationId="{887B98C5-87DD-4329-89AE-7A05C06C0967}"/>
          </ac:picMkLst>
        </pc:picChg>
      </pc:sldChg>
      <pc:sldChg chg="modSp">
        <pc:chgData name="マルヤマ　トモヤ" userId="S::a71342@st.takushoku-u.ac.jp::8751789b-8222-4e0f-9d90-34a07a3554a6" providerId="AD" clId="Web-{779D5D92-A12C-4967-91B3-E03EBF0A34CE}" dt="2019-12-17T10:11:10.641" v="39" actId="14100"/>
        <pc:sldMkLst>
          <pc:docMk/>
          <pc:sldMk cId="226232775" sldId="696"/>
        </pc:sldMkLst>
        <pc:picChg chg="mod">
          <ac:chgData name="マルヤマ　トモヤ" userId="S::a71342@st.takushoku-u.ac.jp::8751789b-8222-4e0f-9d90-34a07a3554a6" providerId="AD" clId="Web-{779D5D92-A12C-4967-91B3-E03EBF0A34CE}" dt="2019-12-17T10:11:10.641" v="39" actId="14100"/>
          <ac:picMkLst>
            <pc:docMk/>
            <pc:sldMk cId="226232775" sldId="696"/>
            <ac:picMk id="4" creationId="{2056FE37-5998-46D2-8A54-BDF68EE71582}"/>
          </ac:picMkLst>
        </pc:picChg>
      </pc:sldChg>
      <pc:sldChg chg="modSp ord">
        <pc:chgData name="マルヤマ　トモヤ" userId="S::a71342@st.takushoku-u.ac.jp::8751789b-8222-4e0f-9d90-34a07a3554a6" providerId="AD" clId="Web-{779D5D92-A12C-4967-91B3-E03EBF0A34CE}" dt="2019-12-17T11:23:21.366" v="275" actId="20577"/>
        <pc:sldMkLst>
          <pc:docMk/>
          <pc:sldMk cId="2956365988" sldId="696"/>
        </pc:sldMkLst>
        <pc:spChg chg="mod">
          <ac:chgData name="マルヤマ　トモヤ" userId="S::a71342@st.takushoku-u.ac.jp::8751789b-8222-4e0f-9d90-34a07a3554a6" providerId="AD" clId="Web-{779D5D92-A12C-4967-91B3-E03EBF0A34CE}" dt="2019-12-17T11:23:21.366" v="275" actId="20577"/>
          <ac:spMkLst>
            <pc:docMk/>
            <pc:sldMk cId="2956365988" sldId="696"/>
            <ac:spMk id="2" creationId="{D6C36B54-0947-4C50-8324-516C0C747C3A}"/>
          </ac:spMkLst>
        </pc:spChg>
      </pc:sldChg>
      <pc:sldChg chg="new del">
        <pc:chgData name="マルヤマ　トモヤ" userId="S::a71342@st.takushoku-u.ac.jp::8751789b-8222-4e0f-9d90-34a07a3554a6" providerId="AD" clId="Web-{779D5D92-A12C-4967-91B3-E03EBF0A34CE}" dt="2019-12-17T11:38:26.473" v="653"/>
        <pc:sldMkLst>
          <pc:docMk/>
          <pc:sldMk cId="2993488641" sldId="697"/>
        </pc:sldMkLst>
      </pc:sldChg>
      <pc:sldChg chg="addSp modSp new ord">
        <pc:chgData name="マルヤマ　トモヤ" userId="S::a71342@st.takushoku-u.ac.jp::8751789b-8222-4e0f-9d90-34a07a3554a6" providerId="AD" clId="Web-{779D5D92-A12C-4967-91B3-E03EBF0A34CE}" dt="2019-12-17T11:25:26.290" v="278"/>
        <pc:sldMkLst>
          <pc:docMk/>
          <pc:sldMk cId="1246684039" sldId="699"/>
        </pc:sldMkLst>
        <pc:spChg chg="mod">
          <ac:chgData name="マルヤマ　トモヤ" userId="S::a71342@st.takushoku-u.ac.jp::8751789b-8222-4e0f-9d90-34a07a3554a6" providerId="AD" clId="Web-{779D5D92-A12C-4967-91B3-E03EBF0A34CE}" dt="2019-12-17T11:15:10.025" v="215" actId="20577"/>
          <ac:spMkLst>
            <pc:docMk/>
            <pc:sldMk cId="1246684039" sldId="699"/>
            <ac:spMk id="2" creationId="{368063CC-C8D2-4783-84A9-5B95B8317A26}"/>
          </ac:spMkLst>
        </pc:spChg>
        <pc:spChg chg="add mod">
          <ac:chgData name="マルヤマ　トモヤ" userId="S::a71342@st.takushoku-u.ac.jp::8751789b-8222-4e0f-9d90-34a07a3554a6" providerId="AD" clId="Web-{779D5D92-A12C-4967-91B3-E03EBF0A34CE}" dt="2019-12-17T11:12:26.820" v="142" actId="1076"/>
          <ac:spMkLst>
            <pc:docMk/>
            <pc:sldMk cId="1246684039" sldId="699"/>
            <ac:spMk id="3" creationId="{67CD90FA-D1A5-40C8-BA4C-3FCD7E7CD464}"/>
          </ac:spMkLst>
        </pc:spChg>
        <pc:spChg chg="add mod">
          <ac:chgData name="マルヤマ　トモヤ" userId="S::a71342@st.takushoku-u.ac.jp::8751789b-8222-4e0f-9d90-34a07a3554a6" providerId="AD" clId="Web-{779D5D92-A12C-4967-91B3-E03EBF0A34CE}" dt="2019-12-17T11:12:22.648" v="141" actId="1076"/>
          <ac:spMkLst>
            <pc:docMk/>
            <pc:sldMk cId="1246684039" sldId="699"/>
            <ac:spMk id="4" creationId="{8DDEAF20-839E-4AA6-A079-FE3A7477755A}"/>
          </ac:spMkLst>
        </pc:spChg>
        <pc:spChg chg="add mod">
          <ac:chgData name="マルヤマ　トモヤ" userId="S::a71342@st.takushoku-u.ac.jp::8751789b-8222-4e0f-9d90-34a07a3554a6" providerId="AD" clId="Web-{779D5D92-A12C-4967-91B3-E03EBF0A34CE}" dt="2019-12-17T11:12:35.070" v="144" actId="14100"/>
          <ac:spMkLst>
            <pc:docMk/>
            <pc:sldMk cId="1246684039" sldId="699"/>
            <ac:spMk id="5" creationId="{E5740B20-4D7A-41D8-96BB-B71BC3F3B5DF}"/>
          </ac:spMkLst>
        </pc:spChg>
        <pc:spChg chg="add mod">
          <ac:chgData name="マルヤマ　トモヤ" userId="S::a71342@st.takushoku-u.ac.jp::8751789b-8222-4e0f-9d90-34a07a3554a6" providerId="AD" clId="Web-{779D5D92-A12C-4967-91B3-E03EBF0A34CE}" dt="2019-12-17T11:16:05.386" v="223" actId="1076"/>
          <ac:spMkLst>
            <pc:docMk/>
            <pc:sldMk cId="1246684039" sldId="699"/>
            <ac:spMk id="6" creationId="{6A61BDD4-6878-4065-8787-6069EE3A2508}"/>
          </ac:spMkLst>
        </pc:spChg>
        <pc:spChg chg="add mod">
          <ac:chgData name="マルヤマ　トモヤ" userId="S::a71342@st.takushoku-u.ac.jp::8751789b-8222-4e0f-9d90-34a07a3554a6" providerId="AD" clId="Web-{779D5D92-A12C-4967-91B3-E03EBF0A34CE}" dt="2019-12-17T11:16:25.073" v="226" actId="14100"/>
          <ac:spMkLst>
            <pc:docMk/>
            <pc:sldMk cId="1246684039" sldId="699"/>
            <ac:spMk id="7" creationId="{B82E2E50-CA92-415E-9726-F5C8F7504D49}"/>
          </ac:spMkLst>
        </pc:spChg>
      </pc:sldChg>
      <pc:sldChg chg="addSp delSp modSp new ord">
        <pc:chgData name="マルヤマ　トモヤ" userId="S::a71342@st.takushoku-u.ac.jp::8751789b-8222-4e0f-9d90-34a07a3554a6" providerId="AD" clId="Web-{779D5D92-A12C-4967-91B3-E03EBF0A34CE}" dt="2019-12-17T12:27:39.756" v="693"/>
        <pc:sldMkLst>
          <pc:docMk/>
          <pc:sldMk cId="65923782" sldId="701"/>
        </pc:sldMkLst>
        <pc:spChg chg="add mod">
          <ac:chgData name="マルヤマ　トモヤ" userId="S::a71342@st.takushoku-u.ac.jp::8751789b-8222-4e0f-9d90-34a07a3554a6" providerId="AD" clId="Web-{779D5D92-A12C-4967-91B3-E03EBF0A34CE}" dt="2019-12-17T11:33:10" v="420" actId="20577"/>
          <ac:spMkLst>
            <pc:docMk/>
            <pc:sldMk cId="65923782" sldId="701"/>
            <ac:spMk id="3" creationId="{BA4079CB-BB49-4A6E-B760-2AC2C35B589E}"/>
          </ac:spMkLst>
        </pc:spChg>
        <pc:spChg chg="add mod">
          <ac:chgData name="マルヤマ　トモヤ" userId="S::a71342@st.takushoku-u.ac.jp::8751789b-8222-4e0f-9d90-34a07a3554a6" providerId="AD" clId="Web-{779D5D92-A12C-4967-91B3-E03EBF0A34CE}" dt="2019-12-17T11:35:45.783" v="551" actId="1076"/>
          <ac:spMkLst>
            <pc:docMk/>
            <pc:sldMk cId="65923782" sldId="701"/>
            <ac:spMk id="4" creationId="{7FF2E864-7451-4C61-9848-1541EFEC1A93}"/>
          </ac:spMkLst>
        </pc:spChg>
        <pc:spChg chg="add del">
          <ac:chgData name="マルヤマ　トモヤ" userId="S::a71342@st.takushoku-u.ac.jp::8751789b-8222-4e0f-9d90-34a07a3554a6" providerId="AD" clId="Web-{779D5D92-A12C-4967-91B3-E03EBF0A34CE}" dt="2019-12-17T11:38:11.270" v="652"/>
          <ac:spMkLst>
            <pc:docMk/>
            <pc:sldMk cId="65923782" sldId="701"/>
            <ac:spMk id="5" creationId="{C2BAFCF9-B305-4C8B-B9E2-65306181A37E}"/>
          </ac:spMkLst>
        </pc:spChg>
        <pc:spChg chg="add mod">
          <ac:chgData name="マルヤマ　トモヤ" userId="S::a71342@st.takushoku-u.ac.jp::8751789b-8222-4e0f-9d90-34a07a3554a6" providerId="AD" clId="Web-{779D5D92-A12C-4967-91B3-E03EBF0A34CE}" dt="2019-12-17T11:38:09.926" v="651" actId="1076"/>
          <ac:spMkLst>
            <pc:docMk/>
            <pc:sldMk cId="65923782" sldId="701"/>
            <ac:spMk id="6" creationId="{7DA2DB04-8812-4DAC-9338-4CB33D78C4F7}"/>
          </ac:spMkLst>
        </pc:spChg>
      </pc:sldChg>
    </pc:docChg>
  </pc:docChgLst>
  <pc:docChgLst>
    <pc:chgData name="カトリ　ヒカル" userId="S::a71127@st.takushoku-u.ac.jp::7925d78e-1930-4a00-8eb4-81d293cf66e4" providerId="AD" clId="Web-{15471C89-D3C9-457C-96D2-6B2A8A6FF75F}"/>
    <pc:docChg chg="modSld">
      <pc:chgData name="カトリ　ヒカル" userId="S::a71127@st.takushoku-u.ac.jp::7925d78e-1930-4a00-8eb4-81d293cf66e4" providerId="AD" clId="Web-{15471C89-D3C9-457C-96D2-6B2A8A6FF75F}" dt="2019-10-28T06:57:28.658" v="52" actId="1076"/>
      <pc:docMkLst>
        <pc:docMk/>
      </pc:docMkLst>
      <pc:sldChg chg="modSp">
        <pc:chgData name="カトリ　ヒカル" userId="S::a71127@st.takushoku-u.ac.jp::7925d78e-1930-4a00-8eb4-81d293cf66e4" providerId="AD" clId="Web-{15471C89-D3C9-457C-96D2-6B2A8A6FF75F}" dt="2019-10-28T06:45:09.535" v="17" actId="1076"/>
        <pc:sldMkLst>
          <pc:docMk/>
          <pc:sldMk cId="3446415859" sldId="475"/>
        </pc:sldMkLst>
        <pc:spChg chg="mod">
          <ac:chgData name="カトリ　ヒカル" userId="S::a71127@st.takushoku-u.ac.jp::7925d78e-1930-4a00-8eb4-81d293cf66e4" providerId="AD" clId="Web-{15471C89-D3C9-457C-96D2-6B2A8A6FF75F}" dt="2019-10-28T06:44:26.144" v="14" actId="20577"/>
          <ac:spMkLst>
            <pc:docMk/>
            <pc:sldMk cId="3446415859" sldId="475"/>
            <ac:spMk id="2" creationId="{370DBBE6-5C71-49F0-A8C4-0BCC1D543361}"/>
          </ac:spMkLst>
        </pc:spChg>
        <pc:spChg chg="mod">
          <ac:chgData name="カトリ　ヒカル" userId="S::a71127@st.takushoku-u.ac.jp::7925d78e-1930-4a00-8eb4-81d293cf66e4" providerId="AD" clId="Web-{15471C89-D3C9-457C-96D2-6B2A8A6FF75F}" dt="2019-10-28T06:45:09.535" v="17" actId="1076"/>
          <ac:spMkLst>
            <pc:docMk/>
            <pc:sldMk cId="3446415859" sldId="475"/>
            <ac:spMk id="4" creationId="{DFFD7EE6-01A0-4505-9D95-4218B173AAA8}"/>
          </ac:spMkLst>
        </pc:spChg>
        <pc:spChg chg="mod">
          <ac:chgData name="カトリ　ヒカル" userId="S::a71127@st.takushoku-u.ac.jp::7925d78e-1930-4a00-8eb4-81d293cf66e4" providerId="AD" clId="Web-{15471C89-D3C9-457C-96D2-6B2A8A6FF75F}" dt="2019-10-28T06:44:10.159" v="7" actId="1076"/>
          <ac:spMkLst>
            <pc:docMk/>
            <pc:sldMk cId="3446415859" sldId="475"/>
            <ac:spMk id="5" creationId="{FDA90E30-2641-4C30-BB22-23D651831051}"/>
          </ac:spMkLst>
        </pc:spChg>
        <pc:spChg chg="mod">
          <ac:chgData name="カトリ　ヒカル" userId="S::a71127@st.takushoku-u.ac.jp::7925d78e-1930-4a00-8eb4-81d293cf66e4" providerId="AD" clId="Web-{15471C89-D3C9-457C-96D2-6B2A8A6FF75F}" dt="2019-10-28T06:44:05.284" v="6" actId="1076"/>
          <ac:spMkLst>
            <pc:docMk/>
            <pc:sldMk cId="3446415859" sldId="475"/>
            <ac:spMk id="6" creationId="{28FB144C-F4EA-4031-ADC1-8863776314C2}"/>
          </ac:spMkLst>
        </pc:spChg>
      </pc:sldChg>
      <pc:sldChg chg="modSp">
        <pc:chgData name="カトリ　ヒカル" userId="S::a71127@st.takushoku-u.ac.jp::7925d78e-1930-4a00-8eb4-81d293cf66e4" providerId="AD" clId="Web-{15471C89-D3C9-457C-96D2-6B2A8A6FF75F}" dt="2019-10-28T06:57:28.658" v="52" actId="1076"/>
        <pc:sldMkLst>
          <pc:docMk/>
          <pc:sldMk cId="298327720" sldId="476"/>
        </pc:sldMkLst>
        <pc:spChg chg="mod">
          <ac:chgData name="カトリ　ヒカル" userId="S::a71127@st.takushoku-u.ac.jp::7925d78e-1930-4a00-8eb4-81d293cf66e4" providerId="AD" clId="Web-{15471C89-D3C9-457C-96D2-6B2A8A6FF75F}" dt="2019-10-28T06:53:49.005" v="42" actId="20577"/>
          <ac:spMkLst>
            <pc:docMk/>
            <pc:sldMk cId="298327720" sldId="476"/>
            <ac:spMk id="2" creationId="{C9E5F3F6-E15B-44B2-88EC-2500E1DDBE8E}"/>
          </ac:spMkLst>
        </pc:spChg>
        <pc:spChg chg="mod">
          <ac:chgData name="カトリ　ヒカル" userId="S::a71127@st.takushoku-u.ac.jp::7925d78e-1930-4a00-8eb4-81d293cf66e4" providerId="AD" clId="Web-{15471C89-D3C9-457C-96D2-6B2A8A6FF75F}" dt="2019-10-28T06:57:28.658" v="52" actId="1076"/>
          <ac:spMkLst>
            <pc:docMk/>
            <pc:sldMk cId="298327720" sldId="476"/>
            <ac:spMk id="3" creationId="{33819FB8-1CE0-476B-BCCD-54E5824CC15F}"/>
          </ac:spMkLst>
        </pc:spChg>
        <pc:spChg chg="mod">
          <ac:chgData name="カトリ　ヒカル" userId="S::a71127@st.takushoku-u.ac.jp::7925d78e-1930-4a00-8eb4-81d293cf66e4" providerId="AD" clId="Web-{15471C89-D3C9-457C-96D2-6B2A8A6FF75F}" dt="2019-10-28T06:55:34.329" v="51" actId="1076"/>
          <ac:spMkLst>
            <pc:docMk/>
            <pc:sldMk cId="298327720" sldId="476"/>
            <ac:spMk id="5" creationId="{A8A751FD-0EB7-49E5-B617-9512144CC01D}"/>
          </ac:spMkLst>
        </pc:spChg>
        <pc:spChg chg="mod">
          <ac:chgData name="カトリ　ヒカル" userId="S::a71127@st.takushoku-u.ac.jp::7925d78e-1930-4a00-8eb4-81d293cf66e4" providerId="AD" clId="Web-{15471C89-D3C9-457C-96D2-6B2A8A6FF75F}" dt="2019-10-28T06:55:23.838" v="48" actId="1076"/>
          <ac:spMkLst>
            <pc:docMk/>
            <pc:sldMk cId="298327720" sldId="476"/>
            <ac:spMk id="6" creationId="{1A4D2D32-3307-4CE7-9478-17752AFE877B}"/>
          </ac:spMkLst>
        </pc:spChg>
      </pc:sldChg>
    </pc:docChg>
  </pc:docChgLst>
  <pc:docChgLst>
    <pc:chgData name="マルヤマ　トモヤ" userId="S::a71342@st.takushoku-u.ac.jp::8751789b-8222-4e0f-9d90-34a07a3554a6" providerId="AD" clId="Web-{FA82BA07-07AE-BEA4-604C-91EA00385726}"/>
    <pc:docChg chg="modSld sldOrd">
      <pc:chgData name="マルヤマ　トモヤ" userId="S::a71342@st.takushoku-u.ac.jp::8751789b-8222-4e0f-9d90-34a07a3554a6" providerId="AD" clId="Web-{FA82BA07-07AE-BEA4-604C-91EA00385726}" dt="2019-11-11T08:04:52.161" v="262" actId="20577"/>
      <pc:docMkLst>
        <pc:docMk/>
      </pc:docMkLst>
      <pc:sldChg chg="addSp modSp ord">
        <pc:chgData name="マルヤマ　トモヤ" userId="S::a71342@st.takushoku-u.ac.jp::8751789b-8222-4e0f-9d90-34a07a3554a6" providerId="AD" clId="Web-{FA82BA07-07AE-BEA4-604C-91EA00385726}" dt="2019-11-11T08:04:50.677" v="260" actId="20577"/>
        <pc:sldMkLst>
          <pc:docMk/>
          <pc:sldMk cId="1416322713" sldId="508"/>
        </pc:sldMkLst>
        <pc:spChg chg="mod">
          <ac:chgData name="マルヤマ　トモヤ" userId="S::a71342@st.takushoku-u.ac.jp::8751789b-8222-4e0f-9d90-34a07a3554a6" providerId="AD" clId="Web-{FA82BA07-07AE-BEA4-604C-91EA00385726}" dt="2019-11-11T06:39:16.238" v="2" actId="20577"/>
          <ac:spMkLst>
            <pc:docMk/>
            <pc:sldMk cId="1416322713" sldId="508"/>
            <ac:spMk id="2" creationId="{49950B5C-F040-4F0E-B917-F2E8C239BC6A}"/>
          </ac:spMkLst>
        </pc:spChg>
        <pc:spChg chg="mod">
          <ac:chgData name="マルヤマ　トモヤ" userId="S::a71342@st.takushoku-u.ac.jp::8751789b-8222-4e0f-9d90-34a07a3554a6" providerId="AD" clId="Web-{FA82BA07-07AE-BEA4-604C-91EA00385726}" dt="2019-11-11T07:25:17.723" v="78" actId="20577"/>
          <ac:spMkLst>
            <pc:docMk/>
            <pc:sldMk cId="1416322713" sldId="508"/>
            <ac:spMk id="3" creationId="{A790299F-3BA0-4C2D-834B-D10B21BDE438}"/>
          </ac:spMkLst>
        </pc:spChg>
        <pc:spChg chg="add mod">
          <ac:chgData name="マルヤマ　トモヤ" userId="S::a71342@st.takushoku-u.ac.jp::8751789b-8222-4e0f-9d90-34a07a3554a6" providerId="AD" clId="Web-{FA82BA07-07AE-BEA4-604C-91EA00385726}" dt="2019-11-11T07:56:59.458" v="247" actId="1076"/>
          <ac:spMkLst>
            <pc:docMk/>
            <pc:sldMk cId="1416322713" sldId="508"/>
            <ac:spMk id="4" creationId="{7E38994C-4DCC-422A-9667-563F81E28580}"/>
          </ac:spMkLst>
        </pc:spChg>
        <pc:spChg chg="add mod">
          <ac:chgData name="マルヤマ　トモヤ" userId="S::a71342@st.takushoku-u.ac.jp::8751789b-8222-4e0f-9d90-34a07a3554a6" providerId="AD" clId="Web-{FA82BA07-07AE-BEA4-604C-91EA00385726}" dt="2019-11-11T08:04:50.677" v="260" actId="20577"/>
          <ac:spMkLst>
            <pc:docMk/>
            <pc:sldMk cId="1416322713" sldId="508"/>
            <ac:spMk id="5" creationId="{479EB0E2-C135-4E36-A0E7-90378B4EF051}"/>
          </ac:spMkLst>
        </pc:spChg>
      </pc:sldChg>
    </pc:docChg>
  </pc:docChgLst>
  <pc:docChgLst>
    <pc:chgData name="ミヤモト　ショウゴ" userId="S::a71352@st.takushoku-u.ac.jp::d1b9f636-ea46-465c-ba2a-61856f725e73" providerId="AD" clId="Web-{CB7CF7F4-A4AF-9B46-7F60-2ADE3E30DAB5}"/>
    <pc:docChg chg="modSld sldOrd">
      <pc:chgData name="ミヤモト　ショウゴ" userId="S::a71352@st.takushoku-u.ac.jp::d1b9f636-ea46-465c-ba2a-61856f725e73" providerId="AD" clId="Web-{CB7CF7F4-A4AF-9B46-7F60-2ADE3E30DAB5}" dt="2019-10-15T11:35:24.297" v="476" actId="20577"/>
      <pc:docMkLst>
        <pc:docMk/>
      </pc:docMkLst>
      <pc:sldChg chg="ord">
        <pc:chgData name="ミヤモト　ショウゴ" userId="S::a71352@st.takushoku-u.ac.jp::d1b9f636-ea46-465c-ba2a-61856f725e73" providerId="AD" clId="Web-{CB7CF7F4-A4AF-9B46-7F60-2ADE3E30DAB5}" dt="2019-10-15T10:35:17.151" v="89"/>
        <pc:sldMkLst>
          <pc:docMk/>
          <pc:sldMk cId="4273837264" sldId="357"/>
        </pc:sldMkLst>
      </pc:sldChg>
      <pc:sldChg chg="modSp">
        <pc:chgData name="ミヤモト　ショウゴ" userId="S::a71352@st.takushoku-u.ac.jp::d1b9f636-ea46-465c-ba2a-61856f725e73" providerId="AD" clId="Web-{CB7CF7F4-A4AF-9B46-7F60-2ADE3E30DAB5}" dt="2019-10-15T10:30:39.354" v="86" actId="20577"/>
        <pc:sldMkLst>
          <pc:docMk/>
          <pc:sldMk cId="877788502" sldId="367"/>
        </pc:sldMkLst>
        <pc:spChg chg="mod">
          <ac:chgData name="ミヤモト　ショウゴ" userId="S::a71352@st.takushoku-u.ac.jp::d1b9f636-ea46-465c-ba2a-61856f725e73" providerId="AD" clId="Web-{CB7CF7F4-A4AF-9B46-7F60-2ADE3E30DAB5}" dt="2019-10-15T10:30:39.354" v="86" actId="20577"/>
          <ac:spMkLst>
            <pc:docMk/>
            <pc:sldMk cId="877788502" sldId="367"/>
            <ac:spMk id="3" creationId="{00000000-0000-0000-0000-000000000000}"/>
          </ac:spMkLst>
        </pc:spChg>
      </pc:sldChg>
      <pc:sldChg chg="ord">
        <pc:chgData name="ミヤモト　ショウゴ" userId="S::a71352@st.takushoku-u.ac.jp::d1b9f636-ea46-465c-ba2a-61856f725e73" providerId="AD" clId="Web-{CB7CF7F4-A4AF-9B46-7F60-2ADE3E30DAB5}" dt="2019-10-15T10:32:58.323" v="87"/>
        <pc:sldMkLst>
          <pc:docMk/>
          <pc:sldMk cId="276058890" sldId="432"/>
        </pc:sldMkLst>
      </pc:sldChg>
      <pc:sldChg chg="modSp addCm">
        <pc:chgData name="ミヤモト　ショウゴ" userId="S::a71352@st.takushoku-u.ac.jp::d1b9f636-ea46-465c-ba2a-61856f725e73" providerId="AD" clId="Web-{CB7CF7F4-A4AF-9B46-7F60-2ADE3E30DAB5}" dt="2019-10-15T11:35:24.297" v="475" actId="20577"/>
        <pc:sldMkLst>
          <pc:docMk/>
          <pc:sldMk cId="2437514996" sldId="450"/>
        </pc:sldMkLst>
        <pc:spChg chg="mod">
          <ac:chgData name="ミヤモト　ショウゴ" userId="S::a71352@st.takushoku-u.ac.jp::d1b9f636-ea46-465c-ba2a-61856f725e73" providerId="AD" clId="Web-{CB7CF7F4-A4AF-9B46-7F60-2ADE3E30DAB5}" dt="2019-10-15T11:35:24.297" v="475" actId="20577"/>
          <ac:spMkLst>
            <pc:docMk/>
            <pc:sldMk cId="2437514996" sldId="450"/>
            <ac:spMk id="4" creationId="{30959B63-4A1B-47BD-9EE6-FB9FC3305D92}"/>
          </ac:spMkLst>
        </pc:spChg>
      </pc:sldChg>
      <pc:sldChg chg="addSp modSp">
        <pc:chgData name="ミヤモト　ショウゴ" userId="S::a71352@st.takushoku-u.ac.jp::d1b9f636-ea46-465c-ba2a-61856f725e73" providerId="AD" clId="Web-{CB7CF7F4-A4AF-9B46-7F60-2ADE3E30DAB5}" dt="2019-10-15T10:55:01.058" v="130" actId="20577"/>
        <pc:sldMkLst>
          <pc:docMk/>
          <pc:sldMk cId="3159112377" sldId="455"/>
        </pc:sldMkLst>
        <pc:spChg chg="mod">
          <ac:chgData name="ミヤモト　ショウゴ" userId="S::a71352@st.takushoku-u.ac.jp::d1b9f636-ea46-465c-ba2a-61856f725e73" providerId="AD" clId="Web-{CB7CF7F4-A4AF-9B46-7F60-2ADE3E30DAB5}" dt="2019-10-15T10:53:56.605" v="90" actId="1076"/>
          <ac:spMkLst>
            <pc:docMk/>
            <pc:sldMk cId="3159112377" sldId="455"/>
            <ac:spMk id="4" creationId="{8E142828-B8A9-45AF-96E1-58A218663138}"/>
          </ac:spMkLst>
        </pc:spChg>
        <pc:spChg chg="add mod">
          <ac:chgData name="ミヤモト　ショウゴ" userId="S::a71352@st.takushoku-u.ac.jp::d1b9f636-ea46-465c-ba2a-61856f725e73" providerId="AD" clId="Web-{CB7CF7F4-A4AF-9B46-7F60-2ADE3E30DAB5}" dt="2019-10-15T10:55:01.058" v="130" actId="20577"/>
          <ac:spMkLst>
            <pc:docMk/>
            <pc:sldMk cId="3159112377" sldId="455"/>
            <ac:spMk id="5" creationId="{BAFC3BE7-CDD6-4127-ACB1-1F32512EA7F2}"/>
          </ac:spMkLst>
        </pc:spChg>
      </pc:sldChg>
    </pc:docChg>
  </pc:docChgLst>
  <pc:docChgLst>
    <pc:chgData name="カトリ　ヒカル" userId="S::a71127@st.takushoku-u.ac.jp::7925d78e-1930-4a00-8eb4-81d293cf66e4" providerId="AD" clId="Web-{8EAF529A-190E-4263-892D-1F67796EF6A1}"/>
    <pc:docChg chg="addSld delSld modSld sldOrd">
      <pc:chgData name="カトリ　ヒカル" userId="S::a71127@st.takushoku-u.ac.jp::7925d78e-1930-4a00-8eb4-81d293cf66e4" providerId="AD" clId="Web-{8EAF529A-190E-4263-892D-1F67796EF6A1}" dt="2019-12-15T04:45:07.149" v="2572"/>
      <pc:docMkLst>
        <pc:docMk/>
      </pc:docMkLst>
      <pc:sldChg chg="modSp">
        <pc:chgData name="カトリ　ヒカル" userId="S::a71127@st.takushoku-u.ac.jp::7925d78e-1930-4a00-8eb4-81d293cf66e4" providerId="AD" clId="Web-{8EAF529A-190E-4263-892D-1F67796EF6A1}" dt="2019-12-15T04:35:48.655" v="2516" actId="1076"/>
        <pc:sldMkLst>
          <pc:docMk/>
          <pc:sldMk cId="877788502" sldId="367"/>
        </pc:sldMkLst>
        <pc:spChg chg="mod">
          <ac:chgData name="カトリ　ヒカル" userId="S::a71127@st.takushoku-u.ac.jp::7925d78e-1930-4a00-8eb4-81d293cf66e4" providerId="AD" clId="Web-{8EAF529A-190E-4263-892D-1F67796EF6A1}" dt="2019-12-15T04:35:48.655" v="2516" actId="1076"/>
          <ac:spMkLst>
            <pc:docMk/>
            <pc:sldMk cId="877788502" sldId="367"/>
            <ac:spMk id="3" creationId="{00000000-0000-0000-0000-000000000000}"/>
          </ac:spMkLst>
        </pc:spChg>
      </pc:sldChg>
      <pc:sldChg chg="modSp ord">
        <pc:chgData name="カトリ　ヒカル" userId="S::a71127@st.takushoku-u.ac.jp::7925d78e-1930-4a00-8eb4-81d293cf66e4" providerId="AD" clId="Web-{8EAF529A-190E-4263-892D-1F67796EF6A1}" dt="2019-12-15T03:31:50.589" v="1755" actId="20577"/>
        <pc:sldMkLst>
          <pc:docMk/>
          <pc:sldMk cId="3097409226" sldId="521"/>
        </pc:sldMkLst>
        <pc:spChg chg="mod">
          <ac:chgData name="カトリ　ヒカル" userId="S::a71127@st.takushoku-u.ac.jp::7925d78e-1930-4a00-8eb4-81d293cf66e4" providerId="AD" clId="Web-{8EAF529A-190E-4263-892D-1F67796EF6A1}" dt="2019-12-15T03:31:50.589" v="1755" actId="20577"/>
          <ac:spMkLst>
            <pc:docMk/>
            <pc:sldMk cId="3097409226" sldId="521"/>
            <ac:spMk id="2" creationId="{E6EA20FB-766A-402D-B7A4-04E437E545BD}"/>
          </ac:spMkLst>
        </pc:spChg>
        <pc:graphicFrameChg chg="mod modGraphic">
          <ac:chgData name="カトリ　ヒカル" userId="S::a71127@st.takushoku-u.ac.jp::7925d78e-1930-4a00-8eb4-81d293cf66e4" providerId="AD" clId="Web-{8EAF529A-190E-4263-892D-1F67796EF6A1}" dt="2019-12-15T03:29:18.729" v="1745" actId="1076"/>
          <ac:graphicFrameMkLst>
            <pc:docMk/>
            <pc:sldMk cId="3097409226" sldId="521"/>
            <ac:graphicFrameMk id="4" creationId="{7D8E5C7D-ACCD-4F83-8DCB-5E46B7461633}"/>
          </ac:graphicFrameMkLst>
        </pc:graphicFrameChg>
      </pc:sldChg>
      <pc:sldChg chg="modSp">
        <pc:chgData name="カトリ　ヒカル" userId="S::a71127@st.takushoku-u.ac.jp::7925d78e-1930-4a00-8eb4-81d293cf66e4" providerId="AD" clId="Web-{8EAF529A-190E-4263-892D-1F67796EF6A1}" dt="2019-12-15T04:34:56.124" v="2507" actId="1076"/>
        <pc:sldMkLst>
          <pc:docMk/>
          <pc:sldMk cId="2163442985" sldId="597"/>
        </pc:sldMkLst>
        <pc:spChg chg="mod">
          <ac:chgData name="カトリ　ヒカル" userId="S::a71127@st.takushoku-u.ac.jp::7925d78e-1930-4a00-8eb4-81d293cf66e4" providerId="AD" clId="Web-{8EAF529A-190E-4263-892D-1F67796EF6A1}" dt="2019-12-15T04:34:56.124" v="2507" actId="1076"/>
          <ac:spMkLst>
            <pc:docMk/>
            <pc:sldMk cId="2163442985" sldId="597"/>
            <ac:spMk id="3" creationId="{83C47F2E-244C-4618-B524-CC95F26E79B7}"/>
          </ac:spMkLst>
        </pc:spChg>
        <pc:spChg chg="mod">
          <ac:chgData name="カトリ　ヒカル" userId="S::a71127@st.takushoku-u.ac.jp::7925d78e-1930-4a00-8eb4-81d293cf66e4" providerId="AD" clId="Web-{8EAF529A-190E-4263-892D-1F67796EF6A1}" dt="2019-12-15T04:34:47.171" v="2504" actId="1076"/>
          <ac:spMkLst>
            <pc:docMk/>
            <pc:sldMk cId="2163442985" sldId="597"/>
            <ac:spMk id="4" creationId="{42CC65D0-1131-4736-9E3E-C66FB0B20918}"/>
          </ac:spMkLst>
        </pc:spChg>
        <pc:spChg chg="mod">
          <ac:chgData name="カトリ　ヒカル" userId="S::a71127@st.takushoku-u.ac.jp::7925d78e-1930-4a00-8eb4-81d293cf66e4" providerId="AD" clId="Web-{8EAF529A-190E-4263-892D-1F67796EF6A1}" dt="2019-12-15T04:34:33.983" v="2501" actId="20577"/>
          <ac:spMkLst>
            <pc:docMk/>
            <pc:sldMk cId="2163442985" sldId="597"/>
            <ac:spMk id="18" creationId="{4F4873AB-2AE5-4716-9B64-68067362EF89}"/>
          </ac:spMkLst>
        </pc:spChg>
        <pc:spChg chg="mod">
          <ac:chgData name="カトリ　ヒカル" userId="S::a71127@st.takushoku-u.ac.jp::7925d78e-1930-4a00-8eb4-81d293cf66e4" providerId="AD" clId="Web-{8EAF529A-190E-4263-892D-1F67796EF6A1}" dt="2019-12-15T04:34:40.733" v="2503" actId="1076"/>
          <ac:spMkLst>
            <pc:docMk/>
            <pc:sldMk cId="2163442985" sldId="597"/>
            <ac:spMk id="19" creationId="{7966EC61-6E7F-4769-85C4-84D3F4873F5D}"/>
          </ac:spMkLst>
        </pc:spChg>
      </pc:sldChg>
      <pc:sldChg chg="modSp ord">
        <pc:chgData name="カトリ　ヒカル" userId="S::a71127@st.takushoku-u.ac.jp::7925d78e-1930-4a00-8eb4-81d293cf66e4" providerId="AD" clId="Web-{8EAF529A-190E-4263-892D-1F67796EF6A1}" dt="2019-12-15T04:36:38.875" v="2521"/>
        <pc:sldMkLst>
          <pc:docMk/>
          <pc:sldMk cId="3020461886" sldId="608"/>
        </pc:sldMkLst>
        <pc:spChg chg="mod">
          <ac:chgData name="カトリ　ヒカル" userId="S::a71127@st.takushoku-u.ac.jp::7925d78e-1930-4a00-8eb4-81d293cf66e4" providerId="AD" clId="Web-{8EAF529A-190E-4263-892D-1F67796EF6A1}" dt="2019-12-15T04:35:57.374" v="2517" actId="1076"/>
          <ac:spMkLst>
            <pc:docMk/>
            <pc:sldMk cId="3020461886" sldId="608"/>
            <ac:spMk id="3" creationId="{767C5F38-C0DF-49FE-BBFC-18B42C1B64A2}"/>
          </ac:spMkLst>
        </pc:spChg>
      </pc:sldChg>
      <pc:sldChg chg="modSp">
        <pc:chgData name="カトリ　ヒカル" userId="S::a71127@st.takushoku-u.ac.jp::7925d78e-1930-4a00-8eb4-81d293cf66e4" providerId="AD" clId="Web-{8EAF529A-190E-4263-892D-1F67796EF6A1}" dt="2019-12-15T02:38:24.224" v="831" actId="14100"/>
        <pc:sldMkLst>
          <pc:docMk/>
          <pc:sldMk cId="1837029195" sldId="611"/>
        </pc:sldMkLst>
        <pc:spChg chg="mod">
          <ac:chgData name="カトリ　ヒカル" userId="S::a71127@st.takushoku-u.ac.jp::7925d78e-1930-4a00-8eb4-81d293cf66e4" providerId="AD" clId="Web-{8EAF529A-190E-4263-892D-1F67796EF6A1}" dt="2019-12-15T02:38:24.224" v="831" actId="14100"/>
          <ac:spMkLst>
            <pc:docMk/>
            <pc:sldMk cId="1837029195" sldId="611"/>
            <ac:spMk id="2" creationId="{9367313F-0FED-41F6-A065-1171890C8E87}"/>
          </ac:spMkLst>
        </pc:spChg>
        <pc:spChg chg="mod">
          <ac:chgData name="カトリ　ヒカル" userId="S::a71127@st.takushoku-u.ac.jp::7925d78e-1930-4a00-8eb4-81d293cf66e4" providerId="AD" clId="Web-{8EAF529A-190E-4263-892D-1F67796EF6A1}" dt="2019-12-15T02:38:18.880" v="829" actId="1076"/>
          <ac:spMkLst>
            <pc:docMk/>
            <pc:sldMk cId="1837029195" sldId="611"/>
            <ac:spMk id="5" creationId="{76B0C6D9-66AD-4983-BA55-9B22F63481E6}"/>
          </ac:spMkLst>
        </pc:spChg>
      </pc:sldChg>
      <pc:sldChg chg="modSp">
        <pc:chgData name="カトリ　ヒカル" userId="S::a71127@st.takushoku-u.ac.jp::7925d78e-1930-4a00-8eb4-81d293cf66e4" providerId="AD" clId="Web-{8EAF529A-190E-4263-892D-1F67796EF6A1}" dt="2019-12-15T02:52:37.921" v="961" actId="20577"/>
        <pc:sldMkLst>
          <pc:docMk/>
          <pc:sldMk cId="3837058863" sldId="612"/>
        </pc:sldMkLst>
        <pc:spChg chg="mod">
          <ac:chgData name="カトリ　ヒカル" userId="S::a71127@st.takushoku-u.ac.jp::7925d78e-1930-4a00-8eb4-81d293cf66e4" providerId="AD" clId="Web-{8EAF529A-190E-4263-892D-1F67796EF6A1}" dt="2019-12-15T00:10:28.897" v="25" actId="20577"/>
          <ac:spMkLst>
            <pc:docMk/>
            <pc:sldMk cId="3837058863" sldId="612"/>
            <ac:spMk id="2" creationId="{2E041C41-2959-4C6E-BACB-D5BE77FB89D7}"/>
          </ac:spMkLst>
        </pc:spChg>
        <pc:spChg chg="mod">
          <ac:chgData name="カトリ　ヒカル" userId="S::a71127@st.takushoku-u.ac.jp::7925d78e-1930-4a00-8eb4-81d293cf66e4" providerId="AD" clId="Web-{8EAF529A-190E-4263-892D-1F67796EF6A1}" dt="2019-12-15T02:52:37.921" v="961" actId="20577"/>
          <ac:spMkLst>
            <pc:docMk/>
            <pc:sldMk cId="3837058863" sldId="612"/>
            <ac:spMk id="6" creationId="{CD4766F5-C811-4C7A-9A89-6530803C3A5C}"/>
          </ac:spMkLst>
        </pc:spChg>
      </pc:sldChg>
      <pc:sldChg chg="ord">
        <pc:chgData name="カトリ　ヒカル" userId="S::a71127@st.takushoku-u.ac.jp::7925d78e-1930-4a00-8eb4-81d293cf66e4" providerId="AD" clId="Web-{8EAF529A-190E-4263-892D-1F67796EF6A1}" dt="2019-12-15T00:33:53.507" v="171"/>
        <pc:sldMkLst>
          <pc:docMk/>
          <pc:sldMk cId="353258392" sldId="613"/>
        </pc:sldMkLst>
      </pc:sldChg>
      <pc:sldChg chg="modSp">
        <pc:chgData name="カトリ　ヒカル" userId="S::a71127@st.takushoku-u.ac.jp::7925d78e-1930-4a00-8eb4-81d293cf66e4" providerId="AD" clId="Web-{8EAF529A-190E-4263-892D-1F67796EF6A1}" dt="2019-12-15T03:14:52.938" v="1318" actId="20577"/>
        <pc:sldMkLst>
          <pc:docMk/>
          <pc:sldMk cId="3811435799" sldId="618"/>
        </pc:sldMkLst>
        <pc:spChg chg="mod">
          <ac:chgData name="カトリ　ヒカル" userId="S::a71127@st.takushoku-u.ac.jp::7925d78e-1930-4a00-8eb4-81d293cf66e4" providerId="AD" clId="Web-{8EAF529A-190E-4263-892D-1F67796EF6A1}" dt="2019-12-15T03:14:52.938" v="1318" actId="20577"/>
          <ac:spMkLst>
            <pc:docMk/>
            <pc:sldMk cId="3811435799" sldId="618"/>
            <ac:spMk id="3" creationId="{93B6CE0F-3DF0-4D08-937C-D79E79EA60E4}"/>
          </ac:spMkLst>
        </pc:spChg>
      </pc:sldChg>
      <pc:sldChg chg="ord">
        <pc:chgData name="カトリ　ヒカル" userId="S::a71127@st.takushoku-u.ac.jp::7925d78e-1930-4a00-8eb4-81d293cf66e4" providerId="AD" clId="Web-{8EAF529A-190E-4263-892D-1F67796EF6A1}" dt="2019-12-15T01:22:31.984" v="640"/>
        <pc:sldMkLst>
          <pc:docMk/>
          <pc:sldMk cId="2871450632" sldId="630"/>
        </pc:sldMkLst>
      </pc:sldChg>
      <pc:sldChg chg="del">
        <pc:chgData name="カトリ　ヒカル" userId="S::a71127@st.takushoku-u.ac.jp::7925d78e-1930-4a00-8eb4-81d293cf66e4" providerId="AD" clId="Web-{8EAF529A-190E-4263-892D-1F67796EF6A1}" dt="2019-12-15T04:36:13.015" v="2518"/>
        <pc:sldMkLst>
          <pc:docMk/>
          <pc:sldMk cId="164577734" sldId="633"/>
        </pc:sldMkLst>
      </pc:sldChg>
      <pc:sldChg chg="del">
        <pc:chgData name="カトリ　ヒカル" userId="S::a71127@st.takushoku-u.ac.jp::7925d78e-1930-4a00-8eb4-81d293cf66e4" providerId="AD" clId="Web-{8EAF529A-190E-4263-892D-1F67796EF6A1}" dt="2019-12-15T00:09:46.616" v="0"/>
        <pc:sldMkLst>
          <pc:docMk/>
          <pc:sldMk cId="3533053282" sldId="634"/>
        </pc:sldMkLst>
      </pc:sldChg>
      <pc:sldChg chg="modSp ord">
        <pc:chgData name="カトリ　ヒカル" userId="S::a71127@st.takushoku-u.ac.jp::7925d78e-1930-4a00-8eb4-81d293cf66e4" providerId="AD" clId="Web-{8EAF529A-190E-4263-892D-1F67796EF6A1}" dt="2019-12-15T01:19:18.418" v="633"/>
        <pc:sldMkLst>
          <pc:docMk/>
          <pc:sldMk cId="3004939984" sldId="636"/>
        </pc:sldMkLst>
        <pc:spChg chg="mod">
          <ac:chgData name="カトリ　ヒカル" userId="S::a71127@st.takushoku-u.ac.jp::7925d78e-1930-4a00-8eb4-81d293cf66e4" providerId="AD" clId="Web-{8EAF529A-190E-4263-892D-1F67796EF6A1}" dt="2019-12-15T01:19:12.246" v="632" actId="20577"/>
          <ac:spMkLst>
            <pc:docMk/>
            <pc:sldMk cId="3004939984" sldId="636"/>
            <ac:spMk id="2" creationId="{846094B0-FA64-44A7-8560-4AD02400836F}"/>
          </ac:spMkLst>
        </pc:spChg>
      </pc:sldChg>
      <pc:sldChg chg="modSp add del">
        <pc:chgData name="カトリ　ヒカル" userId="S::a71127@st.takushoku-u.ac.jp::7925d78e-1930-4a00-8eb4-81d293cf66e4" providerId="AD" clId="Web-{8EAF529A-190E-4263-892D-1F67796EF6A1}" dt="2019-12-15T04:45:07.149" v="2572"/>
        <pc:sldMkLst>
          <pc:docMk/>
          <pc:sldMk cId="1211606873" sldId="637"/>
        </pc:sldMkLst>
        <pc:spChg chg="mod">
          <ac:chgData name="カトリ　ヒカル" userId="S::a71127@st.takushoku-u.ac.jp::7925d78e-1930-4a00-8eb4-81d293cf66e4" providerId="AD" clId="Web-{8EAF529A-190E-4263-892D-1F67796EF6A1}" dt="2019-12-15T01:18:58.496" v="627" actId="20577"/>
          <ac:spMkLst>
            <pc:docMk/>
            <pc:sldMk cId="1211606873" sldId="637"/>
            <ac:spMk id="2" creationId="{CA89DBB8-C70A-45F2-8CC6-C0691B935DDC}"/>
          </ac:spMkLst>
        </pc:spChg>
      </pc:sldChg>
      <pc:sldChg chg="ord">
        <pc:chgData name="カトリ　ヒカル" userId="S::a71127@st.takushoku-u.ac.jp::7925d78e-1930-4a00-8eb4-81d293cf66e4" providerId="AD" clId="Web-{8EAF529A-190E-4263-892D-1F67796EF6A1}" dt="2019-12-15T04:29:41.996" v="2479"/>
        <pc:sldMkLst>
          <pc:docMk/>
          <pc:sldMk cId="2835032295" sldId="638"/>
        </pc:sldMkLst>
      </pc:sldChg>
      <pc:sldChg chg="add del ord">
        <pc:chgData name="カトリ　ヒカル" userId="S::a71127@st.takushoku-u.ac.jp::7925d78e-1930-4a00-8eb4-81d293cf66e4" providerId="AD" clId="Web-{8EAF529A-190E-4263-892D-1F67796EF6A1}" dt="2019-12-15T03:00:36.808" v="983"/>
        <pc:sldMkLst>
          <pc:docMk/>
          <pc:sldMk cId="563052192" sldId="639"/>
        </pc:sldMkLst>
      </pc:sldChg>
      <pc:sldChg chg="delSp modSp del ord">
        <pc:chgData name="カトリ　ヒカル" userId="S::a71127@st.takushoku-u.ac.jp::7925d78e-1930-4a00-8eb4-81d293cf66e4" providerId="AD" clId="Web-{8EAF529A-190E-4263-892D-1F67796EF6A1}" dt="2019-12-15T02:30:11.482" v="711"/>
        <pc:sldMkLst>
          <pc:docMk/>
          <pc:sldMk cId="1193200449" sldId="640"/>
        </pc:sldMkLst>
        <pc:spChg chg="mod">
          <ac:chgData name="カトリ　ヒカル" userId="S::a71127@st.takushoku-u.ac.jp::7925d78e-1930-4a00-8eb4-81d293cf66e4" providerId="AD" clId="Web-{8EAF529A-190E-4263-892D-1F67796EF6A1}" dt="2019-12-15T02:29:10.013" v="710" actId="1076"/>
          <ac:spMkLst>
            <pc:docMk/>
            <pc:sldMk cId="1193200449" sldId="640"/>
            <ac:spMk id="3" creationId="{287A3B5C-6BF9-4940-AC4C-4CD3717FA8B4}"/>
          </ac:spMkLst>
        </pc:spChg>
        <pc:spChg chg="del">
          <ac:chgData name="カトリ　ヒカル" userId="S::a71127@st.takushoku-u.ac.jp::7925d78e-1930-4a00-8eb4-81d293cf66e4" providerId="AD" clId="Web-{8EAF529A-190E-4263-892D-1F67796EF6A1}" dt="2019-12-15T01:29:46.438" v="703"/>
          <ac:spMkLst>
            <pc:docMk/>
            <pc:sldMk cId="1193200449" sldId="640"/>
            <ac:spMk id="4" creationId="{BB1BC261-EE98-4FBA-A8B7-25CA0EA90A23}"/>
          </ac:spMkLst>
        </pc:spChg>
        <pc:spChg chg="del">
          <ac:chgData name="カトリ　ヒカル" userId="S::a71127@st.takushoku-u.ac.jp::7925d78e-1930-4a00-8eb4-81d293cf66e4" providerId="AD" clId="Web-{8EAF529A-190E-4263-892D-1F67796EF6A1}" dt="2019-12-15T01:29:42.594" v="702"/>
          <ac:spMkLst>
            <pc:docMk/>
            <pc:sldMk cId="1193200449" sldId="640"/>
            <ac:spMk id="5" creationId="{BF218318-EC2A-4589-8A24-95D4CA190242}"/>
          </ac:spMkLst>
        </pc:spChg>
        <pc:spChg chg="del">
          <ac:chgData name="カトリ　ヒカル" userId="S::a71127@st.takushoku-u.ac.jp::7925d78e-1930-4a00-8eb4-81d293cf66e4" providerId="AD" clId="Web-{8EAF529A-190E-4263-892D-1F67796EF6A1}" dt="2019-12-15T01:29:50.704" v="704"/>
          <ac:spMkLst>
            <pc:docMk/>
            <pc:sldMk cId="1193200449" sldId="640"/>
            <ac:spMk id="7" creationId="{3BEAE496-75DF-4819-A834-4978171A9FC1}"/>
          </ac:spMkLst>
        </pc:spChg>
      </pc:sldChg>
      <pc:sldChg chg="modSp">
        <pc:chgData name="カトリ　ヒカル" userId="S::a71127@st.takushoku-u.ac.jp::7925d78e-1930-4a00-8eb4-81d293cf66e4" providerId="AD" clId="Web-{8EAF529A-190E-4263-892D-1F67796EF6A1}" dt="2019-12-15T00:16:47.523" v="82" actId="1076"/>
        <pc:sldMkLst>
          <pc:docMk/>
          <pc:sldMk cId="1513300163" sldId="641"/>
        </pc:sldMkLst>
        <pc:spChg chg="mod">
          <ac:chgData name="カトリ　ヒカル" userId="S::a71127@st.takushoku-u.ac.jp::7925d78e-1930-4a00-8eb4-81d293cf66e4" providerId="AD" clId="Web-{8EAF529A-190E-4263-892D-1F67796EF6A1}" dt="2019-12-15T00:16:47.523" v="82" actId="1076"/>
          <ac:spMkLst>
            <pc:docMk/>
            <pc:sldMk cId="1513300163" sldId="641"/>
            <ac:spMk id="7" creationId="{13F2AF68-F26C-486F-A15A-19AB8129797E}"/>
          </ac:spMkLst>
        </pc:spChg>
        <pc:spChg chg="mod">
          <ac:chgData name="カトリ　ヒカル" userId="S::a71127@st.takushoku-u.ac.jp::7925d78e-1930-4a00-8eb4-81d293cf66e4" providerId="AD" clId="Web-{8EAF529A-190E-4263-892D-1F67796EF6A1}" dt="2019-12-15T00:16:37.445" v="79" actId="20577"/>
          <ac:spMkLst>
            <pc:docMk/>
            <pc:sldMk cId="1513300163" sldId="641"/>
            <ac:spMk id="8" creationId="{9E4C17D8-9C10-4904-B822-83C1CE3F65CF}"/>
          </ac:spMkLst>
        </pc:spChg>
      </pc:sldChg>
      <pc:sldChg chg="del">
        <pc:chgData name="カトリ　ヒカル" userId="S::a71127@st.takushoku-u.ac.jp::7925d78e-1930-4a00-8eb4-81d293cf66e4" providerId="AD" clId="Web-{8EAF529A-190E-4263-892D-1F67796EF6A1}" dt="2019-12-15T00:19:56.945" v="83"/>
        <pc:sldMkLst>
          <pc:docMk/>
          <pc:sldMk cId="4253570384" sldId="642"/>
        </pc:sldMkLst>
      </pc:sldChg>
      <pc:sldChg chg="addSp modSp">
        <pc:chgData name="カトリ　ヒカル" userId="S::a71127@st.takushoku-u.ac.jp::7925d78e-1930-4a00-8eb4-81d293cf66e4" providerId="AD" clId="Web-{8EAF529A-190E-4263-892D-1F67796EF6A1}" dt="2019-12-15T00:16:18.003" v="65" actId="1076"/>
        <pc:sldMkLst>
          <pc:docMk/>
          <pc:sldMk cId="1197697528" sldId="643"/>
        </pc:sldMkLst>
        <pc:spChg chg="mod">
          <ac:chgData name="カトリ　ヒカル" userId="S::a71127@st.takushoku-u.ac.jp::7925d78e-1930-4a00-8eb4-81d293cf66e4" providerId="AD" clId="Web-{8EAF529A-190E-4263-892D-1F67796EF6A1}" dt="2019-12-15T00:12:34.636" v="31" actId="1076"/>
          <ac:spMkLst>
            <pc:docMk/>
            <pc:sldMk cId="1197697528" sldId="643"/>
            <ac:spMk id="4" creationId="{FEBEE661-DB6F-443F-A32D-A02B7110327B}"/>
          </ac:spMkLst>
        </pc:spChg>
        <pc:spChg chg="mod">
          <ac:chgData name="カトリ　ヒカル" userId="S::a71127@st.takushoku-u.ac.jp::7925d78e-1930-4a00-8eb4-81d293cf66e4" providerId="AD" clId="Web-{8EAF529A-190E-4263-892D-1F67796EF6A1}" dt="2019-12-15T00:16:18.003" v="65" actId="1076"/>
          <ac:spMkLst>
            <pc:docMk/>
            <pc:sldMk cId="1197697528" sldId="643"/>
            <ac:spMk id="5" creationId="{AA01EF6B-3E59-434C-8623-2DEF6D1B377D}"/>
          </ac:spMkLst>
        </pc:spChg>
        <pc:spChg chg="mod">
          <ac:chgData name="カトリ　ヒカル" userId="S::a71127@st.takushoku-u.ac.jp::7925d78e-1930-4a00-8eb4-81d293cf66e4" providerId="AD" clId="Web-{8EAF529A-190E-4263-892D-1F67796EF6A1}" dt="2019-12-15T00:12:51.371" v="33" actId="1076"/>
          <ac:spMkLst>
            <pc:docMk/>
            <pc:sldMk cId="1197697528" sldId="643"/>
            <ac:spMk id="6" creationId="{ACAC8F86-13FB-4178-9EE5-FDFCE92FEB23}"/>
          </ac:spMkLst>
        </pc:spChg>
        <pc:spChg chg="mod">
          <ac:chgData name="カトリ　ヒカル" userId="S::a71127@st.takushoku-u.ac.jp::7925d78e-1930-4a00-8eb4-81d293cf66e4" providerId="AD" clId="Web-{8EAF529A-190E-4263-892D-1F67796EF6A1}" dt="2019-12-15T00:16:13.566" v="64" actId="1076"/>
          <ac:spMkLst>
            <pc:docMk/>
            <pc:sldMk cId="1197697528" sldId="643"/>
            <ac:spMk id="7" creationId="{09F6FF14-F456-4439-A34D-2DF4C2CCF75F}"/>
          </ac:spMkLst>
        </pc:spChg>
        <pc:spChg chg="mod">
          <ac:chgData name="カトリ　ヒカル" userId="S::a71127@st.takushoku-u.ac.jp::7925d78e-1930-4a00-8eb4-81d293cf66e4" providerId="AD" clId="Web-{8EAF529A-190E-4263-892D-1F67796EF6A1}" dt="2019-12-15T00:12:41.324" v="32" actId="1076"/>
          <ac:spMkLst>
            <pc:docMk/>
            <pc:sldMk cId="1197697528" sldId="643"/>
            <ac:spMk id="8" creationId="{BF2CE606-E9F3-4ADB-BBFD-4A666A5701E1}"/>
          </ac:spMkLst>
        </pc:spChg>
        <pc:spChg chg="add mod">
          <ac:chgData name="カトリ　ヒカル" userId="S::a71127@st.takushoku-u.ac.jp::7925d78e-1930-4a00-8eb4-81d293cf66e4" providerId="AD" clId="Web-{8EAF529A-190E-4263-892D-1F67796EF6A1}" dt="2019-12-15T00:13:22.558" v="36" actId="1076"/>
          <ac:spMkLst>
            <pc:docMk/>
            <pc:sldMk cId="1197697528" sldId="643"/>
            <ac:spMk id="9" creationId="{98E03D87-A685-400F-8D0B-407FDF049DEF}"/>
          </ac:spMkLst>
        </pc:spChg>
        <pc:spChg chg="add mod">
          <ac:chgData name="カトリ　ヒカル" userId="S::a71127@st.takushoku-u.ac.jp::7925d78e-1930-4a00-8eb4-81d293cf66e4" providerId="AD" clId="Web-{8EAF529A-190E-4263-892D-1F67796EF6A1}" dt="2019-12-15T00:13:47.199" v="41" actId="1076"/>
          <ac:spMkLst>
            <pc:docMk/>
            <pc:sldMk cId="1197697528" sldId="643"/>
            <ac:spMk id="10" creationId="{4C66F5CD-0C04-456A-A8A5-2DCEDDCF8F02}"/>
          </ac:spMkLst>
        </pc:spChg>
        <pc:spChg chg="add mod">
          <ac:chgData name="カトリ　ヒカル" userId="S::a71127@st.takushoku-u.ac.jp::7925d78e-1930-4a00-8eb4-81d293cf66e4" providerId="AD" clId="Web-{8EAF529A-190E-4263-892D-1F67796EF6A1}" dt="2019-12-15T00:14:14.387" v="44" actId="1076"/>
          <ac:spMkLst>
            <pc:docMk/>
            <pc:sldMk cId="1197697528" sldId="643"/>
            <ac:spMk id="11" creationId="{EBF64769-9D90-42A1-9254-E7E6E887E59D}"/>
          </ac:spMkLst>
        </pc:spChg>
        <pc:spChg chg="add mod">
          <ac:chgData name="カトリ　ヒカル" userId="S::a71127@st.takushoku-u.ac.jp::7925d78e-1930-4a00-8eb4-81d293cf66e4" providerId="AD" clId="Web-{8EAF529A-190E-4263-892D-1F67796EF6A1}" dt="2019-12-15T00:14:50.700" v="53" actId="1076"/>
          <ac:spMkLst>
            <pc:docMk/>
            <pc:sldMk cId="1197697528" sldId="643"/>
            <ac:spMk id="12" creationId="{C1BE4CA2-821A-435D-B110-7C0E8BC3E6BD}"/>
          </ac:spMkLst>
        </pc:spChg>
        <pc:spChg chg="add mod">
          <ac:chgData name="カトリ　ヒカル" userId="S::a71127@st.takushoku-u.ac.jp::7925d78e-1930-4a00-8eb4-81d293cf66e4" providerId="AD" clId="Web-{8EAF529A-190E-4263-892D-1F67796EF6A1}" dt="2019-12-15T00:15:42.988" v="61"/>
          <ac:spMkLst>
            <pc:docMk/>
            <pc:sldMk cId="1197697528" sldId="643"/>
            <ac:spMk id="13" creationId="{7CDB5881-84EE-4E09-A073-264FA53CCFA7}"/>
          </ac:spMkLst>
        </pc:spChg>
        <pc:picChg chg="mod">
          <ac:chgData name="カトリ　ヒカル" userId="S::a71127@st.takushoku-u.ac.jp::7925d78e-1930-4a00-8eb4-81d293cf66e4" providerId="AD" clId="Web-{8EAF529A-190E-4263-892D-1F67796EF6A1}" dt="2019-12-15T00:14:55.731" v="54" actId="1076"/>
          <ac:picMkLst>
            <pc:docMk/>
            <pc:sldMk cId="1197697528" sldId="643"/>
            <ac:picMk id="3" creationId="{7AAE327C-A492-4DC1-B51D-EB89506FED9B}"/>
          </ac:picMkLst>
        </pc:picChg>
      </pc:sldChg>
      <pc:sldChg chg="addSp delSp modSp">
        <pc:chgData name="カトリ　ヒカル" userId="S::a71127@st.takushoku-u.ac.jp::7925d78e-1930-4a00-8eb4-81d293cf66e4" providerId="AD" clId="Web-{8EAF529A-190E-4263-892D-1F67796EF6A1}" dt="2019-12-15T00:24:02.977" v="167" actId="20577"/>
        <pc:sldMkLst>
          <pc:docMk/>
          <pc:sldMk cId="2644630737" sldId="644"/>
        </pc:sldMkLst>
        <pc:spChg chg="mod">
          <ac:chgData name="カトリ　ヒカル" userId="S::a71127@st.takushoku-u.ac.jp::7925d78e-1930-4a00-8eb4-81d293cf66e4" providerId="AD" clId="Web-{8EAF529A-190E-4263-892D-1F67796EF6A1}" dt="2019-12-15T00:24:02.977" v="167" actId="20577"/>
          <ac:spMkLst>
            <pc:docMk/>
            <pc:sldMk cId="2644630737" sldId="644"/>
            <ac:spMk id="2" creationId="{B5B71EF0-EBBD-4CC8-9848-164C08ADCC2C}"/>
          </ac:spMkLst>
        </pc:spChg>
        <pc:spChg chg="mod">
          <ac:chgData name="カトリ　ヒカル" userId="S::a71127@st.takushoku-u.ac.jp::7925d78e-1930-4a00-8eb4-81d293cf66e4" providerId="AD" clId="Web-{8EAF529A-190E-4263-892D-1F67796EF6A1}" dt="2019-12-15T00:20:38.648" v="96" actId="1076"/>
          <ac:spMkLst>
            <pc:docMk/>
            <pc:sldMk cId="2644630737" sldId="644"/>
            <ac:spMk id="3" creationId="{103C0E59-FC36-43B9-B973-586CC583737D}"/>
          </ac:spMkLst>
        </pc:spChg>
        <pc:spChg chg="mod">
          <ac:chgData name="カトリ　ヒカル" userId="S::a71127@st.takushoku-u.ac.jp::7925d78e-1930-4a00-8eb4-81d293cf66e4" providerId="AD" clId="Web-{8EAF529A-190E-4263-892D-1F67796EF6A1}" dt="2019-12-15T00:20:34.508" v="95" actId="1076"/>
          <ac:spMkLst>
            <pc:docMk/>
            <pc:sldMk cId="2644630737" sldId="644"/>
            <ac:spMk id="4" creationId="{15BF526E-0BA1-44A2-BFFE-D37361588858}"/>
          </ac:spMkLst>
        </pc:spChg>
        <pc:spChg chg="mod">
          <ac:chgData name="カトリ　ヒカル" userId="S::a71127@st.takushoku-u.ac.jp::7925d78e-1930-4a00-8eb4-81d293cf66e4" providerId="AD" clId="Web-{8EAF529A-190E-4263-892D-1F67796EF6A1}" dt="2019-12-15T00:20:29.633" v="94" actId="1076"/>
          <ac:spMkLst>
            <pc:docMk/>
            <pc:sldMk cId="2644630737" sldId="644"/>
            <ac:spMk id="5" creationId="{0A8EC6A5-C8CE-40B0-B705-7F0C597B8E33}"/>
          </ac:spMkLst>
        </pc:spChg>
        <pc:spChg chg="del">
          <ac:chgData name="カトリ　ヒカル" userId="S::a71127@st.takushoku-u.ac.jp::7925d78e-1930-4a00-8eb4-81d293cf66e4" providerId="AD" clId="Web-{8EAF529A-190E-4263-892D-1F67796EF6A1}" dt="2019-12-15T00:21:08.367" v="97"/>
          <ac:spMkLst>
            <pc:docMk/>
            <pc:sldMk cId="2644630737" sldId="644"/>
            <ac:spMk id="6" creationId="{1DC8C5DB-AB1F-48F8-82E1-6B39175D48FB}"/>
          </ac:spMkLst>
        </pc:spChg>
        <pc:spChg chg="mod">
          <ac:chgData name="カトリ　ヒカル" userId="S::a71127@st.takushoku-u.ac.jp::7925d78e-1930-4a00-8eb4-81d293cf66e4" providerId="AD" clId="Web-{8EAF529A-190E-4263-892D-1F67796EF6A1}" dt="2019-12-15T00:23:18.914" v="120" actId="1076"/>
          <ac:spMkLst>
            <pc:docMk/>
            <pc:sldMk cId="2644630737" sldId="644"/>
            <ac:spMk id="7" creationId="{ABE3A029-F929-41EB-B65A-144F0C33F543}"/>
          </ac:spMkLst>
        </pc:spChg>
        <pc:spChg chg="add mod">
          <ac:chgData name="カトリ　ヒカル" userId="S::a71127@st.takushoku-u.ac.jp::7925d78e-1930-4a00-8eb4-81d293cf66e4" providerId="AD" clId="Web-{8EAF529A-190E-4263-892D-1F67796EF6A1}" dt="2019-12-15T00:23:01.570" v="115" actId="1076"/>
          <ac:spMkLst>
            <pc:docMk/>
            <pc:sldMk cId="2644630737" sldId="644"/>
            <ac:spMk id="8" creationId="{BDB270B0-072E-4ED8-9FC8-9A6C2FBF8060}"/>
          </ac:spMkLst>
        </pc:spChg>
      </pc:sldChg>
      <pc:sldChg chg="addSp modSp new">
        <pc:chgData name="カトリ　ヒカル" userId="S::a71127@st.takushoku-u.ac.jp::7925d78e-1930-4a00-8eb4-81d293cf66e4" providerId="AD" clId="Web-{8EAF529A-190E-4263-892D-1F67796EF6A1}" dt="2019-12-15T00:51:33.506" v="334" actId="20577"/>
        <pc:sldMkLst>
          <pc:docMk/>
          <pc:sldMk cId="1540947117" sldId="646"/>
        </pc:sldMkLst>
        <pc:spChg chg="mod">
          <ac:chgData name="カトリ　ヒカル" userId="S::a71127@st.takushoku-u.ac.jp::7925d78e-1930-4a00-8eb4-81d293cf66e4" providerId="AD" clId="Web-{8EAF529A-190E-4263-892D-1F67796EF6A1}" dt="2019-12-15T00:51:33.506" v="334" actId="20577"/>
          <ac:spMkLst>
            <pc:docMk/>
            <pc:sldMk cId="1540947117" sldId="646"/>
            <ac:spMk id="2" creationId="{DB71B8F5-E91C-4B19-9403-E372116605AF}"/>
          </ac:spMkLst>
        </pc:spChg>
        <pc:spChg chg="add mod">
          <ac:chgData name="カトリ　ヒカル" userId="S::a71127@st.takushoku-u.ac.jp::7925d78e-1930-4a00-8eb4-81d293cf66e4" providerId="AD" clId="Web-{8EAF529A-190E-4263-892D-1F67796EF6A1}" dt="2019-12-15T00:48:13.599" v="216" actId="1076"/>
          <ac:spMkLst>
            <pc:docMk/>
            <pc:sldMk cId="1540947117" sldId="646"/>
            <ac:spMk id="5" creationId="{4C91ACF4-48F5-420B-981B-AE72A5C5C777}"/>
          </ac:spMkLst>
        </pc:spChg>
        <pc:spChg chg="add mod">
          <ac:chgData name="カトリ　ヒカル" userId="S::a71127@st.takushoku-u.ac.jp::7925d78e-1930-4a00-8eb4-81d293cf66e4" providerId="AD" clId="Web-{8EAF529A-190E-4263-892D-1F67796EF6A1}" dt="2019-12-15T00:51:13.694" v="293" actId="1076"/>
          <ac:spMkLst>
            <pc:docMk/>
            <pc:sldMk cId="1540947117" sldId="646"/>
            <ac:spMk id="6" creationId="{F8E145C4-4F0C-4DC2-A26C-79D645CA6172}"/>
          </ac:spMkLst>
        </pc:spChg>
        <pc:picChg chg="add mod">
          <ac:chgData name="カトリ　ヒカル" userId="S::a71127@st.takushoku-u.ac.jp::7925d78e-1930-4a00-8eb4-81d293cf66e4" providerId="AD" clId="Web-{8EAF529A-190E-4263-892D-1F67796EF6A1}" dt="2019-12-15T00:51:09.662" v="292" actId="1076"/>
          <ac:picMkLst>
            <pc:docMk/>
            <pc:sldMk cId="1540947117" sldId="646"/>
            <ac:picMk id="3" creationId="{3E2CF6BD-C548-46B3-8878-64213AEF53EE}"/>
          </ac:picMkLst>
        </pc:picChg>
      </pc:sldChg>
      <pc:sldChg chg="addSp delSp modSp new">
        <pc:chgData name="カトリ　ヒカル" userId="S::a71127@st.takushoku-u.ac.jp::7925d78e-1930-4a00-8eb4-81d293cf66e4" providerId="AD" clId="Web-{8EAF529A-190E-4263-892D-1F67796EF6A1}" dt="2019-12-15T01:10:25.417" v="510" actId="20577"/>
        <pc:sldMkLst>
          <pc:docMk/>
          <pc:sldMk cId="3184806866" sldId="647"/>
        </pc:sldMkLst>
        <pc:spChg chg="mod">
          <ac:chgData name="カトリ　ヒカル" userId="S::a71127@st.takushoku-u.ac.jp::7925d78e-1930-4a00-8eb4-81d293cf66e4" providerId="AD" clId="Web-{8EAF529A-190E-4263-892D-1F67796EF6A1}" dt="2019-12-15T01:04:27.195" v="456" actId="20577"/>
          <ac:spMkLst>
            <pc:docMk/>
            <pc:sldMk cId="3184806866" sldId="647"/>
            <ac:spMk id="2" creationId="{E24B90E7-BD3B-496D-9986-C0AA0E1AB523}"/>
          </ac:spMkLst>
        </pc:spChg>
        <pc:spChg chg="add mod">
          <ac:chgData name="カトリ　ヒカル" userId="S::a71127@st.takushoku-u.ac.jp::7925d78e-1930-4a00-8eb4-81d293cf66e4" providerId="AD" clId="Web-{8EAF529A-190E-4263-892D-1F67796EF6A1}" dt="2019-12-15T01:07:01.510" v="470" actId="1076"/>
          <ac:spMkLst>
            <pc:docMk/>
            <pc:sldMk cId="3184806866" sldId="647"/>
            <ac:spMk id="5" creationId="{DCADF745-4097-4D45-82E0-52EA96538A16}"/>
          </ac:spMkLst>
        </pc:spChg>
        <pc:spChg chg="add">
          <ac:chgData name="カトリ　ヒカル" userId="S::a71127@st.takushoku-u.ac.jp::7925d78e-1930-4a00-8eb4-81d293cf66e4" providerId="AD" clId="Web-{8EAF529A-190E-4263-892D-1F67796EF6A1}" dt="2019-12-15T01:04:54.258" v="462"/>
          <ac:spMkLst>
            <pc:docMk/>
            <pc:sldMk cId="3184806866" sldId="647"/>
            <ac:spMk id="9" creationId="{4EB20B41-A702-422E-883E-893B5BCBFD20}"/>
          </ac:spMkLst>
        </pc:spChg>
        <pc:spChg chg="add del mod">
          <ac:chgData name="カトリ　ヒカル" userId="S::a71127@st.takushoku-u.ac.jp::7925d78e-1930-4a00-8eb4-81d293cf66e4" providerId="AD" clId="Web-{8EAF529A-190E-4263-892D-1F67796EF6A1}" dt="2019-12-15T01:10:25.417" v="510" actId="20577"/>
          <ac:spMkLst>
            <pc:docMk/>
            <pc:sldMk cId="3184806866" sldId="647"/>
            <ac:spMk id="10" creationId="{BDAC36DD-F232-44E1-AAEC-647523A04877}"/>
          </ac:spMkLst>
        </pc:spChg>
        <pc:picChg chg="add mod">
          <ac:chgData name="カトリ　ヒカル" userId="S::a71127@st.takushoku-u.ac.jp::7925d78e-1930-4a00-8eb4-81d293cf66e4" providerId="AD" clId="Web-{8EAF529A-190E-4263-892D-1F67796EF6A1}" dt="2019-12-15T01:06:58.885" v="469" actId="1076"/>
          <ac:picMkLst>
            <pc:docMk/>
            <pc:sldMk cId="3184806866" sldId="647"/>
            <ac:picMk id="3" creationId="{5C992477-126B-4966-A629-EFB6137B7172}"/>
          </ac:picMkLst>
        </pc:picChg>
        <pc:picChg chg="add mod">
          <ac:chgData name="カトリ　ヒカル" userId="S::a71127@st.takushoku-u.ac.jp::7925d78e-1930-4a00-8eb4-81d293cf66e4" providerId="AD" clId="Web-{8EAF529A-190E-4263-892D-1F67796EF6A1}" dt="2019-12-15T01:07:09.323" v="473" actId="1076"/>
          <ac:picMkLst>
            <pc:docMk/>
            <pc:sldMk cId="3184806866" sldId="647"/>
            <ac:picMk id="6" creationId="{8C636B99-C1B8-4735-A128-C3FDA865A0C6}"/>
          </ac:picMkLst>
        </pc:picChg>
      </pc:sldChg>
      <pc:sldChg chg="addSp modSp new">
        <pc:chgData name="カトリ　ヒカル" userId="S::a71127@st.takushoku-u.ac.jp::7925d78e-1930-4a00-8eb4-81d293cf66e4" providerId="AD" clId="Web-{8EAF529A-190E-4263-892D-1F67796EF6A1}" dt="2019-12-15T01:18:00.121" v="616" actId="1076"/>
        <pc:sldMkLst>
          <pc:docMk/>
          <pc:sldMk cId="2130985136" sldId="649"/>
        </pc:sldMkLst>
        <pc:spChg chg="add mod">
          <ac:chgData name="カトリ　ヒカル" userId="S::a71127@st.takushoku-u.ac.jp::7925d78e-1930-4a00-8eb4-81d293cf66e4" providerId="AD" clId="Web-{8EAF529A-190E-4263-892D-1F67796EF6A1}" dt="2019-12-15T01:16:45.996" v="578" actId="1076"/>
          <ac:spMkLst>
            <pc:docMk/>
            <pc:sldMk cId="2130985136" sldId="649"/>
            <ac:spMk id="4" creationId="{B9C54BCA-6979-462C-A400-646F7E3B1E1F}"/>
          </ac:spMkLst>
        </pc:spChg>
        <pc:spChg chg="add mod">
          <ac:chgData name="カトリ　ヒカル" userId="S::a71127@st.takushoku-u.ac.jp::7925d78e-1930-4a00-8eb4-81d293cf66e4" providerId="AD" clId="Web-{8EAF529A-190E-4263-892D-1F67796EF6A1}" dt="2019-12-15T01:17:08.746" v="583" actId="14100"/>
          <ac:spMkLst>
            <pc:docMk/>
            <pc:sldMk cId="2130985136" sldId="649"/>
            <ac:spMk id="5" creationId="{A7DF328C-B08B-4FD6-80C0-A39186AB3C28}"/>
          </ac:spMkLst>
        </pc:spChg>
        <pc:spChg chg="add mod">
          <ac:chgData name="カトリ　ヒカル" userId="S::a71127@st.takushoku-u.ac.jp::7925d78e-1930-4a00-8eb4-81d293cf66e4" providerId="AD" clId="Web-{8EAF529A-190E-4263-892D-1F67796EF6A1}" dt="2019-12-15T01:18:00.121" v="616" actId="1076"/>
          <ac:spMkLst>
            <pc:docMk/>
            <pc:sldMk cId="2130985136" sldId="649"/>
            <ac:spMk id="6" creationId="{D953D1F7-16D0-487F-A2A0-9168D408AE8B}"/>
          </ac:spMkLst>
        </pc:spChg>
        <pc:picChg chg="add mod">
          <ac:chgData name="カトリ　ヒカル" userId="S::a71127@st.takushoku-u.ac.jp::7925d78e-1930-4a00-8eb4-81d293cf66e4" providerId="AD" clId="Web-{8EAF529A-190E-4263-892D-1F67796EF6A1}" dt="2019-12-15T01:16:48.199" v="579" actId="1076"/>
          <ac:picMkLst>
            <pc:docMk/>
            <pc:sldMk cId="2130985136" sldId="649"/>
            <ac:picMk id="2" creationId="{F7417164-D70A-41E9-9581-4ED18F1E6BC2}"/>
          </ac:picMkLst>
        </pc:picChg>
      </pc:sldChg>
      <pc:sldChg chg="modSp new del">
        <pc:chgData name="カトリ　ヒカル" userId="S::a71127@st.takushoku-u.ac.jp::7925d78e-1930-4a00-8eb4-81d293cf66e4" providerId="AD" clId="Web-{8EAF529A-190E-4263-892D-1F67796EF6A1}" dt="2019-12-15T01:13:38.605" v="541"/>
        <pc:sldMkLst>
          <pc:docMk/>
          <pc:sldMk cId="2241278444" sldId="649"/>
        </pc:sldMkLst>
        <pc:spChg chg="mod">
          <ac:chgData name="カトリ　ヒカル" userId="S::a71127@st.takushoku-u.ac.jp::7925d78e-1930-4a00-8eb4-81d293cf66e4" providerId="AD" clId="Web-{8EAF529A-190E-4263-892D-1F67796EF6A1}" dt="2019-12-15T01:13:36.652" v="538" actId="20577"/>
          <ac:spMkLst>
            <pc:docMk/>
            <pc:sldMk cId="2241278444" sldId="649"/>
            <ac:spMk id="2" creationId="{D4400CFD-FE9A-4096-9849-2BE05FEBA19B}"/>
          </ac:spMkLst>
        </pc:spChg>
      </pc:sldChg>
      <pc:sldChg chg="addSp modSp new">
        <pc:chgData name="カトリ　ヒカル" userId="S::a71127@st.takushoku-u.ac.jp::7925d78e-1930-4a00-8eb4-81d293cf66e4" providerId="AD" clId="Web-{8EAF529A-190E-4263-892D-1F67796EF6A1}" dt="2019-12-15T04:23:07.759" v="2476" actId="20577"/>
        <pc:sldMkLst>
          <pc:docMk/>
          <pc:sldMk cId="3173997775" sldId="650"/>
        </pc:sldMkLst>
        <pc:spChg chg="add mod">
          <ac:chgData name="カトリ　ヒカル" userId="S::a71127@st.takushoku-u.ac.jp::7925d78e-1930-4a00-8eb4-81d293cf66e4" providerId="AD" clId="Web-{8EAF529A-190E-4263-892D-1F67796EF6A1}" dt="2019-12-15T04:23:07.759" v="2476" actId="20577"/>
          <ac:spMkLst>
            <pc:docMk/>
            <pc:sldMk cId="3173997775" sldId="650"/>
            <ac:spMk id="2" creationId="{CC0FD8E5-44A6-42FE-8712-EA6E3C1116F1}"/>
          </ac:spMkLst>
        </pc:spChg>
        <pc:spChg chg="add mod">
          <ac:chgData name="カトリ　ヒカル" userId="S::a71127@st.takushoku-u.ac.jp::7925d78e-1930-4a00-8eb4-81d293cf66e4" providerId="AD" clId="Web-{8EAF529A-190E-4263-892D-1F67796EF6A1}" dt="2019-12-15T02:52:03.624" v="950" actId="1076"/>
          <ac:spMkLst>
            <pc:docMk/>
            <pc:sldMk cId="3173997775" sldId="650"/>
            <ac:spMk id="3" creationId="{0C2E1C86-CCD0-4F40-BE24-5427703B64E1}"/>
          </ac:spMkLst>
        </pc:spChg>
        <pc:spChg chg="add mod">
          <ac:chgData name="カトリ　ヒカル" userId="S::a71127@st.takushoku-u.ac.jp::7925d78e-1930-4a00-8eb4-81d293cf66e4" providerId="AD" clId="Web-{8EAF529A-190E-4263-892D-1F67796EF6A1}" dt="2019-12-15T02:51:05.686" v="913" actId="20577"/>
          <ac:spMkLst>
            <pc:docMk/>
            <pc:sldMk cId="3173997775" sldId="650"/>
            <ac:spMk id="4" creationId="{F4AE29D1-E0CF-43FF-BD9A-F5957DC8409A}"/>
          </ac:spMkLst>
        </pc:spChg>
        <pc:picChg chg="add mod">
          <ac:chgData name="カトリ　ヒカル" userId="S::a71127@st.takushoku-u.ac.jp::7925d78e-1930-4a00-8eb4-81d293cf66e4" providerId="AD" clId="Web-{8EAF529A-190E-4263-892D-1F67796EF6A1}" dt="2019-12-15T02:37:43.301" v="823" actId="1076"/>
          <ac:picMkLst>
            <pc:docMk/>
            <pc:sldMk cId="3173997775" sldId="650"/>
            <ac:picMk id="5" creationId="{A4870BC6-CA88-4089-A301-ABF9E96CA6E1}"/>
          </ac:picMkLst>
        </pc:picChg>
      </pc:sldChg>
      <pc:sldChg chg="addSp delSp modSp new">
        <pc:chgData name="カトリ　ヒカル" userId="S::a71127@st.takushoku-u.ac.jp::7925d78e-1930-4a00-8eb4-81d293cf66e4" providerId="AD" clId="Web-{8EAF529A-190E-4263-892D-1F67796EF6A1}" dt="2019-12-15T03:17:13.739" v="1426" actId="1076"/>
        <pc:sldMkLst>
          <pc:docMk/>
          <pc:sldMk cId="2942015296" sldId="651"/>
        </pc:sldMkLst>
        <pc:spChg chg="add del">
          <ac:chgData name="カトリ　ヒカル" userId="S::a71127@st.takushoku-u.ac.jp::7925d78e-1930-4a00-8eb4-81d293cf66e4" providerId="AD" clId="Web-{8EAF529A-190E-4263-892D-1F67796EF6A1}" dt="2019-12-15T02:53:59.312" v="968"/>
          <ac:spMkLst>
            <pc:docMk/>
            <pc:sldMk cId="2942015296" sldId="651"/>
            <ac:spMk id="2" creationId="{2A84E4EE-66C7-424E-B153-FF5A2FE1CCEB}"/>
          </ac:spMkLst>
        </pc:spChg>
        <pc:spChg chg="add mod">
          <ac:chgData name="カトリ　ヒカル" userId="S::a71127@st.takushoku-u.ac.jp::7925d78e-1930-4a00-8eb4-81d293cf66e4" providerId="AD" clId="Web-{8EAF529A-190E-4263-892D-1F67796EF6A1}" dt="2019-12-15T03:10:36.195" v="1210" actId="1076"/>
          <ac:spMkLst>
            <pc:docMk/>
            <pc:sldMk cId="2942015296" sldId="651"/>
            <ac:spMk id="3" creationId="{40F465BD-01A0-497F-B3FC-344F517C2971}"/>
          </ac:spMkLst>
        </pc:spChg>
        <pc:spChg chg="add mod">
          <ac:chgData name="カトリ　ヒカル" userId="S::a71127@st.takushoku-u.ac.jp::7925d78e-1930-4a00-8eb4-81d293cf66e4" providerId="AD" clId="Web-{8EAF529A-190E-4263-892D-1F67796EF6A1}" dt="2019-12-15T03:10:23.539" v="1207" actId="1076"/>
          <ac:spMkLst>
            <pc:docMk/>
            <pc:sldMk cId="2942015296" sldId="651"/>
            <ac:spMk id="6" creationId="{1D86308D-1E6F-4969-88BB-BF861AFD9D88}"/>
          </ac:spMkLst>
        </pc:spChg>
        <pc:spChg chg="add mod">
          <ac:chgData name="カトリ　ヒカル" userId="S::a71127@st.takushoku-u.ac.jp::7925d78e-1930-4a00-8eb4-81d293cf66e4" providerId="AD" clId="Web-{8EAF529A-190E-4263-892D-1F67796EF6A1}" dt="2019-12-15T03:10:28.367" v="1208" actId="1076"/>
          <ac:spMkLst>
            <pc:docMk/>
            <pc:sldMk cId="2942015296" sldId="651"/>
            <ac:spMk id="7" creationId="{9FD0098B-F23B-4346-8784-171055E22DAA}"/>
          </ac:spMkLst>
        </pc:spChg>
        <pc:spChg chg="add mod">
          <ac:chgData name="カトリ　ヒカル" userId="S::a71127@st.takushoku-u.ac.jp::7925d78e-1930-4a00-8eb4-81d293cf66e4" providerId="AD" clId="Web-{8EAF529A-190E-4263-892D-1F67796EF6A1}" dt="2019-12-15T03:17:03.160" v="1424" actId="1076"/>
          <ac:spMkLst>
            <pc:docMk/>
            <pc:sldMk cId="2942015296" sldId="651"/>
            <ac:spMk id="8" creationId="{7C4DB230-14F3-4115-B5B4-29E5FB232A23}"/>
          </ac:spMkLst>
        </pc:spChg>
        <pc:spChg chg="add mod">
          <ac:chgData name="カトリ　ヒカル" userId="S::a71127@st.takushoku-u.ac.jp::7925d78e-1930-4a00-8eb4-81d293cf66e4" providerId="AD" clId="Web-{8EAF529A-190E-4263-892D-1F67796EF6A1}" dt="2019-12-15T03:17:13.739" v="1426" actId="1076"/>
          <ac:spMkLst>
            <pc:docMk/>
            <pc:sldMk cId="2942015296" sldId="651"/>
            <ac:spMk id="9" creationId="{EF5BF9AF-E03D-4395-92D2-F8FB09BC3BB1}"/>
          </ac:spMkLst>
        </pc:spChg>
        <pc:spChg chg="add mod">
          <ac:chgData name="カトリ　ヒカル" userId="S::a71127@st.takushoku-u.ac.jp::7925d78e-1930-4a00-8eb4-81d293cf66e4" providerId="AD" clId="Web-{8EAF529A-190E-4263-892D-1F67796EF6A1}" dt="2019-12-15T03:17:07.645" v="1425" actId="1076"/>
          <ac:spMkLst>
            <pc:docMk/>
            <pc:sldMk cId="2942015296" sldId="651"/>
            <ac:spMk id="10" creationId="{A61EC4EF-14C5-4BFC-87EF-0005B903E970}"/>
          </ac:spMkLst>
        </pc:spChg>
        <pc:picChg chg="add mod">
          <ac:chgData name="カトリ　ヒカル" userId="S::a71127@st.takushoku-u.ac.jp::7925d78e-1930-4a00-8eb4-81d293cf66e4" providerId="AD" clId="Web-{8EAF529A-190E-4263-892D-1F67796EF6A1}" dt="2019-12-15T03:10:21.383" v="1206" actId="1076"/>
          <ac:picMkLst>
            <pc:docMk/>
            <pc:sldMk cId="2942015296" sldId="651"/>
            <ac:picMk id="4" creationId="{7D1F0DDE-0FC4-4BE9-956E-153E4606CEA4}"/>
          </ac:picMkLst>
        </pc:picChg>
      </pc:sldChg>
      <pc:sldChg chg="addSp delSp modSp new">
        <pc:chgData name="カトリ　ヒカル" userId="S::a71127@st.takushoku-u.ac.jp::7925d78e-1930-4a00-8eb4-81d293cf66e4" providerId="AD" clId="Web-{8EAF529A-190E-4263-892D-1F67796EF6A1}" dt="2019-12-15T04:08:23.104" v="2473" actId="14100"/>
        <pc:sldMkLst>
          <pc:docMk/>
          <pc:sldMk cId="2717980339" sldId="652"/>
        </pc:sldMkLst>
        <pc:spChg chg="mod">
          <ac:chgData name="カトリ　ヒカル" userId="S::a71127@st.takushoku-u.ac.jp::7925d78e-1930-4a00-8eb4-81d293cf66e4" providerId="AD" clId="Web-{8EAF529A-190E-4263-892D-1F67796EF6A1}" dt="2019-12-15T03:33:53.357" v="1775" actId="20577"/>
          <ac:spMkLst>
            <pc:docMk/>
            <pc:sldMk cId="2717980339" sldId="652"/>
            <ac:spMk id="2" creationId="{92E0A712-E740-4463-B5B2-CBDB93EB8C0F}"/>
          </ac:spMkLst>
        </pc:spChg>
        <pc:spChg chg="add mod">
          <ac:chgData name="カトリ　ヒカル" userId="S::a71127@st.takushoku-u.ac.jp::7925d78e-1930-4a00-8eb4-81d293cf66e4" providerId="AD" clId="Web-{8EAF529A-190E-4263-892D-1F67796EF6A1}" dt="2019-12-15T04:08:23.104" v="2473" actId="14100"/>
          <ac:spMkLst>
            <pc:docMk/>
            <pc:sldMk cId="2717980339" sldId="652"/>
            <ac:spMk id="3" creationId="{8E1A06E8-52F9-4331-91F3-94DC57192D02}"/>
          </ac:spMkLst>
        </pc:spChg>
        <pc:spChg chg="add mod">
          <ac:chgData name="カトリ　ヒカル" userId="S::a71127@st.takushoku-u.ac.jp::7925d78e-1930-4a00-8eb4-81d293cf66e4" providerId="AD" clId="Web-{8EAF529A-190E-4263-892D-1F67796EF6A1}" dt="2019-12-15T04:04:09.643" v="2413" actId="14100"/>
          <ac:spMkLst>
            <pc:docMk/>
            <pc:sldMk cId="2717980339" sldId="652"/>
            <ac:spMk id="6" creationId="{AB300543-15C0-4387-9B84-17ABB5B96752}"/>
          </ac:spMkLst>
        </pc:spChg>
        <pc:spChg chg="add mod">
          <ac:chgData name="カトリ　ヒカル" userId="S::a71127@st.takushoku-u.ac.jp::7925d78e-1930-4a00-8eb4-81d293cf66e4" providerId="AD" clId="Web-{8EAF529A-190E-4263-892D-1F67796EF6A1}" dt="2019-12-15T04:06:53.322" v="2424" actId="1076"/>
          <ac:spMkLst>
            <pc:docMk/>
            <pc:sldMk cId="2717980339" sldId="652"/>
            <ac:spMk id="7" creationId="{47BF036C-33D9-4CB8-B2A5-9B3CB588A7BB}"/>
          </ac:spMkLst>
        </pc:spChg>
        <pc:picChg chg="add del mod modCrop">
          <ac:chgData name="カトリ　ヒカル" userId="S::a71127@st.takushoku-u.ac.jp::7925d78e-1930-4a00-8eb4-81d293cf66e4" providerId="AD" clId="Web-{8EAF529A-190E-4263-892D-1F67796EF6A1}" dt="2019-12-15T03:41:49.768" v="1985"/>
          <ac:picMkLst>
            <pc:docMk/>
            <pc:sldMk cId="2717980339" sldId="652"/>
            <ac:picMk id="4" creationId="{5263201C-D2CC-47A8-AC3A-775E8289F606}"/>
          </ac:picMkLst>
        </pc:picChg>
      </pc:sldChg>
      <pc:sldChg chg="addSp modSp new del">
        <pc:chgData name="カトリ　ヒカル" userId="S::a71127@st.takushoku-u.ac.jp::7925d78e-1930-4a00-8eb4-81d293cf66e4" providerId="AD" clId="Web-{8EAF529A-190E-4263-892D-1F67796EF6A1}" dt="2019-12-15T04:38:12.672" v="2570"/>
        <pc:sldMkLst>
          <pc:docMk/>
          <pc:sldMk cId="91026841" sldId="654"/>
        </pc:sldMkLst>
        <pc:spChg chg="add mod">
          <ac:chgData name="カトリ　ヒカル" userId="S::a71127@st.takushoku-u.ac.jp::7925d78e-1930-4a00-8eb4-81d293cf66e4" providerId="AD" clId="Web-{8EAF529A-190E-4263-892D-1F67796EF6A1}" dt="2019-12-15T04:37:27" v="2528"/>
          <ac:spMkLst>
            <pc:docMk/>
            <pc:sldMk cId="91026841" sldId="654"/>
            <ac:spMk id="2" creationId="{D5712CB6-3A45-49E7-B05E-09EC36D55E9B}"/>
          </ac:spMkLst>
        </pc:spChg>
        <pc:spChg chg="add mod">
          <ac:chgData name="カトリ　ヒカル" userId="S::a71127@st.takushoku-u.ac.jp::7925d78e-1930-4a00-8eb4-81d293cf66e4" providerId="AD" clId="Web-{8EAF529A-190E-4263-892D-1F67796EF6A1}" dt="2019-12-15T04:38:01.438" v="2569" actId="1076"/>
          <ac:spMkLst>
            <pc:docMk/>
            <pc:sldMk cId="91026841" sldId="654"/>
            <ac:spMk id="3" creationId="{9336F9BB-E9EB-4E00-A530-C209ED17AB37}"/>
          </ac:spMkLst>
        </pc:spChg>
      </pc:sldChg>
    </pc:docChg>
  </pc:docChgLst>
  <pc:docChgLst>
    <pc:chgData name="ヨコオ　レイ" userId="S::a71377@st.takushoku-u.ac.jp::5ef8c68c-7bdf-4008-854e-3343d3eda687" providerId="AD" clId="Web-{229C4735-3FE3-4AE9-8EFA-8C6E6986DC80}"/>
    <pc:docChg chg="addSld modSld sldOrd">
      <pc:chgData name="ヨコオ　レイ" userId="S::a71377@st.takushoku-u.ac.jp::5ef8c68c-7bdf-4008-854e-3343d3eda687" providerId="AD" clId="Web-{229C4735-3FE3-4AE9-8EFA-8C6E6986DC80}" dt="2019-12-14T12:54:07.545" v="822" actId="1076"/>
      <pc:docMkLst>
        <pc:docMk/>
      </pc:docMkLst>
      <pc:sldChg chg="ord">
        <pc:chgData name="ヨコオ　レイ" userId="S::a71377@st.takushoku-u.ac.jp::5ef8c68c-7bdf-4008-854e-3343d3eda687" providerId="AD" clId="Web-{229C4735-3FE3-4AE9-8EFA-8C6E6986DC80}" dt="2019-12-14T12:09:06.899" v="255"/>
        <pc:sldMkLst>
          <pc:docMk/>
          <pc:sldMk cId="2871450632" sldId="630"/>
        </pc:sldMkLst>
      </pc:sldChg>
      <pc:sldChg chg="addSp modSp new ord addCm">
        <pc:chgData name="ヨコオ　レイ" userId="S::a71377@st.takushoku-u.ac.jp::5ef8c68c-7bdf-4008-854e-3343d3eda687" providerId="AD" clId="Web-{229C4735-3FE3-4AE9-8EFA-8C6E6986DC80}" dt="2019-12-14T12:21:53.339" v="339"/>
        <pc:sldMkLst>
          <pc:docMk/>
          <pc:sldMk cId="1211606873" sldId="637"/>
        </pc:sldMkLst>
        <pc:spChg chg="mod">
          <ac:chgData name="ヨコオ　レイ" userId="S::a71377@st.takushoku-u.ac.jp::5ef8c68c-7bdf-4008-854e-3343d3eda687" providerId="AD" clId="Web-{229C4735-3FE3-4AE9-8EFA-8C6E6986DC80}" dt="2019-12-14T11:20:14.386" v="4" actId="20577"/>
          <ac:spMkLst>
            <pc:docMk/>
            <pc:sldMk cId="1211606873" sldId="637"/>
            <ac:spMk id="2" creationId="{CA89DBB8-C70A-45F2-8CC6-C0691B935DDC}"/>
          </ac:spMkLst>
        </pc:spChg>
        <pc:spChg chg="add mod">
          <ac:chgData name="ヨコオ　レイ" userId="S::a71377@st.takushoku-u.ac.jp::5ef8c68c-7bdf-4008-854e-3343d3eda687" providerId="AD" clId="Web-{229C4735-3FE3-4AE9-8EFA-8C6E6986DC80}" dt="2019-12-14T11:20:37.605" v="17" actId="20577"/>
          <ac:spMkLst>
            <pc:docMk/>
            <pc:sldMk cId="1211606873" sldId="637"/>
            <ac:spMk id="3" creationId="{F7F6ACFC-D525-410F-806D-D167EACDDA66}"/>
          </ac:spMkLst>
        </pc:spChg>
        <pc:spChg chg="add mod">
          <ac:chgData name="ヨコオ　レイ" userId="S::a71377@st.takushoku-u.ac.jp::5ef8c68c-7bdf-4008-854e-3343d3eda687" providerId="AD" clId="Web-{229C4735-3FE3-4AE9-8EFA-8C6E6986DC80}" dt="2019-12-14T11:21:11.964" v="27" actId="1076"/>
          <ac:spMkLst>
            <pc:docMk/>
            <pc:sldMk cId="1211606873" sldId="637"/>
            <ac:spMk id="4" creationId="{C3228185-CDE4-437A-843B-38BE2C4EE897}"/>
          </ac:spMkLst>
        </pc:spChg>
        <pc:spChg chg="add mod">
          <ac:chgData name="ヨコオ　レイ" userId="S::a71377@st.takushoku-u.ac.jp::5ef8c68c-7bdf-4008-854e-3343d3eda687" providerId="AD" clId="Web-{229C4735-3FE3-4AE9-8EFA-8C6E6986DC80}" dt="2019-12-14T11:23:05.688" v="42" actId="1076"/>
          <ac:spMkLst>
            <pc:docMk/>
            <pc:sldMk cId="1211606873" sldId="637"/>
            <ac:spMk id="5" creationId="{7E5AD436-E995-451B-AFFC-FBD996FFE2D7}"/>
          </ac:spMkLst>
        </pc:spChg>
        <pc:spChg chg="add mod">
          <ac:chgData name="ヨコオ　レイ" userId="S::a71377@st.takushoku-u.ac.jp::5ef8c68c-7bdf-4008-854e-3343d3eda687" providerId="AD" clId="Web-{229C4735-3FE3-4AE9-8EFA-8C6E6986DC80}" dt="2019-12-14T11:23:27.454" v="44" actId="1076"/>
          <ac:spMkLst>
            <pc:docMk/>
            <pc:sldMk cId="1211606873" sldId="637"/>
            <ac:spMk id="7" creationId="{524D8514-AAEB-4D50-9F11-745AB0F61E0E}"/>
          </ac:spMkLst>
        </pc:spChg>
        <pc:spChg chg="add mod">
          <ac:chgData name="ヨコオ　レイ" userId="S::a71377@st.takushoku-u.ac.jp::5ef8c68c-7bdf-4008-854e-3343d3eda687" providerId="AD" clId="Web-{229C4735-3FE3-4AE9-8EFA-8C6E6986DC80}" dt="2019-12-14T11:26:30.049" v="58" actId="1076"/>
          <ac:spMkLst>
            <pc:docMk/>
            <pc:sldMk cId="1211606873" sldId="637"/>
            <ac:spMk id="8" creationId="{1EFE838B-8B44-4C4E-939C-6ADC362D0555}"/>
          </ac:spMkLst>
        </pc:spChg>
        <pc:spChg chg="add mod">
          <ac:chgData name="ヨコオ　レイ" userId="S::a71377@st.takushoku-u.ac.jp::5ef8c68c-7bdf-4008-854e-3343d3eda687" providerId="AD" clId="Web-{229C4735-3FE3-4AE9-8EFA-8C6E6986DC80}" dt="2019-12-14T11:26:10.096" v="54" actId="1076"/>
          <ac:spMkLst>
            <pc:docMk/>
            <pc:sldMk cId="1211606873" sldId="637"/>
            <ac:spMk id="10" creationId="{2A1A0CAE-F726-473B-AFCF-3A4D26A6FBF8}"/>
          </ac:spMkLst>
        </pc:spChg>
      </pc:sldChg>
      <pc:sldChg chg="addSp modSp new ord">
        <pc:chgData name="ヨコオ　レイ" userId="S::a71377@st.takushoku-u.ac.jp::5ef8c68c-7bdf-4008-854e-3343d3eda687" providerId="AD" clId="Web-{229C4735-3FE3-4AE9-8EFA-8C6E6986DC80}" dt="2019-12-14T12:09:00.617" v="254"/>
        <pc:sldMkLst>
          <pc:docMk/>
          <pc:sldMk cId="563052192" sldId="639"/>
        </pc:sldMkLst>
        <pc:spChg chg="mod">
          <ac:chgData name="ヨコオ　レイ" userId="S::a71377@st.takushoku-u.ac.jp::5ef8c68c-7bdf-4008-854e-3343d3eda687" providerId="AD" clId="Web-{229C4735-3FE3-4AE9-8EFA-8C6E6986DC80}" dt="2019-12-14T11:28:00.362" v="105" actId="20577"/>
          <ac:spMkLst>
            <pc:docMk/>
            <pc:sldMk cId="563052192" sldId="639"/>
            <ac:spMk id="2" creationId="{4C1EBE98-E976-48C4-89F0-9B4DD21036C6}"/>
          </ac:spMkLst>
        </pc:spChg>
        <pc:spChg chg="add mod">
          <ac:chgData name="ヨコオ　レイ" userId="S::a71377@st.takushoku-u.ac.jp::5ef8c68c-7bdf-4008-854e-3343d3eda687" providerId="AD" clId="Web-{229C4735-3FE3-4AE9-8EFA-8C6E6986DC80}" dt="2019-12-14T11:28:25.034" v="132" actId="20577"/>
          <ac:spMkLst>
            <pc:docMk/>
            <pc:sldMk cId="563052192" sldId="639"/>
            <ac:spMk id="3" creationId="{D56D5BE9-5E1C-4702-AC09-D9DF25AF4295}"/>
          </ac:spMkLst>
        </pc:spChg>
        <pc:spChg chg="mod">
          <ac:chgData name="ヨコオ　レイ" userId="S::a71377@st.takushoku-u.ac.jp::5ef8c68c-7bdf-4008-854e-3343d3eda687" providerId="AD" clId="Web-{229C4735-3FE3-4AE9-8EFA-8C6E6986DC80}" dt="2019-12-14T12:01:50.038" v="226" actId="20577"/>
          <ac:spMkLst>
            <pc:docMk/>
            <pc:sldMk cId="563052192" sldId="639"/>
            <ac:spMk id="7" creationId="{DEC754A2-2916-49ED-98C4-3FE0A69A7EFC}"/>
          </ac:spMkLst>
        </pc:spChg>
        <pc:spChg chg="mod">
          <ac:chgData name="ヨコオ　レイ" userId="S::a71377@st.takushoku-u.ac.jp::5ef8c68c-7bdf-4008-854e-3343d3eda687" providerId="AD" clId="Web-{229C4735-3FE3-4AE9-8EFA-8C6E6986DC80}" dt="2019-12-14T12:03:17.351" v="253" actId="1076"/>
          <ac:spMkLst>
            <pc:docMk/>
            <pc:sldMk cId="563052192" sldId="639"/>
            <ac:spMk id="11" creationId="{0EB875CC-773E-4A35-A353-99E4E1D8A6DD}"/>
          </ac:spMkLst>
        </pc:spChg>
      </pc:sldChg>
      <pc:sldChg chg="addSp modSp new">
        <pc:chgData name="ヨコオ　レイ" userId="S::a71377@st.takushoku-u.ac.jp::5ef8c68c-7bdf-4008-854e-3343d3eda687" providerId="AD" clId="Web-{229C4735-3FE3-4AE9-8EFA-8C6E6986DC80}" dt="2019-12-14T12:16:44.165" v="338" actId="1076"/>
        <pc:sldMkLst>
          <pc:docMk/>
          <pc:sldMk cId="1193200449" sldId="640"/>
        </pc:sldMkLst>
        <pc:spChg chg="add mod">
          <ac:chgData name="ヨコオ　レイ" userId="S::a71377@st.takushoku-u.ac.jp::5ef8c68c-7bdf-4008-854e-3343d3eda687" providerId="AD" clId="Web-{229C4735-3FE3-4AE9-8EFA-8C6E6986DC80}" dt="2019-12-14T12:16:44.165" v="338" actId="1076"/>
          <ac:spMkLst>
            <pc:docMk/>
            <pc:sldMk cId="1193200449" sldId="640"/>
            <ac:spMk id="3" creationId="{287A3B5C-6BF9-4940-AC4C-4CD3717FA8B4}"/>
          </ac:spMkLst>
        </pc:spChg>
        <pc:spChg chg="add mod">
          <ac:chgData name="ヨコオ　レイ" userId="S::a71377@st.takushoku-u.ac.jp::5ef8c68c-7bdf-4008-854e-3343d3eda687" providerId="AD" clId="Web-{229C4735-3FE3-4AE9-8EFA-8C6E6986DC80}" dt="2019-12-14T12:10:42.680" v="261" actId="20577"/>
          <ac:spMkLst>
            <pc:docMk/>
            <pc:sldMk cId="1193200449" sldId="640"/>
            <ac:spMk id="4" creationId="{BB1BC261-EE98-4FBA-A8B7-25CA0EA90A23}"/>
          </ac:spMkLst>
        </pc:spChg>
        <pc:spChg chg="add mod">
          <ac:chgData name="ヨコオ　レイ" userId="S::a71377@st.takushoku-u.ac.jp::5ef8c68c-7bdf-4008-854e-3343d3eda687" providerId="AD" clId="Web-{229C4735-3FE3-4AE9-8EFA-8C6E6986DC80}" dt="2019-12-14T12:11:21.024" v="323" actId="20577"/>
          <ac:spMkLst>
            <pc:docMk/>
            <pc:sldMk cId="1193200449" sldId="640"/>
            <ac:spMk id="5" creationId="{BF218318-EC2A-4589-8A24-95D4CA190242}"/>
          </ac:spMkLst>
        </pc:spChg>
        <pc:spChg chg="add mod">
          <ac:chgData name="ヨコオ　レイ" userId="S::a71377@st.takushoku-u.ac.jp::5ef8c68c-7bdf-4008-854e-3343d3eda687" providerId="AD" clId="Web-{229C4735-3FE3-4AE9-8EFA-8C6E6986DC80}" dt="2019-12-14T12:10:34.274" v="257" actId="20577"/>
          <ac:spMkLst>
            <pc:docMk/>
            <pc:sldMk cId="1193200449" sldId="640"/>
            <ac:spMk id="6" creationId="{CDCC1D13-73F2-43C4-826E-ED368AD16F0E}"/>
          </ac:spMkLst>
        </pc:spChg>
        <pc:spChg chg="add mod">
          <ac:chgData name="ヨコオ　レイ" userId="S::a71377@st.takushoku-u.ac.jp::5ef8c68c-7bdf-4008-854e-3343d3eda687" providerId="AD" clId="Web-{229C4735-3FE3-4AE9-8EFA-8C6E6986DC80}" dt="2019-12-14T12:11:11.149" v="298" actId="20577"/>
          <ac:spMkLst>
            <pc:docMk/>
            <pc:sldMk cId="1193200449" sldId="640"/>
            <ac:spMk id="7" creationId="{3BEAE496-75DF-4819-A834-4978171A9FC1}"/>
          </ac:spMkLst>
        </pc:spChg>
      </pc:sldChg>
      <pc:sldChg chg="addSp modSp">
        <pc:chgData name="ヨコオ　レイ" userId="S::a71377@st.takushoku-u.ac.jp::5ef8c68c-7bdf-4008-854e-3343d3eda687" providerId="AD" clId="Web-{229C4735-3FE3-4AE9-8EFA-8C6E6986DC80}" dt="2019-12-14T12:38:26.275" v="486" actId="20577"/>
        <pc:sldMkLst>
          <pc:docMk/>
          <pc:sldMk cId="1513300163" sldId="641"/>
        </pc:sldMkLst>
        <pc:spChg chg="mod">
          <ac:chgData name="ヨコオ　レイ" userId="S::a71377@st.takushoku-u.ac.jp::5ef8c68c-7bdf-4008-854e-3343d3eda687" providerId="AD" clId="Web-{229C4735-3FE3-4AE9-8EFA-8C6E6986DC80}" dt="2019-12-14T12:38:26.275" v="486" actId="20577"/>
          <ac:spMkLst>
            <pc:docMk/>
            <pc:sldMk cId="1513300163" sldId="641"/>
            <ac:spMk id="2" creationId="{81882776-0381-4C79-8764-B18736791C4E}"/>
          </ac:spMkLst>
        </pc:spChg>
        <pc:spChg chg="mod">
          <ac:chgData name="ヨコオ　レイ" userId="S::a71377@st.takushoku-u.ac.jp::5ef8c68c-7bdf-4008-854e-3343d3eda687" providerId="AD" clId="Web-{229C4735-3FE3-4AE9-8EFA-8C6E6986DC80}" dt="2019-12-14T12:37:41.025" v="479" actId="20577"/>
          <ac:spMkLst>
            <pc:docMk/>
            <pc:sldMk cId="1513300163" sldId="641"/>
            <ac:spMk id="3" creationId="{EBD3BF62-7EC1-48BD-A568-0F8265F084CE}"/>
          </ac:spMkLst>
        </pc:spChg>
        <pc:spChg chg="mod">
          <ac:chgData name="ヨコオ　レイ" userId="S::a71377@st.takushoku-u.ac.jp::5ef8c68c-7bdf-4008-854e-3343d3eda687" providerId="AD" clId="Web-{229C4735-3FE3-4AE9-8EFA-8C6E6986DC80}" dt="2019-12-14T12:37:08.572" v="446" actId="20577"/>
          <ac:spMkLst>
            <pc:docMk/>
            <pc:sldMk cId="1513300163" sldId="641"/>
            <ac:spMk id="4" creationId="{44256C54-A402-456B-B9A0-119214E669F2}"/>
          </ac:spMkLst>
        </pc:spChg>
        <pc:spChg chg="add mod">
          <ac:chgData name="ヨコオ　レイ" userId="S::a71377@st.takushoku-u.ac.jp::5ef8c68c-7bdf-4008-854e-3343d3eda687" providerId="AD" clId="Web-{229C4735-3FE3-4AE9-8EFA-8C6E6986DC80}" dt="2019-12-14T12:37:27.385" v="458" actId="1076"/>
          <ac:spMkLst>
            <pc:docMk/>
            <pc:sldMk cId="1513300163" sldId="641"/>
            <ac:spMk id="5" creationId="{4062C8E6-55BD-4861-A128-03192C43F37D}"/>
          </ac:spMkLst>
        </pc:spChg>
      </pc:sldChg>
      <pc:sldChg chg="addSp delSp modSp">
        <pc:chgData name="ヨコオ　レイ" userId="S::a71377@st.takushoku-u.ac.jp::5ef8c68c-7bdf-4008-854e-3343d3eda687" providerId="AD" clId="Web-{229C4735-3FE3-4AE9-8EFA-8C6E6986DC80}" dt="2019-12-14T12:54:07.545" v="822" actId="1076"/>
        <pc:sldMkLst>
          <pc:docMk/>
          <pc:sldMk cId="1197697528" sldId="643"/>
        </pc:sldMkLst>
        <pc:spChg chg="add mod">
          <ac:chgData name="ヨコオ　レイ" userId="S::a71377@st.takushoku-u.ac.jp::5ef8c68c-7bdf-4008-854e-3343d3eda687" providerId="AD" clId="Web-{229C4735-3FE3-4AE9-8EFA-8C6E6986DC80}" dt="2019-12-14T12:54:03.858" v="818" actId="20577"/>
          <ac:spMkLst>
            <pc:docMk/>
            <pc:sldMk cId="1197697528" sldId="643"/>
            <ac:spMk id="4" creationId="{FEBEE661-DB6F-443F-A32D-A02B7110327B}"/>
          </ac:spMkLst>
        </pc:spChg>
        <pc:spChg chg="add mod">
          <ac:chgData name="ヨコオ　レイ" userId="S::a71377@st.takushoku-u.ac.jp::5ef8c68c-7bdf-4008-854e-3343d3eda687" providerId="AD" clId="Web-{229C4735-3FE3-4AE9-8EFA-8C6E6986DC80}" dt="2019-12-14T12:54:07.545" v="822" actId="1076"/>
          <ac:spMkLst>
            <pc:docMk/>
            <pc:sldMk cId="1197697528" sldId="643"/>
            <ac:spMk id="8" creationId="{BF2CE606-E9F3-4ADB-BBFD-4A666A5701E1}"/>
          </ac:spMkLst>
        </pc:spChg>
        <pc:picChg chg="mod">
          <ac:chgData name="ヨコオ　レイ" userId="S::a71377@st.takushoku-u.ac.jp::5ef8c68c-7bdf-4008-854e-3343d3eda687" providerId="AD" clId="Web-{229C4735-3FE3-4AE9-8EFA-8C6E6986DC80}" dt="2019-12-14T12:43:28.042" v="572" actId="14100"/>
          <ac:picMkLst>
            <pc:docMk/>
            <pc:sldMk cId="1197697528" sldId="643"/>
            <ac:picMk id="3" creationId="{7AAE327C-A492-4DC1-B51D-EB89506FED9B}"/>
          </ac:picMkLst>
        </pc:picChg>
        <pc:picChg chg="del">
          <ac:chgData name="ヨコオ　レイ" userId="S::a71377@st.takushoku-u.ac.jp::5ef8c68c-7bdf-4008-854e-3343d3eda687" providerId="AD" clId="Web-{229C4735-3FE3-4AE9-8EFA-8C6E6986DC80}" dt="2019-12-14T12:43:22.902" v="570"/>
          <ac:picMkLst>
            <pc:docMk/>
            <pc:sldMk cId="1197697528" sldId="643"/>
            <ac:picMk id="7" creationId="{F95DE1AC-EB40-4521-9FBE-7C2B5B636EF3}"/>
          </ac:picMkLst>
        </pc:picChg>
      </pc:sldChg>
      <pc:sldChg chg="addSp modSp new">
        <pc:chgData name="ヨコオ　レイ" userId="S::a71377@st.takushoku-u.ac.jp::5ef8c68c-7bdf-4008-854e-3343d3eda687" providerId="AD" clId="Web-{229C4735-3FE3-4AE9-8EFA-8C6E6986DC80}" dt="2019-12-14T12:50:32.060" v="807" actId="20577"/>
        <pc:sldMkLst>
          <pc:docMk/>
          <pc:sldMk cId="2644630737" sldId="644"/>
        </pc:sldMkLst>
        <pc:spChg chg="mod">
          <ac:chgData name="ヨコオ　レイ" userId="S::a71377@st.takushoku-u.ac.jp::5ef8c68c-7bdf-4008-854e-3343d3eda687" providerId="AD" clId="Web-{229C4735-3FE3-4AE9-8EFA-8C6E6986DC80}" dt="2019-12-14T12:38:41.447" v="510" actId="20577"/>
          <ac:spMkLst>
            <pc:docMk/>
            <pc:sldMk cId="2644630737" sldId="644"/>
            <ac:spMk id="2" creationId="{B5B71EF0-EBBD-4CC8-9848-164C08ADCC2C}"/>
          </ac:spMkLst>
        </pc:spChg>
        <pc:spChg chg="add mod">
          <ac:chgData name="ヨコオ　レイ" userId="S::a71377@st.takushoku-u.ac.jp::5ef8c68c-7bdf-4008-854e-3343d3eda687" providerId="AD" clId="Web-{229C4735-3FE3-4AE9-8EFA-8C6E6986DC80}" dt="2019-12-14T12:47:43.513" v="671" actId="1076"/>
          <ac:spMkLst>
            <pc:docMk/>
            <pc:sldMk cId="2644630737" sldId="644"/>
            <ac:spMk id="3" creationId="{103C0E59-FC36-43B9-B973-586CC583737D}"/>
          </ac:spMkLst>
        </pc:spChg>
        <pc:spChg chg="add mod">
          <ac:chgData name="ヨコオ　レイ" userId="S::a71377@st.takushoku-u.ac.jp::5ef8c68c-7bdf-4008-854e-3343d3eda687" providerId="AD" clId="Web-{229C4735-3FE3-4AE9-8EFA-8C6E6986DC80}" dt="2019-12-14T12:47:37.988" v="670" actId="1076"/>
          <ac:spMkLst>
            <pc:docMk/>
            <pc:sldMk cId="2644630737" sldId="644"/>
            <ac:spMk id="4" creationId="{15BF526E-0BA1-44A2-BFFE-D37361588858}"/>
          </ac:spMkLst>
        </pc:spChg>
        <pc:spChg chg="add mod">
          <ac:chgData name="ヨコオ　レイ" userId="S::a71377@st.takushoku-u.ac.jp::5ef8c68c-7bdf-4008-854e-3343d3eda687" providerId="AD" clId="Web-{229C4735-3FE3-4AE9-8EFA-8C6E6986DC80}" dt="2019-12-14T12:47:36.091" v="669" actId="1076"/>
          <ac:spMkLst>
            <pc:docMk/>
            <pc:sldMk cId="2644630737" sldId="644"/>
            <ac:spMk id="5" creationId="{0A8EC6A5-C8CE-40B0-B705-7F0C597B8E33}"/>
          </ac:spMkLst>
        </pc:spChg>
        <pc:spChg chg="add mod">
          <ac:chgData name="ヨコオ　レイ" userId="S::a71377@st.takushoku-u.ac.jp::5ef8c68c-7bdf-4008-854e-3343d3eda687" providerId="AD" clId="Web-{229C4735-3FE3-4AE9-8EFA-8C6E6986DC80}" dt="2019-12-14T12:48:34.654" v="673" actId="1076"/>
          <ac:spMkLst>
            <pc:docMk/>
            <pc:sldMk cId="2644630737" sldId="644"/>
            <ac:spMk id="6" creationId="{1DC8C5DB-AB1F-48F8-82E1-6B39175D48FB}"/>
          </ac:spMkLst>
        </pc:spChg>
        <pc:spChg chg="add mod">
          <ac:chgData name="ヨコオ　レイ" userId="S::a71377@st.takushoku-u.ac.jp::5ef8c68c-7bdf-4008-854e-3343d3eda687" providerId="AD" clId="Web-{229C4735-3FE3-4AE9-8EFA-8C6E6986DC80}" dt="2019-12-14T12:50:32.060" v="807" actId="20577"/>
          <ac:spMkLst>
            <pc:docMk/>
            <pc:sldMk cId="2644630737" sldId="644"/>
            <ac:spMk id="7" creationId="{ABE3A029-F929-41EB-B65A-144F0C33F543}"/>
          </ac:spMkLst>
        </pc:spChg>
      </pc:sldChg>
    </pc:docChg>
  </pc:docChgLst>
  <pc:docChgLst>
    <pc:chgData name="マルヤマ　トモヤ" userId="S::a71342@st.takushoku-u.ac.jp::8751789b-8222-4e0f-9d90-34a07a3554a6" providerId="AD" clId="Web-{13D32901-B9E0-B3C6-7BC9-C72CA61B7D9D}"/>
    <pc:docChg chg="addSld delSld modSld sldOrd">
      <pc:chgData name="マルヤマ　トモヤ" userId="S::a71342@st.takushoku-u.ac.jp::8751789b-8222-4e0f-9d90-34a07a3554a6" providerId="AD" clId="Web-{13D32901-B9E0-B3C6-7BC9-C72CA61B7D9D}" dt="2019-10-28T06:40:32.253" v="1180"/>
      <pc:docMkLst>
        <pc:docMk/>
      </pc:docMkLst>
      <pc:sldChg chg="addSp delSp modSp ord">
        <pc:chgData name="マルヤマ　トモヤ" userId="S::a71342@st.takushoku-u.ac.jp::8751789b-8222-4e0f-9d90-34a07a3554a6" providerId="AD" clId="Web-{13D32901-B9E0-B3C6-7BC9-C72CA61B7D9D}" dt="2019-10-28T04:44:29.658" v="894" actId="1076"/>
        <pc:sldMkLst>
          <pc:docMk/>
          <pc:sldMk cId="2785278914" sldId="401"/>
        </pc:sldMkLst>
        <pc:spChg chg="add mod">
          <ac:chgData name="マルヤマ　トモヤ" userId="S::a71342@st.takushoku-u.ac.jp::8751789b-8222-4e0f-9d90-34a07a3554a6" providerId="AD" clId="Web-{13D32901-B9E0-B3C6-7BC9-C72CA61B7D9D}" dt="2019-10-28T04:38:01.341" v="733" actId="1076"/>
          <ac:spMkLst>
            <pc:docMk/>
            <pc:sldMk cId="2785278914" sldId="401"/>
            <ac:spMk id="4" creationId="{FA9100EA-3B10-4E64-B5AE-D00954324DA1}"/>
          </ac:spMkLst>
        </pc:spChg>
        <pc:spChg chg="add mod">
          <ac:chgData name="マルヤマ　トモヤ" userId="S::a71342@st.takushoku-u.ac.jp::8751789b-8222-4e0f-9d90-34a07a3554a6" providerId="AD" clId="Web-{13D32901-B9E0-B3C6-7BC9-C72CA61B7D9D}" dt="2019-10-28T04:44:03.908" v="890" actId="1076"/>
          <ac:spMkLst>
            <pc:docMk/>
            <pc:sldMk cId="2785278914" sldId="401"/>
            <ac:spMk id="5" creationId="{212CA961-89AA-47C6-AB6B-8585783E5BA5}"/>
          </ac:spMkLst>
        </pc:spChg>
        <pc:spChg chg="add mod">
          <ac:chgData name="マルヤマ　トモヤ" userId="S::a71342@st.takushoku-u.ac.jp::8751789b-8222-4e0f-9d90-34a07a3554a6" providerId="AD" clId="Web-{13D32901-B9E0-B3C6-7BC9-C72CA61B7D9D}" dt="2019-10-28T04:44:29.658" v="894" actId="1076"/>
          <ac:spMkLst>
            <pc:docMk/>
            <pc:sldMk cId="2785278914" sldId="401"/>
            <ac:spMk id="6" creationId="{74EBFE53-8847-49E2-97A5-0027B11695D9}"/>
          </ac:spMkLst>
        </pc:spChg>
        <pc:spChg chg="mod">
          <ac:chgData name="マルヤマ　トモヤ" userId="S::a71342@st.takushoku-u.ac.jp::8751789b-8222-4e0f-9d90-34a07a3554a6" providerId="AD" clId="Web-{13D32901-B9E0-B3C6-7BC9-C72CA61B7D9D}" dt="2019-10-28T04:43:57.580" v="888" actId="1076"/>
          <ac:spMkLst>
            <pc:docMk/>
            <pc:sldMk cId="2785278914" sldId="401"/>
            <ac:spMk id="7" creationId="{00D615CB-CBB5-4AE1-9AC8-5CA71C4308B9}"/>
          </ac:spMkLst>
        </pc:spChg>
        <pc:spChg chg="mod">
          <ac:chgData name="マルヤマ　トモヤ" userId="S::a71342@st.takushoku-u.ac.jp::8751789b-8222-4e0f-9d90-34a07a3554a6" providerId="AD" clId="Web-{13D32901-B9E0-B3C6-7BC9-C72CA61B7D9D}" dt="2019-10-28T04:43:55.033" v="887" actId="1076"/>
          <ac:spMkLst>
            <pc:docMk/>
            <pc:sldMk cId="2785278914" sldId="401"/>
            <ac:spMk id="8" creationId="{E8A62474-6ABF-4BCB-9328-581669884219}"/>
          </ac:spMkLst>
        </pc:spChg>
        <pc:spChg chg="del">
          <ac:chgData name="マルヤマ　トモヤ" userId="S::a71342@st.takushoku-u.ac.jp::8751789b-8222-4e0f-9d90-34a07a3554a6" providerId="AD" clId="Web-{13D32901-B9E0-B3C6-7BC9-C72CA61B7D9D}" dt="2019-10-28T04:31:43.589" v="672"/>
          <ac:spMkLst>
            <pc:docMk/>
            <pc:sldMk cId="2785278914" sldId="401"/>
            <ac:spMk id="9" creationId="{00000000-0000-0000-0000-000000000000}"/>
          </ac:spMkLst>
        </pc:spChg>
        <pc:spChg chg="del mod">
          <ac:chgData name="マルヤマ　トモヤ" userId="S::a71342@st.takushoku-u.ac.jp::8751789b-8222-4e0f-9d90-34a07a3554a6" providerId="AD" clId="Web-{13D32901-B9E0-B3C6-7BC9-C72CA61B7D9D}" dt="2019-10-28T04:33:10.339" v="687"/>
          <ac:spMkLst>
            <pc:docMk/>
            <pc:sldMk cId="2785278914" sldId="401"/>
            <ac:spMk id="11" creationId="{64D954E6-12B1-4F14-BB31-95756C39A92F}"/>
          </ac:spMkLst>
        </pc:spChg>
      </pc:sldChg>
      <pc:sldChg chg="addSp modSp ord">
        <pc:chgData name="マルヤマ　トモヤ" userId="S::a71342@st.takushoku-u.ac.jp::8751789b-8222-4e0f-9d90-34a07a3554a6" providerId="AD" clId="Web-{13D32901-B9E0-B3C6-7BC9-C72CA61B7D9D}" dt="2019-10-28T04:17:53.926" v="269" actId="14100"/>
        <pc:sldMkLst>
          <pc:docMk/>
          <pc:sldMk cId="1876371353" sldId="448"/>
        </pc:sldMkLst>
        <pc:spChg chg="add mod">
          <ac:chgData name="マルヤマ　トモヤ" userId="S::a71342@st.takushoku-u.ac.jp::8751789b-8222-4e0f-9d90-34a07a3554a6" providerId="AD" clId="Web-{13D32901-B9E0-B3C6-7BC9-C72CA61B7D9D}" dt="2019-10-28T04:17:53.926" v="269" actId="14100"/>
          <ac:spMkLst>
            <pc:docMk/>
            <pc:sldMk cId="1876371353" sldId="448"/>
            <ac:spMk id="7" creationId="{47E1886F-FEF6-40B1-BE4B-8E366839636C}"/>
          </ac:spMkLst>
        </pc:spChg>
        <pc:spChg chg="add mod">
          <ac:chgData name="マルヤマ　トモヤ" userId="S::a71342@st.takushoku-u.ac.jp::8751789b-8222-4e0f-9d90-34a07a3554a6" providerId="AD" clId="Web-{13D32901-B9E0-B3C6-7BC9-C72CA61B7D9D}" dt="2019-10-28T04:17:49.317" v="268" actId="1076"/>
          <ac:spMkLst>
            <pc:docMk/>
            <pc:sldMk cId="1876371353" sldId="448"/>
            <ac:spMk id="8" creationId="{8247071C-E2D4-4C9A-BA63-62A05DA56004}"/>
          </ac:spMkLst>
        </pc:spChg>
      </pc:sldChg>
      <pc:sldChg chg="ord">
        <pc:chgData name="マルヤマ　トモヤ" userId="S::a71342@st.takushoku-u.ac.jp::8751789b-8222-4e0f-9d90-34a07a3554a6" providerId="AD" clId="Web-{13D32901-B9E0-B3C6-7BC9-C72CA61B7D9D}" dt="2019-10-28T03:58:40.042" v="144"/>
        <pc:sldMkLst>
          <pc:docMk/>
          <pc:sldMk cId="1075380613" sldId="459"/>
        </pc:sldMkLst>
      </pc:sldChg>
      <pc:sldChg chg="addSp modSp">
        <pc:chgData name="マルヤマ　トモヤ" userId="S::a71342@st.takushoku-u.ac.jp::8751789b-8222-4e0f-9d90-34a07a3554a6" providerId="AD" clId="Web-{13D32901-B9E0-B3C6-7BC9-C72CA61B7D9D}" dt="2019-10-28T06:04:24.569" v="896" actId="1076"/>
        <pc:sldMkLst>
          <pc:docMk/>
          <pc:sldMk cId="2780364956" sldId="460"/>
        </pc:sldMkLst>
        <pc:spChg chg="add mod">
          <ac:chgData name="マルヤマ　トモヤ" userId="S::a71342@st.takushoku-u.ac.jp::8751789b-8222-4e0f-9d90-34a07a3554a6" providerId="AD" clId="Web-{13D32901-B9E0-B3C6-7BC9-C72CA61B7D9D}" dt="2019-10-28T04:07:48.656" v="247" actId="1076"/>
          <ac:spMkLst>
            <pc:docMk/>
            <pc:sldMk cId="2780364956" sldId="460"/>
            <ac:spMk id="10" creationId="{4A53F52C-7818-45C4-BD15-A0FD56F50B65}"/>
          </ac:spMkLst>
        </pc:spChg>
        <pc:spChg chg="add mod">
          <ac:chgData name="マルヤマ　トモヤ" userId="S::a71342@st.takushoku-u.ac.jp::8751789b-8222-4e0f-9d90-34a07a3554a6" providerId="AD" clId="Web-{13D32901-B9E0-B3C6-7BC9-C72CA61B7D9D}" dt="2019-10-28T04:08:27.375" v="257" actId="1076"/>
          <ac:spMkLst>
            <pc:docMk/>
            <pc:sldMk cId="2780364956" sldId="460"/>
            <ac:spMk id="12" creationId="{2898BAEF-1286-499D-B07E-F872ADA2621A}"/>
          </ac:spMkLst>
        </pc:spChg>
        <pc:spChg chg="add mod">
          <ac:chgData name="マルヤマ　トモヤ" userId="S::a71342@st.takushoku-u.ac.jp::8751789b-8222-4e0f-9d90-34a07a3554a6" providerId="AD" clId="Web-{13D32901-B9E0-B3C6-7BC9-C72CA61B7D9D}" dt="2019-10-28T04:08:19.875" v="256" actId="1076"/>
          <ac:spMkLst>
            <pc:docMk/>
            <pc:sldMk cId="2780364956" sldId="460"/>
            <ac:spMk id="16" creationId="{5917B515-3E81-4F8E-BB94-67C30E3A83A6}"/>
          </ac:spMkLst>
        </pc:spChg>
        <pc:picChg chg="mod">
          <ac:chgData name="マルヤマ　トモヤ" userId="S::a71342@st.takushoku-u.ac.jp::8751789b-8222-4e0f-9d90-34a07a3554a6" providerId="AD" clId="Web-{13D32901-B9E0-B3C6-7BC9-C72CA61B7D9D}" dt="2019-10-28T04:07:05.874" v="234" actId="1076"/>
          <ac:picMkLst>
            <pc:docMk/>
            <pc:sldMk cId="2780364956" sldId="460"/>
            <ac:picMk id="4" creationId="{00000000-0000-0000-0000-000000000000}"/>
          </ac:picMkLst>
        </pc:picChg>
        <pc:picChg chg="mod">
          <ac:chgData name="マルヤマ　トモヤ" userId="S::a71342@st.takushoku-u.ac.jp::8751789b-8222-4e0f-9d90-34a07a3554a6" providerId="AD" clId="Web-{13D32901-B9E0-B3C6-7BC9-C72CA61B7D9D}" dt="2019-10-28T04:07:42.750" v="245" actId="1076"/>
          <ac:picMkLst>
            <pc:docMk/>
            <pc:sldMk cId="2780364956" sldId="460"/>
            <ac:picMk id="5" creationId="{00000000-0000-0000-0000-000000000000}"/>
          </ac:picMkLst>
        </pc:picChg>
        <pc:picChg chg="mod modCrop">
          <ac:chgData name="マルヤマ　トモヤ" userId="S::a71342@st.takushoku-u.ac.jp::8751789b-8222-4e0f-9d90-34a07a3554a6" providerId="AD" clId="Web-{13D32901-B9E0-B3C6-7BC9-C72CA61B7D9D}" dt="2019-10-28T04:06:43.233" v="222" actId="1076"/>
          <ac:picMkLst>
            <pc:docMk/>
            <pc:sldMk cId="2780364956" sldId="460"/>
            <ac:picMk id="6" creationId="{00000000-0000-0000-0000-000000000000}"/>
          </ac:picMkLst>
        </pc:picChg>
        <pc:picChg chg="mod modCrop">
          <ac:chgData name="マルヤマ　トモヤ" userId="S::a71342@st.takushoku-u.ac.jp::8751789b-8222-4e0f-9d90-34a07a3554a6" providerId="AD" clId="Web-{13D32901-B9E0-B3C6-7BC9-C72CA61B7D9D}" dt="2019-10-28T04:07:28.156" v="243" actId="1076"/>
          <ac:picMkLst>
            <pc:docMk/>
            <pc:sldMk cId="2780364956" sldId="460"/>
            <ac:picMk id="7" creationId="{00000000-0000-0000-0000-000000000000}"/>
          </ac:picMkLst>
        </pc:picChg>
        <pc:picChg chg="mod">
          <ac:chgData name="マルヤマ　トモヤ" userId="S::a71342@st.takushoku-u.ac.jp::8751789b-8222-4e0f-9d90-34a07a3554a6" providerId="AD" clId="Web-{13D32901-B9E0-B3C6-7BC9-C72CA61B7D9D}" dt="2019-10-28T04:07:30.578" v="244" actId="1076"/>
          <ac:picMkLst>
            <pc:docMk/>
            <pc:sldMk cId="2780364956" sldId="460"/>
            <ac:picMk id="8" creationId="{00000000-0000-0000-0000-000000000000}"/>
          </ac:picMkLst>
        </pc:picChg>
        <pc:picChg chg="mod modCrop">
          <ac:chgData name="マルヤマ　トモヤ" userId="S::a71342@st.takushoku-u.ac.jp::8751789b-8222-4e0f-9d90-34a07a3554a6" providerId="AD" clId="Web-{13D32901-B9E0-B3C6-7BC9-C72CA61B7D9D}" dt="2019-10-28T04:06:43.358" v="224" actId="1076"/>
          <ac:picMkLst>
            <pc:docMk/>
            <pc:sldMk cId="2780364956" sldId="460"/>
            <ac:picMk id="9" creationId="{00000000-0000-0000-0000-000000000000}"/>
          </ac:picMkLst>
        </pc:picChg>
        <pc:cxnChg chg="mod">
          <ac:chgData name="マルヤマ　トモヤ" userId="S::a71342@st.takushoku-u.ac.jp::8751789b-8222-4e0f-9d90-34a07a3554a6" providerId="AD" clId="Web-{13D32901-B9E0-B3C6-7BC9-C72CA61B7D9D}" dt="2019-10-28T04:06:43.499" v="227" actId="1076"/>
          <ac:cxnSpMkLst>
            <pc:docMk/>
            <pc:sldMk cId="2780364956" sldId="460"/>
            <ac:cxnSpMk id="11" creationId="{00000000-0000-0000-0000-000000000000}"/>
          </ac:cxnSpMkLst>
        </pc:cxnChg>
        <pc:cxnChg chg="mod">
          <ac:chgData name="マルヤマ　トモヤ" userId="S::a71342@st.takushoku-u.ac.jp::8751789b-8222-4e0f-9d90-34a07a3554a6" providerId="AD" clId="Web-{13D32901-B9E0-B3C6-7BC9-C72CA61B7D9D}" dt="2019-10-28T04:06:43.499" v="228" actId="1076"/>
          <ac:cxnSpMkLst>
            <pc:docMk/>
            <pc:sldMk cId="2780364956" sldId="460"/>
            <ac:cxnSpMk id="13" creationId="{00000000-0000-0000-0000-000000000000}"/>
          </ac:cxnSpMkLst>
        </pc:cxnChg>
        <pc:cxnChg chg="mod">
          <ac:chgData name="マルヤマ　トモヤ" userId="S::a71342@st.takushoku-u.ac.jp::8751789b-8222-4e0f-9d90-34a07a3554a6" providerId="AD" clId="Web-{13D32901-B9E0-B3C6-7BC9-C72CA61B7D9D}" dt="2019-10-28T04:07:06.046" v="240" actId="1076"/>
          <ac:cxnSpMkLst>
            <pc:docMk/>
            <pc:sldMk cId="2780364956" sldId="460"/>
            <ac:cxnSpMk id="14" creationId="{00000000-0000-0000-0000-000000000000}"/>
          </ac:cxnSpMkLst>
        </pc:cxnChg>
        <pc:cxnChg chg="mod">
          <ac:chgData name="マルヤマ　トモヤ" userId="S::a71342@st.takushoku-u.ac.jp::8751789b-8222-4e0f-9d90-34a07a3554a6" providerId="AD" clId="Web-{13D32901-B9E0-B3C6-7BC9-C72CA61B7D9D}" dt="2019-10-28T06:04:24.569" v="896" actId="1076"/>
          <ac:cxnSpMkLst>
            <pc:docMk/>
            <pc:sldMk cId="2780364956" sldId="460"/>
            <ac:cxnSpMk id="15" creationId="{00000000-0000-0000-0000-000000000000}"/>
          </ac:cxnSpMkLst>
        </pc:cxnChg>
        <pc:cxnChg chg="mod">
          <ac:chgData name="マルヤマ　トモヤ" userId="S::a71342@st.takushoku-u.ac.jp::8751789b-8222-4e0f-9d90-34a07a3554a6" providerId="AD" clId="Web-{13D32901-B9E0-B3C6-7BC9-C72CA61B7D9D}" dt="2019-10-28T04:07:06.031" v="237" actId="1076"/>
          <ac:cxnSpMkLst>
            <pc:docMk/>
            <pc:sldMk cId="2780364956" sldId="460"/>
            <ac:cxnSpMk id="21" creationId="{00000000-0000-0000-0000-000000000000}"/>
          </ac:cxnSpMkLst>
        </pc:cxnChg>
        <pc:cxnChg chg="mod">
          <ac:chgData name="マルヤマ　トモヤ" userId="S::a71342@st.takushoku-u.ac.jp::8751789b-8222-4e0f-9d90-34a07a3554a6" providerId="AD" clId="Web-{13D32901-B9E0-B3C6-7BC9-C72CA61B7D9D}" dt="2019-10-28T04:07:06.046" v="238" actId="1076"/>
          <ac:cxnSpMkLst>
            <pc:docMk/>
            <pc:sldMk cId="2780364956" sldId="460"/>
            <ac:cxnSpMk id="23" creationId="{00000000-0000-0000-0000-000000000000}"/>
          </ac:cxnSpMkLst>
        </pc:cxnChg>
        <pc:cxnChg chg="mod">
          <ac:chgData name="マルヤマ　トモヤ" userId="S::a71342@st.takushoku-u.ac.jp::8751789b-8222-4e0f-9d90-34a07a3554a6" providerId="AD" clId="Web-{13D32901-B9E0-B3C6-7BC9-C72CA61B7D9D}" dt="2019-10-28T04:07:42.750" v="246" actId="1076"/>
          <ac:cxnSpMkLst>
            <pc:docMk/>
            <pc:sldMk cId="2780364956" sldId="460"/>
            <ac:cxnSpMk id="26" creationId="{00000000-0000-0000-0000-000000000000}"/>
          </ac:cxnSpMkLst>
        </pc:cxnChg>
      </pc:sldChg>
      <pc:sldChg chg="modSp">
        <pc:chgData name="マルヤマ　トモヤ" userId="S::a71342@st.takushoku-u.ac.jp::8751789b-8222-4e0f-9d90-34a07a3554a6" providerId="AD" clId="Web-{13D32901-B9E0-B3C6-7BC9-C72CA61B7D9D}" dt="2019-10-28T04:19:32.895" v="287" actId="20577"/>
        <pc:sldMkLst>
          <pc:docMk/>
          <pc:sldMk cId="4118133197" sldId="464"/>
        </pc:sldMkLst>
        <pc:spChg chg="mod">
          <ac:chgData name="マルヤマ　トモヤ" userId="S::a71342@st.takushoku-u.ac.jp::8751789b-8222-4e0f-9d90-34a07a3554a6" providerId="AD" clId="Web-{13D32901-B9E0-B3C6-7BC9-C72CA61B7D9D}" dt="2019-10-28T04:19:32.895" v="287" actId="20577"/>
          <ac:spMkLst>
            <pc:docMk/>
            <pc:sldMk cId="4118133197" sldId="464"/>
            <ac:spMk id="7" creationId="{BD872702-B730-43EB-BC2F-18CBD72297CC}"/>
          </ac:spMkLst>
        </pc:spChg>
      </pc:sldChg>
      <pc:sldChg chg="ord">
        <pc:chgData name="マルヤマ　トモヤ" userId="S::a71342@st.takushoku-u.ac.jp::8751789b-8222-4e0f-9d90-34a07a3554a6" providerId="AD" clId="Web-{13D32901-B9E0-B3C6-7BC9-C72CA61B7D9D}" dt="2019-10-28T03:22:51.042" v="0"/>
        <pc:sldMkLst>
          <pc:docMk/>
          <pc:sldMk cId="513422652" sldId="466"/>
        </pc:sldMkLst>
      </pc:sldChg>
      <pc:sldChg chg="del ord">
        <pc:chgData name="マルヤマ　トモヤ" userId="S::a71342@st.takushoku-u.ac.jp::8751789b-8222-4e0f-9d90-34a07a3554a6" providerId="AD" clId="Web-{13D32901-B9E0-B3C6-7BC9-C72CA61B7D9D}" dt="2019-10-28T04:44:40.018" v="895"/>
        <pc:sldMkLst>
          <pc:docMk/>
          <pc:sldMk cId="3495577191" sldId="469"/>
        </pc:sldMkLst>
      </pc:sldChg>
      <pc:sldChg chg="ord">
        <pc:chgData name="マルヤマ　トモヤ" userId="S::a71342@st.takushoku-u.ac.jp::8751789b-8222-4e0f-9d90-34a07a3554a6" providerId="AD" clId="Web-{13D32901-B9E0-B3C6-7BC9-C72CA61B7D9D}" dt="2019-10-28T03:52:43.415" v="78"/>
        <pc:sldMkLst>
          <pc:docMk/>
          <pc:sldMk cId="3109934044" sldId="470"/>
        </pc:sldMkLst>
      </pc:sldChg>
      <pc:sldChg chg="addSp modSp">
        <pc:chgData name="マルヤマ　トモヤ" userId="S::a71342@st.takushoku-u.ac.jp::8751789b-8222-4e0f-9d90-34a07a3554a6" providerId="AD" clId="Web-{13D32901-B9E0-B3C6-7BC9-C72CA61B7D9D}" dt="2019-10-28T04:29:20.384" v="671" actId="1076"/>
        <pc:sldMkLst>
          <pc:docMk/>
          <pc:sldMk cId="3449609832" sldId="472"/>
        </pc:sldMkLst>
        <pc:spChg chg="add mod">
          <ac:chgData name="マルヤマ　トモヤ" userId="S::a71342@st.takushoku-u.ac.jp::8751789b-8222-4e0f-9d90-34a07a3554a6" providerId="AD" clId="Web-{13D32901-B9E0-B3C6-7BC9-C72CA61B7D9D}" dt="2019-10-28T04:23:01.131" v="464" actId="20577"/>
          <ac:spMkLst>
            <pc:docMk/>
            <pc:sldMk cId="3449609832" sldId="472"/>
            <ac:spMk id="5" creationId="{47539A0F-AD69-4606-8F2F-44134F3B812C}"/>
          </ac:spMkLst>
        </pc:spChg>
        <pc:spChg chg="add mod">
          <ac:chgData name="マルヤマ　トモヤ" userId="S::a71342@st.takushoku-u.ac.jp::8751789b-8222-4e0f-9d90-34a07a3554a6" providerId="AD" clId="Web-{13D32901-B9E0-B3C6-7BC9-C72CA61B7D9D}" dt="2019-10-28T04:29:20.384" v="671" actId="1076"/>
          <ac:spMkLst>
            <pc:docMk/>
            <pc:sldMk cId="3449609832" sldId="472"/>
            <ac:spMk id="6" creationId="{9AAE9104-5A41-4816-AB9F-8B74AF36F0A3}"/>
          </ac:spMkLst>
        </pc:spChg>
        <pc:spChg chg="add mod">
          <ac:chgData name="マルヤマ　トモヤ" userId="S::a71342@st.takushoku-u.ac.jp::8751789b-8222-4e0f-9d90-34a07a3554a6" providerId="AD" clId="Web-{13D32901-B9E0-B3C6-7BC9-C72CA61B7D9D}" dt="2019-10-28T04:22:56.913" v="461" actId="1076"/>
          <ac:spMkLst>
            <pc:docMk/>
            <pc:sldMk cId="3449609832" sldId="472"/>
            <ac:spMk id="7" creationId="{62E8BDF7-4078-4E84-B6E7-8885F8316F25}"/>
          </ac:spMkLst>
        </pc:spChg>
      </pc:sldChg>
      <pc:sldChg chg="addSp delSp modSp new addCm">
        <pc:chgData name="マルヤマ　トモヤ" userId="S::a71342@st.takushoku-u.ac.jp::8751789b-8222-4e0f-9d90-34a07a3554a6" providerId="AD" clId="Web-{13D32901-B9E0-B3C6-7BC9-C72CA61B7D9D}" dt="2019-10-28T03:35:34.719" v="76"/>
        <pc:sldMkLst>
          <pc:docMk/>
          <pc:sldMk cId="1187733159" sldId="474"/>
        </pc:sldMkLst>
        <pc:spChg chg="mod">
          <ac:chgData name="マルヤマ　トモヤ" userId="S::a71342@st.takushoku-u.ac.jp::8751789b-8222-4e0f-9d90-34a07a3554a6" providerId="AD" clId="Web-{13D32901-B9E0-B3C6-7BC9-C72CA61B7D9D}" dt="2019-10-28T03:27:11.044" v="42" actId="20577"/>
          <ac:spMkLst>
            <pc:docMk/>
            <pc:sldMk cId="1187733159" sldId="474"/>
            <ac:spMk id="2" creationId="{1386B632-1854-438C-A9E3-64A7E44805EE}"/>
          </ac:spMkLst>
        </pc:spChg>
        <pc:spChg chg="add del mod">
          <ac:chgData name="マルヤマ　トモヤ" userId="S::a71342@st.takushoku-u.ac.jp::8751789b-8222-4e0f-9d90-34a07a3554a6" providerId="AD" clId="Web-{13D32901-B9E0-B3C6-7BC9-C72CA61B7D9D}" dt="2019-10-28T03:28:28.388" v="50"/>
          <ac:spMkLst>
            <pc:docMk/>
            <pc:sldMk cId="1187733159" sldId="474"/>
            <ac:spMk id="5" creationId="{430695D4-A1DE-4123-845A-FA466E0F76AA}"/>
          </ac:spMkLst>
        </pc:spChg>
        <pc:spChg chg="add del">
          <ac:chgData name="マルヤマ　トモヤ" userId="S::a71342@st.takushoku-u.ac.jp::8751789b-8222-4e0f-9d90-34a07a3554a6" providerId="AD" clId="Web-{13D32901-B9E0-B3C6-7BC9-C72CA61B7D9D}" dt="2019-10-28T03:30:29.123" v="53"/>
          <ac:spMkLst>
            <pc:docMk/>
            <pc:sldMk cId="1187733159" sldId="474"/>
            <ac:spMk id="6" creationId="{4AE2AF2B-2DDA-4457-BE2E-D8EB54842E17}"/>
          </ac:spMkLst>
        </pc:spChg>
        <pc:spChg chg="add del mod">
          <ac:chgData name="マルヤマ　トモヤ" userId="S::a71342@st.takushoku-u.ac.jp::8751789b-8222-4e0f-9d90-34a07a3554a6" providerId="AD" clId="Web-{13D32901-B9E0-B3C6-7BC9-C72CA61B7D9D}" dt="2019-10-28T03:31:30.639" v="58"/>
          <ac:spMkLst>
            <pc:docMk/>
            <pc:sldMk cId="1187733159" sldId="474"/>
            <ac:spMk id="7" creationId="{A0E03287-2A33-4D27-82C5-F51711E8EBBC}"/>
          </ac:spMkLst>
        </pc:spChg>
        <pc:spChg chg="add mod">
          <ac:chgData name="マルヤマ　トモヤ" userId="S::a71342@st.takushoku-u.ac.jp::8751789b-8222-4e0f-9d90-34a07a3554a6" providerId="AD" clId="Web-{13D32901-B9E0-B3C6-7BC9-C72CA61B7D9D}" dt="2019-10-28T03:35:00.672" v="74" actId="1076"/>
          <ac:spMkLst>
            <pc:docMk/>
            <pc:sldMk cId="1187733159" sldId="474"/>
            <ac:spMk id="8" creationId="{7899EC22-C77A-48B4-8650-33BA7915C881}"/>
          </ac:spMkLst>
        </pc:spChg>
        <pc:picChg chg="add mod modCrop">
          <ac:chgData name="マルヤマ　トモヤ" userId="S::a71342@st.takushoku-u.ac.jp::8751789b-8222-4e0f-9d90-34a07a3554a6" providerId="AD" clId="Web-{13D32901-B9E0-B3C6-7BC9-C72CA61B7D9D}" dt="2019-10-28T03:35:34.719" v="76"/>
          <ac:picMkLst>
            <pc:docMk/>
            <pc:sldMk cId="1187733159" sldId="474"/>
            <ac:picMk id="3" creationId="{977FD07A-8736-4327-A445-9200381741BA}"/>
          </ac:picMkLst>
        </pc:picChg>
      </pc:sldChg>
      <pc:sldChg chg="new del">
        <pc:chgData name="マルヤマ　トモヤ" userId="S::a71342@st.takushoku-u.ac.jp::8751789b-8222-4e0f-9d90-34a07a3554a6" providerId="AD" clId="Web-{13D32901-B9E0-B3C6-7BC9-C72CA61B7D9D}" dt="2019-10-28T03:34:44.656" v="73"/>
        <pc:sldMkLst>
          <pc:docMk/>
          <pc:sldMk cId="456960936" sldId="475"/>
        </pc:sldMkLst>
      </pc:sldChg>
      <pc:sldChg chg="new del">
        <pc:chgData name="マルヤマ　トモヤ" userId="S::a71342@st.takushoku-u.ac.jp::8751789b-8222-4e0f-9d90-34a07a3554a6" providerId="AD" clId="Web-{13D32901-B9E0-B3C6-7BC9-C72CA61B7D9D}" dt="2019-10-28T03:53:09.665" v="82"/>
        <pc:sldMkLst>
          <pc:docMk/>
          <pc:sldMk cId="3013124412" sldId="475"/>
        </pc:sldMkLst>
      </pc:sldChg>
      <pc:sldChg chg="addSp delSp modSp new">
        <pc:chgData name="マルヤマ　トモヤ" userId="S::a71342@st.takushoku-u.ac.jp::8751789b-8222-4e0f-9d90-34a07a3554a6" providerId="AD" clId="Web-{13D32901-B9E0-B3C6-7BC9-C72CA61B7D9D}" dt="2019-10-28T06:39:11.222" v="1163" actId="20577"/>
        <pc:sldMkLst>
          <pc:docMk/>
          <pc:sldMk cId="298327720" sldId="476"/>
        </pc:sldMkLst>
        <pc:spChg chg="add mod">
          <ac:chgData name="マルヤマ　トモヤ" userId="S::a71342@st.takushoku-u.ac.jp::8751789b-8222-4e0f-9d90-34a07a3554a6" providerId="AD" clId="Web-{13D32901-B9E0-B3C6-7BC9-C72CA61B7D9D}" dt="2019-10-28T06:32:15.941" v="967" actId="1076"/>
          <ac:spMkLst>
            <pc:docMk/>
            <pc:sldMk cId="298327720" sldId="476"/>
            <ac:spMk id="3" creationId="{33819FB8-1CE0-476B-BCCD-54E5824CC15F}"/>
          </ac:spMkLst>
        </pc:spChg>
        <pc:spChg chg="add del mod">
          <ac:chgData name="マルヤマ　トモヤ" userId="S::a71342@st.takushoku-u.ac.jp::8751789b-8222-4e0f-9d90-34a07a3554a6" providerId="AD" clId="Web-{13D32901-B9E0-B3C6-7BC9-C72CA61B7D9D}" dt="2019-10-28T06:22:32.098" v="916"/>
          <ac:spMkLst>
            <pc:docMk/>
            <pc:sldMk cId="298327720" sldId="476"/>
            <ac:spMk id="4" creationId="{261B41E4-64A4-4630-B410-A734F5C420C3}"/>
          </ac:spMkLst>
        </pc:spChg>
        <pc:spChg chg="add mod">
          <ac:chgData name="マルヤマ　トモヤ" userId="S::a71342@st.takushoku-u.ac.jp::8751789b-8222-4e0f-9d90-34a07a3554a6" providerId="AD" clId="Web-{13D32901-B9E0-B3C6-7BC9-C72CA61B7D9D}" dt="2019-10-28T06:32:18.144" v="968" actId="1076"/>
          <ac:spMkLst>
            <pc:docMk/>
            <pc:sldMk cId="298327720" sldId="476"/>
            <ac:spMk id="5" creationId="{A8A751FD-0EB7-49E5-B617-9512144CC01D}"/>
          </ac:spMkLst>
        </pc:spChg>
        <pc:spChg chg="add mod">
          <ac:chgData name="マルヤマ　トモヤ" userId="S::a71342@st.takushoku-u.ac.jp::8751789b-8222-4e0f-9d90-34a07a3554a6" providerId="AD" clId="Web-{13D32901-B9E0-B3C6-7BC9-C72CA61B7D9D}" dt="2019-10-28T06:39:11.222" v="1163" actId="20577"/>
          <ac:spMkLst>
            <pc:docMk/>
            <pc:sldMk cId="298327720" sldId="476"/>
            <ac:spMk id="6" creationId="{1A4D2D32-3307-4CE7-9478-17752AFE877B}"/>
          </ac:spMkLst>
        </pc:spChg>
      </pc:sldChg>
      <pc:sldChg chg="del">
        <pc:chgData name="マルヤマ　トモヤ" userId="S::a71342@st.takushoku-u.ac.jp::8751789b-8222-4e0f-9d90-34a07a3554a6" providerId="AD" clId="Web-{13D32901-B9E0-B3C6-7BC9-C72CA61B7D9D}" dt="2019-10-28T06:40:11.440" v="1167"/>
        <pc:sldMkLst>
          <pc:docMk/>
          <pc:sldMk cId="3989675086" sldId="477"/>
        </pc:sldMkLst>
      </pc:sldChg>
      <pc:sldChg chg="del">
        <pc:chgData name="マルヤマ　トモヤ" userId="S::a71342@st.takushoku-u.ac.jp::8751789b-8222-4e0f-9d90-34a07a3554a6" providerId="AD" clId="Web-{13D32901-B9E0-B3C6-7BC9-C72CA61B7D9D}" dt="2019-10-28T06:40:12.831" v="1168"/>
        <pc:sldMkLst>
          <pc:docMk/>
          <pc:sldMk cId="1566535120" sldId="478"/>
        </pc:sldMkLst>
      </pc:sldChg>
      <pc:sldChg chg="del">
        <pc:chgData name="マルヤマ　トモヤ" userId="S::a71342@st.takushoku-u.ac.jp::8751789b-8222-4e0f-9d90-34a07a3554a6" providerId="AD" clId="Web-{13D32901-B9E0-B3C6-7BC9-C72CA61B7D9D}" dt="2019-10-28T06:40:13.597" v="1169"/>
        <pc:sldMkLst>
          <pc:docMk/>
          <pc:sldMk cId="3857968126" sldId="479"/>
        </pc:sldMkLst>
      </pc:sldChg>
      <pc:sldChg chg="del">
        <pc:chgData name="マルヤマ　トモヤ" userId="S::a71342@st.takushoku-u.ac.jp::8751789b-8222-4e0f-9d90-34a07a3554a6" providerId="AD" clId="Web-{13D32901-B9E0-B3C6-7BC9-C72CA61B7D9D}" dt="2019-10-28T06:40:16.409" v="1170"/>
        <pc:sldMkLst>
          <pc:docMk/>
          <pc:sldMk cId="4203015427" sldId="480"/>
        </pc:sldMkLst>
      </pc:sldChg>
      <pc:sldChg chg="del">
        <pc:chgData name="マルヤマ　トモヤ" userId="S::a71342@st.takushoku-u.ac.jp::8751789b-8222-4e0f-9d90-34a07a3554a6" providerId="AD" clId="Web-{13D32901-B9E0-B3C6-7BC9-C72CA61B7D9D}" dt="2019-10-28T06:40:18.518" v="1171"/>
        <pc:sldMkLst>
          <pc:docMk/>
          <pc:sldMk cId="3565906189" sldId="481"/>
        </pc:sldMkLst>
      </pc:sldChg>
      <pc:sldChg chg="del">
        <pc:chgData name="マルヤマ　トモヤ" userId="S::a71342@st.takushoku-u.ac.jp::8751789b-8222-4e0f-9d90-34a07a3554a6" providerId="AD" clId="Web-{13D32901-B9E0-B3C6-7BC9-C72CA61B7D9D}" dt="2019-10-28T06:40:19.315" v="1172"/>
        <pc:sldMkLst>
          <pc:docMk/>
          <pc:sldMk cId="1531826430" sldId="482"/>
        </pc:sldMkLst>
      </pc:sldChg>
      <pc:sldChg chg="del">
        <pc:chgData name="マルヤマ　トモヤ" userId="S::a71342@st.takushoku-u.ac.jp::8751789b-8222-4e0f-9d90-34a07a3554a6" providerId="AD" clId="Web-{13D32901-B9E0-B3C6-7BC9-C72CA61B7D9D}" dt="2019-10-28T06:40:19.862" v="1173"/>
        <pc:sldMkLst>
          <pc:docMk/>
          <pc:sldMk cId="3914857691" sldId="483"/>
        </pc:sldMkLst>
      </pc:sldChg>
      <pc:sldChg chg="del">
        <pc:chgData name="マルヤマ　トモヤ" userId="S::a71342@st.takushoku-u.ac.jp::8751789b-8222-4e0f-9d90-34a07a3554a6" providerId="AD" clId="Web-{13D32901-B9E0-B3C6-7BC9-C72CA61B7D9D}" dt="2019-10-28T06:40:20.472" v="1174"/>
        <pc:sldMkLst>
          <pc:docMk/>
          <pc:sldMk cId="1103222286" sldId="484"/>
        </pc:sldMkLst>
      </pc:sldChg>
      <pc:sldChg chg="del">
        <pc:chgData name="マルヤマ　トモヤ" userId="S::a71342@st.takushoku-u.ac.jp::8751789b-8222-4e0f-9d90-34a07a3554a6" providerId="AD" clId="Web-{13D32901-B9E0-B3C6-7BC9-C72CA61B7D9D}" dt="2019-10-28T06:40:21.581" v="1175"/>
        <pc:sldMkLst>
          <pc:docMk/>
          <pc:sldMk cId="2546075693" sldId="485"/>
        </pc:sldMkLst>
      </pc:sldChg>
      <pc:sldChg chg="del">
        <pc:chgData name="マルヤマ　トモヤ" userId="S::a71342@st.takushoku-u.ac.jp::8751789b-8222-4e0f-9d90-34a07a3554a6" providerId="AD" clId="Web-{13D32901-B9E0-B3C6-7BC9-C72CA61B7D9D}" dt="2019-10-28T06:40:22.425" v="1176"/>
        <pc:sldMkLst>
          <pc:docMk/>
          <pc:sldMk cId="2941823075" sldId="486"/>
        </pc:sldMkLst>
      </pc:sldChg>
      <pc:sldChg chg="del">
        <pc:chgData name="マルヤマ　トモヤ" userId="S::a71342@st.takushoku-u.ac.jp::8751789b-8222-4e0f-9d90-34a07a3554a6" providerId="AD" clId="Web-{13D32901-B9E0-B3C6-7BC9-C72CA61B7D9D}" dt="2019-10-28T06:40:29.706" v="1177"/>
        <pc:sldMkLst>
          <pc:docMk/>
          <pc:sldMk cId="2606807797" sldId="487"/>
        </pc:sldMkLst>
      </pc:sldChg>
      <pc:sldChg chg="del">
        <pc:chgData name="マルヤマ　トモヤ" userId="S::a71342@st.takushoku-u.ac.jp::8751789b-8222-4e0f-9d90-34a07a3554a6" providerId="AD" clId="Web-{13D32901-B9E0-B3C6-7BC9-C72CA61B7D9D}" dt="2019-10-28T06:40:30.659" v="1178"/>
        <pc:sldMkLst>
          <pc:docMk/>
          <pc:sldMk cId="2073943877" sldId="488"/>
        </pc:sldMkLst>
      </pc:sldChg>
      <pc:sldChg chg="del">
        <pc:chgData name="マルヤマ　トモヤ" userId="S::a71342@st.takushoku-u.ac.jp::8751789b-8222-4e0f-9d90-34a07a3554a6" providerId="AD" clId="Web-{13D32901-B9E0-B3C6-7BC9-C72CA61B7D9D}" dt="2019-10-28T06:40:31.222" v="1179"/>
        <pc:sldMkLst>
          <pc:docMk/>
          <pc:sldMk cId="1536218989" sldId="489"/>
        </pc:sldMkLst>
      </pc:sldChg>
      <pc:sldChg chg="del">
        <pc:chgData name="マルヤマ　トモヤ" userId="S::a71342@st.takushoku-u.ac.jp::8751789b-8222-4e0f-9d90-34a07a3554a6" providerId="AD" clId="Web-{13D32901-B9E0-B3C6-7BC9-C72CA61B7D9D}" dt="2019-10-28T06:40:32.253" v="1180"/>
        <pc:sldMkLst>
          <pc:docMk/>
          <pc:sldMk cId="923083408" sldId="490"/>
        </pc:sldMkLst>
      </pc:sldChg>
      <pc:sldChg chg="del">
        <pc:chgData name="マルヤマ　トモヤ" userId="S::a71342@st.takushoku-u.ac.jp::8751789b-8222-4e0f-9d90-34a07a3554a6" providerId="AD" clId="Web-{13D32901-B9E0-B3C6-7BC9-C72CA61B7D9D}" dt="2019-10-28T06:40:04.268" v="1166"/>
        <pc:sldMkLst>
          <pc:docMk/>
          <pc:sldMk cId="1803625949" sldId="491"/>
        </pc:sldMkLst>
      </pc:sldChg>
    </pc:docChg>
  </pc:docChgLst>
  <pc:docChgLst>
    <pc:chgData name="ヨコオ　レイ" userId="S::a71377@st.takushoku-u.ac.jp::5ef8c68c-7bdf-4008-854e-3343d3eda687" providerId="AD" clId="Web-{3C372AC8-C327-4FBD-80C7-25FD8C52B87E}"/>
    <pc:docChg chg="addSld modSld sldOrd">
      <pc:chgData name="ヨコオ　レイ" userId="S::a71377@st.takushoku-u.ac.jp::5ef8c68c-7bdf-4008-854e-3343d3eda687" providerId="AD" clId="Web-{3C372AC8-C327-4FBD-80C7-25FD8C52B87E}" dt="2019-12-17T12:20:21.482" v="993"/>
      <pc:docMkLst>
        <pc:docMk/>
      </pc:docMkLst>
      <pc:sldChg chg="modSp">
        <pc:chgData name="ヨコオ　レイ" userId="S::a71377@st.takushoku-u.ac.jp::5ef8c68c-7bdf-4008-854e-3343d3eda687" providerId="AD" clId="Web-{3C372AC8-C327-4FBD-80C7-25FD8C52B87E}" dt="2019-12-17T09:49:55.226" v="127" actId="1076"/>
        <pc:sldMkLst>
          <pc:docMk/>
          <pc:sldMk cId="1935270770" sldId="415"/>
        </pc:sldMkLst>
        <pc:spChg chg="mod">
          <ac:chgData name="ヨコオ　レイ" userId="S::a71377@st.takushoku-u.ac.jp::5ef8c68c-7bdf-4008-854e-3343d3eda687" providerId="AD" clId="Web-{3C372AC8-C327-4FBD-80C7-25FD8C52B87E}" dt="2019-12-17T09:49:55.226" v="127" actId="1076"/>
          <ac:spMkLst>
            <pc:docMk/>
            <pc:sldMk cId="1935270770" sldId="415"/>
            <ac:spMk id="5" creationId="{00000000-0000-0000-0000-000000000000}"/>
          </ac:spMkLst>
        </pc:spChg>
        <pc:spChg chg="mod">
          <ac:chgData name="ヨコオ　レイ" userId="S::a71377@st.takushoku-u.ac.jp::5ef8c68c-7bdf-4008-854e-3343d3eda687" providerId="AD" clId="Web-{3C372AC8-C327-4FBD-80C7-25FD8C52B87E}" dt="2019-12-17T09:48:15.694" v="126" actId="1076"/>
          <ac:spMkLst>
            <pc:docMk/>
            <pc:sldMk cId="1935270770" sldId="415"/>
            <ac:spMk id="6" creationId="{00000000-0000-0000-0000-000000000000}"/>
          </ac:spMkLst>
        </pc:spChg>
        <pc:spChg chg="mod">
          <ac:chgData name="ヨコオ　レイ" userId="S::a71377@st.takushoku-u.ac.jp::5ef8c68c-7bdf-4008-854e-3343d3eda687" providerId="AD" clId="Web-{3C372AC8-C327-4FBD-80C7-25FD8C52B87E}" dt="2019-12-17T09:48:04.726" v="125" actId="1076"/>
          <ac:spMkLst>
            <pc:docMk/>
            <pc:sldMk cId="1935270770" sldId="415"/>
            <ac:spMk id="7" creationId="{229A4E11-2632-45A4-980F-2557B1D2D8D5}"/>
          </ac:spMkLst>
        </pc:spChg>
      </pc:sldChg>
      <pc:sldChg chg="ord">
        <pc:chgData name="ヨコオ　レイ" userId="S::a71377@st.takushoku-u.ac.jp::5ef8c68c-7bdf-4008-854e-3343d3eda687" providerId="AD" clId="Web-{3C372AC8-C327-4FBD-80C7-25FD8C52B87E}" dt="2019-12-17T09:40:20.472" v="77"/>
        <pc:sldMkLst>
          <pc:docMk/>
          <pc:sldMk cId="1876371353" sldId="448"/>
        </pc:sldMkLst>
      </pc:sldChg>
      <pc:sldChg chg="delSp modSp">
        <pc:chgData name="ヨコオ　レイ" userId="S::a71377@st.takushoku-u.ac.jp::5ef8c68c-7bdf-4008-854e-3343d3eda687" providerId="AD" clId="Web-{3C372AC8-C327-4FBD-80C7-25FD8C52B87E}" dt="2019-12-17T10:00:14.872" v="205"/>
        <pc:sldMkLst>
          <pc:docMk/>
          <pc:sldMk cId="2163442985" sldId="597"/>
        </pc:sldMkLst>
        <pc:spChg chg="mod">
          <ac:chgData name="ヨコオ　レイ" userId="S::a71377@st.takushoku-u.ac.jp::5ef8c68c-7bdf-4008-854e-3343d3eda687" providerId="AD" clId="Web-{3C372AC8-C327-4FBD-80C7-25FD8C52B87E}" dt="2019-12-17T09:59:29.575" v="173" actId="20577"/>
          <ac:spMkLst>
            <pc:docMk/>
            <pc:sldMk cId="2163442985" sldId="597"/>
            <ac:spMk id="2" creationId="{1EB73570-8E5B-4846-B654-C5A3F8460D5E}"/>
          </ac:spMkLst>
        </pc:spChg>
        <pc:spChg chg="del">
          <ac:chgData name="ヨコオ　レイ" userId="S::a71377@st.takushoku-u.ac.jp::5ef8c68c-7bdf-4008-854e-3343d3eda687" providerId="AD" clId="Web-{3C372AC8-C327-4FBD-80C7-25FD8C52B87E}" dt="2019-12-17T10:00:02.887" v="204"/>
          <ac:spMkLst>
            <pc:docMk/>
            <pc:sldMk cId="2163442985" sldId="597"/>
            <ac:spMk id="3" creationId="{83C47F2E-244C-4618-B524-CC95F26E79B7}"/>
          </ac:spMkLst>
        </pc:spChg>
        <pc:spChg chg="mod">
          <ac:chgData name="ヨコオ　レイ" userId="S::a71377@st.takushoku-u.ac.jp::5ef8c68c-7bdf-4008-854e-3343d3eda687" providerId="AD" clId="Web-{3C372AC8-C327-4FBD-80C7-25FD8C52B87E}" dt="2019-12-17T09:59:55.153" v="201" actId="20577"/>
          <ac:spMkLst>
            <pc:docMk/>
            <pc:sldMk cId="2163442985" sldId="597"/>
            <ac:spMk id="4" creationId="{42CC65D0-1131-4736-9E3E-C66FB0B20918}"/>
          </ac:spMkLst>
        </pc:spChg>
        <pc:spChg chg="mod">
          <ac:chgData name="ヨコオ　レイ" userId="S::a71377@st.takushoku-u.ac.jp::5ef8c68c-7bdf-4008-854e-3343d3eda687" providerId="AD" clId="Web-{3C372AC8-C327-4FBD-80C7-25FD8C52B87E}" dt="2019-12-17T09:59:10.465" v="134" actId="1076"/>
          <ac:spMkLst>
            <pc:docMk/>
            <pc:sldMk cId="2163442985" sldId="597"/>
            <ac:spMk id="18" creationId="{4F4873AB-2AE5-4716-9B64-68067362EF89}"/>
          </ac:spMkLst>
        </pc:spChg>
        <pc:spChg chg="del">
          <ac:chgData name="ヨコオ　レイ" userId="S::a71377@st.takushoku-u.ac.jp::5ef8c68c-7bdf-4008-854e-3343d3eda687" providerId="AD" clId="Web-{3C372AC8-C327-4FBD-80C7-25FD8C52B87E}" dt="2019-12-17T10:00:14.872" v="205"/>
          <ac:spMkLst>
            <pc:docMk/>
            <pc:sldMk cId="2163442985" sldId="597"/>
            <ac:spMk id="19" creationId="{7966EC61-6E7F-4769-85C4-84D3F4873F5D}"/>
          </ac:spMkLst>
        </pc:spChg>
      </pc:sldChg>
      <pc:sldChg chg="modSp ord">
        <pc:chgData name="ヨコオ　レイ" userId="S::a71377@st.takushoku-u.ac.jp::5ef8c68c-7bdf-4008-854e-3343d3eda687" providerId="AD" clId="Web-{3C372AC8-C327-4FBD-80C7-25FD8C52B87E}" dt="2019-12-17T12:19:32.013" v="992"/>
        <pc:sldMkLst>
          <pc:docMk/>
          <pc:sldMk cId="741272644" sldId="607"/>
        </pc:sldMkLst>
        <pc:spChg chg="mod">
          <ac:chgData name="ヨコオ　レイ" userId="S::a71377@st.takushoku-u.ac.jp::5ef8c68c-7bdf-4008-854e-3343d3eda687" providerId="AD" clId="Web-{3C372AC8-C327-4FBD-80C7-25FD8C52B87E}" dt="2019-12-17T10:03:51.139" v="209" actId="1076"/>
          <ac:spMkLst>
            <pc:docMk/>
            <pc:sldMk cId="741272644" sldId="607"/>
            <ac:spMk id="3" creationId="{542411C6-81D8-44A5-825A-A417FD254E12}"/>
          </ac:spMkLst>
        </pc:spChg>
        <pc:spChg chg="mod">
          <ac:chgData name="ヨコオ　レイ" userId="S::a71377@st.takushoku-u.ac.jp::5ef8c68c-7bdf-4008-854e-3343d3eda687" providerId="AD" clId="Web-{3C372AC8-C327-4FBD-80C7-25FD8C52B87E}" dt="2019-12-17T10:03:41.858" v="207" actId="1076"/>
          <ac:spMkLst>
            <pc:docMk/>
            <pc:sldMk cId="741272644" sldId="607"/>
            <ac:spMk id="5" creationId="{8A878A70-0BBC-4B11-9619-B123BE6C847D}"/>
          </ac:spMkLst>
        </pc:spChg>
        <pc:spChg chg="mod">
          <ac:chgData name="ヨコオ　レイ" userId="S::a71377@st.takushoku-u.ac.jp::5ef8c68c-7bdf-4008-854e-3343d3eda687" providerId="AD" clId="Web-{3C372AC8-C327-4FBD-80C7-25FD8C52B87E}" dt="2019-12-17T10:03:45.233" v="208" actId="1076"/>
          <ac:spMkLst>
            <pc:docMk/>
            <pc:sldMk cId="741272644" sldId="607"/>
            <ac:spMk id="7" creationId="{7EBB0B43-CD79-4753-93BF-5D137F133AC6}"/>
          </ac:spMkLst>
        </pc:spChg>
        <pc:spChg chg="mod">
          <ac:chgData name="ヨコオ　レイ" userId="S::a71377@st.takushoku-u.ac.jp::5ef8c68c-7bdf-4008-854e-3343d3eda687" providerId="AD" clId="Web-{3C372AC8-C327-4FBD-80C7-25FD8C52B87E}" dt="2019-12-17T10:03:55.967" v="210" actId="1076"/>
          <ac:spMkLst>
            <pc:docMk/>
            <pc:sldMk cId="741272644" sldId="607"/>
            <ac:spMk id="9" creationId="{E1C7C4EA-ABD3-401E-AD48-77EAE9F4A6C3}"/>
          </ac:spMkLst>
        </pc:spChg>
      </pc:sldChg>
      <pc:sldChg chg="ord">
        <pc:chgData name="ヨコオ　レイ" userId="S::a71377@st.takushoku-u.ac.jp::5ef8c68c-7bdf-4008-854e-3343d3eda687" providerId="AD" clId="Web-{3C372AC8-C327-4FBD-80C7-25FD8C52B87E}" dt="2019-12-17T09:44:58.037" v="79"/>
        <pc:sldMkLst>
          <pc:docMk/>
          <pc:sldMk cId="353258392" sldId="613"/>
        </pc:sldMkLst>
      </pc:sldChg>
      <pc:sldChg chg="addSp modSp ord">
        <pc:chgData name="ヨコオ　レイ" userId="S::a71377@st.takushoku-u.ac.jp::5ef8c68c-7bdf-4008-854e-3343d3eda687" providerId="AD" clId="Web-{3C372AC8-C327-4FBD-80C7-25FD8C52B87E}" dt="2019-12-17T11:41:59.928" v="786" actId="20577"/>
        <pc:sldMkLst>
          <pc:docMk/>
          <pc:sldMk cId="1237807544" sldId="617"/>
        </pc:sldMkLst>
        <pc:spChg chg="mod">
          <ac:chgData name="ヨコオ　レイ" userId="S::a71377@st.takushoku-u.ac.jp::5ef8c68c-7bdf-4008-854e-3343d3eda687" providerId="AD" clId="Web-{3C372AC8-C327-4FBD-80C7-25FD8C52B87E}" dt="2019-12-17T11:41:59.928" v="786" actId="20577"/>
          <ac:spMkLst>
            <pc:docMk/>
            <pc:sldMk cId="1237807544" sldId="617"/>
            <ac:spMk id="2" creationId="{82AC002F-98ED-4930-9B79-770936F9F1B8}"/>
          </ac:spMkLst>
        </pc:spChg>
        <pc:spChg chg="mod">
          <ac:chgData name="ヨコオ　レイ" userId="S::a71377@st.takushoku-u.ac.jp::5ef8c68c-7bdf-4008-854e-3343d3eda687" providerId="AD" clId="Web-{3C372AC8-C327-4FBD-80C7-25FD8C52B87E}" dt="2019-12-17T11:41:52.928" v="781" actId="20577"/>
          <ac:spMkLst>
            <pc:docMk/>
            <pc:sldMk cId="1237807544" sldId="617"/>
            <ac:spMk id="4" creationId="{876086E3-1D25-4A0F-AABB-B497547757B8}"/>
          </ac:spMkLst>
        </pc:spChg>
        <pc:spChg chg="add mod">
          <ac:chgData name="ヨコオ　レイ" userId="S::a71377@st.takushoku-u.ac.jp::5ef8c68c-7bdf-4008-854e-3343d3eda687" providerId="AD" clId="Web-{3C372AC8-C327-4FBD-80C7-25FD8C52B87E}" dt="2019-12-17T11:40:29.115" v="765" actId="1076"/>
          <ac:spMkLst>
            <pc:docMk/>
            <pc:sldMk cId="1237807544" sldId="617"/>
            <ac:spMk id="7" creationId="{172A9BC4-9917-4BFB-B1C0-D26EFABF4FD0}"/>
          </ac:spMkLst>
        </pc:spChg>
        <pc:picChg chg="mod">
          <ac:chgData name="ヨコオ　レイ" userId="S::a71377@st.takushoku-u.ac.jp::5ef8c68c-7bdf-4008-854e-3343d3eda687" providerId="AD" clId="Web-{3C372AC8-C327-4FBD-80C7-25FD8C52B87E}" dt="2019-12-17T11:11:21.727" v="515" actId="1076"/>
          <ac:picMkLst>
            <pc:docMk/>
            <pc:sldMk cId="1237807544" sldId="617"/>
            <ac:picMk id="3" creationId="{C2A89C46-86B6-4D90-BDF6-DF8AAAFB7E24}"/>
          </ac:picMkLst>
        </pc:picChg>
      </pc:sldChg>
      <pc:sldChg chg="modSp">
        <pc:chgData name="ヨコオ　レイ" userId="S::a71377@st.takushoku-u.ac.jp::5ef8c68c-7bdf-4008-854e-3343d3eda687" providerId="AD" clId="Web-{3C372AC8-C327-4FBD-80C7-25FD8C52B87E}" dt="2019-12-17T10:39:48.296" v="243" actId="20577"/>
        <pc:sldMkLst>
          <pc:docMk/>
          <pc:sldMk cId="3811435799" sldId="618"/>
        </pc:sldMkLst>
        <pc:spChg chg="mod">
          <ac:chgData name="ヨコオ　レイ" userId="S::a71377@st.takushoku-u.ac.jp::5ef8c68c-7bdf-4008-854e-3343d3eda687" providerId="AD" clId="Web-{3C372AC8-C327-4FBD-80C7-25FD8C52B87E}" dt="2019-12-17T10:39:48.296" v="243" actId="20577"/>
          <ac:spMkLst>
            <pc:docMk/>
            <pc:sldMk cId="3811435799" sldId="618"/>
            <ac:spMk id="3" creationId="{93B6CE0F-3DF0-4D08-937C-D79E79EA60E4}"/>
          </ac:spMkLst>
        </pc:spChg>
      </pc:sldChg>
      <pc:sldChg chg="modSp">
        <pc:chgData name="ヨコオ　レイ" userId="S::a71377@st.takushoku-u.ac.jp::5ef8c68c-7bdf-4008-854e-3343d3eda687" providerId="AD" clId="Web-{3C372AC8-C327-4FBD-80C7-25FD8C52B87E}" dt="2019-12-17T12:07:01.689" v="989" actId="20577"/>
        <pc:sldMkLst>
          <pc:docMk/>
          <pc:sldMk cId="1947863378" sldId="623"/>
        </pc:sldMkLst>
        <pc:spChg chg="mod">
          <ac:chgData name="ヨコオ　レイ" userId="S::a71377@st.takushoku-u.ac.jp::5ef8c68c-7bdf-4008-854e-3343d3eda687" providerId="AD" clId="Web-{3C372AC8-C327-4FBD-80C7-25FD8C52B87E}" dt="2019-12-17T12:07:01.689" v="989" actId="20577"/>
          <ac:spMkLst>
            <pc:docMk/>
            <pc:sldMk cId="1947863378" sldId="623"/>
            <ac:spMk id="5" creationId="{8C09CCFD-EC54-4486-89D9-DAA1CD711629}"/>
          </ac:spMkLst>
        </pc:spChg>
      </pc:sldChg>
      <pc:sldChg chg="modSp">
        <pc:chgData name="ヨコオ　レイ" userId="S::a71377@st.takushoku-u.ac.jp::5ef8c68c-7bdf-4008-854e-3343d3eda687" providerId="AD" clId="Web-{3C372AC8-C327-4FBD-80C7-25FD8C52B87E}" dt="2019-12-17T09:35:42.298" v="74" actId="20577"/>
        <pc:sldMkLst>
          <pc:docMk/>
          <pc:sldMk cId="2331407196" sldId="666"/>
        </pc:sldMkLst>
        <pc:spChg chg="mod">
          <ac:chgData name="ヨコオ　レイ" userId="S::a71377@st.takushoku-u.ac.jp::5ef8c68c-7bdf-4008-854e-3343d3eda687" providerId="AD" clId="Web-{3C372AC8-C327-4FBD-80C7-25FD8C52B87E}" dt="2019-12-17T09:35:42.298" v="74" actId="20577"/>
          <ac:spMkLst>
            <pc:docMk/>
            <pc:sldMk cId="2331407196" sldId="666"/>
            <ac:spMk id="2" creationId="{00000000-0000-0000-0000-000000000000}"/>
          </ac:spMkLst>
        </pc:spChg>
      </pc:sldChg>
      <pc:sldChg chg="modSp">
        <pc:chgData name="ヨコオ　レイ" userId="S::a71377@st.takushoku-u.ac.jp::5ef8c68c-7bdf-4008-854e-3343d3eda687" providerId="AD" clId="Web-{3C372AC8-C327-4FBD-80C7-25FD8C52B87E}" dt="2019-12-17T10:11:20.846" v="229" actId="20577"/>
        <pc:sldMkLst>
          <pc:docMk/>
          <pc:sldMk cId="226232775" sldId="696"/>
        </pc:sldMkLst>
        <pc:spChg chg="mod">
          <ac:chgData name="ヨコオ　レイ" userId="S::a71377@st.takushoku-u.ac.jp::5ef8c68c-7bdf-4008-854e-3343d3eda687" providerId="AD" clId="Web-{3C372AC8-C327-4FBD-80C7-25FD8C52B87E}" dt="2019-12-17T10:11:20.846" v="229" actId="20577"/>
          <ac:spMkLst>
            <pc:docMk/>
            <pc:sldMk cId="226232775" sldId="696"/>
            <ac:spMk id="2" creationId="{EFC43777-16C4-4FC4-964A-3D833B45AA6A}"/>
          </ac:spMkLst>
        </pc:spChg>
      </pc:sldChg>
      <pc:sldChg chg="modSp ord">
        <pc:chgData name="ヨコオ　レイ" userId="S::a71377@st.takushoku-u.ac.jp::5ef8c68c-7bdf-4008-854e-3343d3eda687" providerId="AD" clId="Web-{3C372AC8-C327-4FBD-80C7-25FD8C52B87E}" dt="2019-12-17T12:20:21.482" v="993"/>
        <pc:sldMkLst>
          <pc:docMk/>
          <pc:sldMk cId="1246684039" sldId="699"/>
        </pc:sldMkLst>
        <pc:spChg chg="mod">
          <ac:chgData name="ヨコオ　レイ" userId="S::a71377@st.takushoku-u.ac.jp::5ef8c68c-7bdf-4008-854e-3343d3eda687" providerId="AD" clId="Web-{3C372AC8-C327-4FBD-80C7-25FD8C52B87E}" dt="2019-12-17T11:08:37.586" v="508" actId="20577"/>
          <ac:spMkLst>
            <pc:docMk/>
            <pc:sldMk cId="1246684039" sldId="699"/>
            <ac:spMk id="2" creationId="{368063CC-C8D2-4783-84A9-5B95B8317A26}"/>
          </ac:spMkLst>
        </pc:spChg>
      </pc:sldChg>
      <pc:sldChg chg="addSp delSp modSp new">
        <pc:chgData name="ヨコオ　レイ" userId="S::a71377@st.takushoku-u.ac.jp::5ef8c68c-7bdf-4008-854e-3343d3eda687" providerId="AD" clId="Web-{3C372AC8-C327-4FBD-80C7-25FD8C52B87E}" dt="2019-12-17T11:37:46.520" v="715"/>
        <pc:sldMkLst>
          <pc:docMk/>
          <pc:sldMk cId="3093589882" sldId="700"/>
        </pc:sldMkLst>
        <pc:spChg chg="mod">
          <ac:chgData name="ヨコオ　レイ" userId="S::a71377@st.takushoku-u.ac.jp::5ef8c68c-7bdf-4008-854e-3343d3eda687" providerId="AD" clId="Web-{3C372AC8-C327-4FBD-80C7-25FD8C52B87E}" dt="2019-12-17T11:23:56.702" v="674" actId="20577"/>
          <ac:spMkLst>
            <pc:docMk/>
            <pc:sldMk cId="3093589882" sldId="700"/>
            <ac:spMk id="2" creationId="{A0A288D6-32CF-4FE1-BE2D-92CC79DA4052}"/>
          </ac:spMkLst>
        </pc:spChg>
        <pc:spChg chg="add mod">
          <ac:chgData name="ヨコオ　レイ" userId="S::a71377@st.takushoku-u.ac.jp::5ef8c68c-7bdf-4008-854e-3343d3eda687" providerId="AD" clId="Web-{3C372AC8-C327-4FBD-80C7-25FD8C52B87E}" dt="2019-12-17T11:35:20.207" v="700" actId="20577"/>
          <ac:spMkLst>
            <pc:docMk/>
            <pc:sldMk cId="3093589882" sldId="700"/>
            <ac:spMk id="3" creationId="{A6A48197-D2DE-42C7-BF48-1C39ACC8700B}"/>
          </ac:spMkLst>
        </pc:spChg>
        <pc:spChg chg="add mod">
          <ac:chgData name="ヨコオ　レイ" userId="S::a71377@st.takushoku-u.ac.jp::5ef8c68c-7bdf-4008-854e-3343d3eda687" providerId="AD" clId="Web-{3C372AC8-C327-4FBD-80C7-25FD8C52B87E}" dt="2019-12-17T11:37:46.520" v="715"/>
          <ac:spMkLst>
            <pc:docMk/>
            <pc:sldMk cId="3093589882" sldId="700"/>
            <ac:spMk id="13" creationId="{D47562F2-D6A5-4C66-B9EC-9AD93CD85B29}"/>
          </ac:spMkLst>
        </pc:spChg>
        <pc:picChg chg="add del mod">
          <ac:chgData name="ヨコオ　レイ" userId="S::a71377@st.takushoku-u.ac.jp::5ef8c68c-7bdf-4008-854e-3343d3eda687" providerId="AD" clId="Web-{3C372AC8-C327-4FBD-80C7-25FD8C52B87E}" dt="2019-12-17T11:29:51.110" v="682"/>
          <ac:picMkLst>
            <pc:docMk/>
            <pc:sldMk cId="3093589882" sldId="700"/>
            <ac:picMk id="4" creationId="{0C7C1934-A7F5-410D-B5F5-055D57473CC4}"/>
          </ac:picMkLst>
        </pc:picChg>
        <pc:picChg chg="add del mod">
          <ac:chgData name="ヨコオ　レイ" userId="S::a71377@st.takushoku-u.ac.jp::5ef8c68c-7bdf-4008-854e-3343d3eda687" providerId="AD" clId="Web-{3C372AC8-C327-4FBD-80C7-25FD8C52B87E}" dt="2019-12-17T11:30:04.110" v="684"/>
          <ac:picMkLst>
            <pc:docMk/>
            <pc:sldMk cId="3093589882" sldId="700"/>
            <ac:picMk id="6" creationId="{ADAC1478-6BFB-4850-843F-E963C9C79BCE}"/>
          </ac:picMkLst>
        </pc:picChg>
        <pc:picChg chg="add del mod">
          <ac:chgData name="ヨコオ　レイ" userId="S::a71377@st.takushoku-u.ac.jp::5ef8c68c-7bdf-4008-854e-3343d3eda687" providerId="AD" clId="Web-{3C372AC8-C327-4FBD-80C7-25FD8C52B87E}" dt="2019-12-17T11:33:26.034" v="686"/>
          <ac:picMkLst>
            <pc:docMk/>
            <pc:sldMk cId="3093589882" sldId="700"/>
            <ac:picMk id="8" creationId="{04DA4BA6-2D7A-4C4D-9C64-48488AE227CE}"/>
          </ac:picMkLst>
        </pc:picChg>
        <pc:picChg chg="add del">
          <ac:chgData name="ヨコオ　レイ" userId="S::a71377@st.takushoku-u.ac.jp::5ef8c68c-7bdf-4008-854e-3343d3eda687" providerId="AD" clId="Web-{3C372AC8-C327-4FBD-80C7-25FD8C52B87E}" dt="2019-12-17T11:33:34.378" v="688"/>
          <ac:picMkLst>
            <pc:docMk/>
            <pc:sldMk cId="3093589882" sldId="700"/>
            <ac:picMk id="10" creationId="{41165C0F-8ED8-4490-9E14-024557E591C3}"/>
          </ac:picMkLst>
        </pc:picChg>
        <pc:picChg chg="add mod">
          <ac:chgData name="ヨコオ　レイ" userId="S::a71377@st.takushoku-u.ac.jp::5ef8c68c-7bdf-4008-854e-3343d3eda687" providerId="AD" clId="Web-{3C372AC8-C327-4FBD-80C7-25FD8C52B87E}" dt="2019-12-17T11:36:45.613" v="709" actId="1076"/>
          <ac:picMkLst>
            <pc:docMk/>
            <pc:sldMk cId="3093589882" sldId="700"/>
            <ac:picMk id="11" creationId="{DEB9A077-BD97-4367-84EB-F92DB5C6636F}"/>
          </ac:picMkLst>
        </pc:picChg>
      </pc:sldChg>
      <pc:sldChg chg="modSp ord">
        <pc:chgData name="ヨコオ　レイ" userId="S::a71377@st.takushoku-u.ac.jp::5ef8c68c-7bdf-4008-854e-3343d3eda687" providerId="AD" clId="Web-{3C372AC8-C327-4FBD-80C7-25FD8C52B87E}" dt="2019-12-17T11:52:32.886" v="805" actId="1076"/>
        <pc:sldMkLst>
          <pc:docMk/>
          <pc:sldMk cId="2791123990" sldId="702"/>
        </pc:sldMkLst>
        <pc:spChg chg="mod">
          <ac:chgData name="ヨコオ　レイ" userId="S::a71377@st.takushoku-u.ac.jp::5ef8c68c-7bdf-4008-854e-3343d3eda687" providerId="AD" clId="Web-{3C372AC8-C327-4FBD-80C7-25FD8C52B87E}" dt="2019-12-17T11:44:13.804" v="793" actId="20577"/>
          <ac:spMkLst>
            <pc:docMk/>
            <pc:sldMk cId="2791123990" sldId="702"/>
            <ac:spMk id="2" creationId="{51420E1F-59DF-495E-A18D-F045E24C0E35}"/>
          </ac:spMkLst>
        </pc:spChg>
        <pc:picChg chg="mod">
          <ac:chgData name="ヨコオ　レイ" userId="S::a71377@st.takushoku-u.ac.jp::5ef8c68c-7bdf-4008-854e-3343d3eda687" providerId="AD" clId="Web-{3C372AC8-C327-4FBD-80C7-25FD8C52B87E}" dt="2019-12-17T11:52:32.886" v="805" actId="1076"/>
          <ac:picMkLst>
            <pc:docMk/>
            <pc:sldMk cId="2791123990" sldId="702"/>
            <ac:picMk id="3" creationId="{2111EAC0-554C-4E0E-BB63-BA729FD72CFF}"/>
          </ac:picMkLst>
        </pc:picChg>
      </pc:sldChg>
      <pc:sldChg chg="modSp">
        <pc:chgData name="ヨコオ　レイ" userId="S::a71377@st.takushoku-u.ac.jp::5ef8c68c-7bdf-4008-854e-3343d3eda687" providerId="AD" clId="Web-{3C372AC8-C327-4FBD-80C7-25FD8C52B87E}" dt="2019-12-17T12:05:46.955" v="986" actId="20577"/>
        <pc:sldMkLst>
          <pc:docMk/>
          <pc:sldMk cId="2101118375" sldId="703"/>
        </pc:sldMkLst>
        <pc:spChg chg="mod">
          <ac:chgData name="ヨコオ　レイ" userId="S::a71377@st.takushoku-u.ac.jp::5ef8c68c-7bdf-4008-854e-3343d3eda687" providerId="AD" clId="Web-{3C372AC8-C327-4FBD-80C7-25FD8C52B87E}" dt="2019-12-17T12:05:46.955" v="986" actId="20577"/>
          <ac:spMkLst>
            <pc:docMk/>
            <pc:sldMk cId="2101118375" sldId="703"/>
            <ac:spMk id="8" creationId="{B4352188-A76F-470B-81E0-ADCBB6A001C5}"/>
          </ac:spMkLst>
        </pc:spChg>
      </pc:sldChg>
      <pc:sldChg chg="addSp modSp new">
        <pc:chgData name="ヨコオ　レイ" userId="S::a71377@st.takushoku-u.ac.jp::5ef8c68c-7bdf-4008-854e-3343d3eda687" providerId="AD" clId="Web-{3C372AC8-C327-4FBD-80C7-25FD8C52B87E}" dt="2019-12-17T12:02:31.906" v="985" actId="1076"/>
        <pc:sldMkLst>
          <pc:docMk/>
          <pc:sldMk cId="3097137977" sldId="704"/>
        </pc:sldMkLst>
        <pc:spChg chg="mod">
          <ac:chgData name="ヨコオ　レイ" userId="S::a71377@st.takushoku-u.ac.jp::5ef8c68c-7bdf-4008-854e-3343d3eda687" providerId="AD" clId="Web-{3C372AC8-C327-4FBD-80C7-25FD8C52B87E}" dt="2019-12-17T12:01:38.609" v="970" actId="20577"/>
          <ac:spMkLst>
            <pc:docMk/>
            <pc:sldMk cId="3097137977" sldId="704"/>
            <ac:spMk id="2" creationId="{11C27C61-F80A-4247-83D6-4A7F93401409}"/>
          </ac:spMkLst>
        </pc:spChg>
        <pc:spChg chg="add mod">
          <ac:chgData name="ヨコオ　レイ" userId="S::a71377@st.takushoku-u.ac.jp::5ef8c68c-7bdf-4008-854e-3343d3eda687" providerId="AD" clId="Web-{3C372AC8-C327-4FBD-80C7-25FD8C52B87E}" dt="2019-12-17T12:02:31.906" v="985" actId="1076"/>
          <ac:spMkLst>
            <pc:docMk/>
            <pc:sldMk cId="3097137977" sldId="704"/>
            <ac:spMk id="3" creationId="{38E160EB-6761-4481-8002-4CB845EF8A29}"/>
          </ac:spMkLst>
        </pc:spChg>
        <pc:picChg chg="add mod">
          <ac:chgData name="ヨコオ　レイ" userId="S::a71377@st.takushoku-u.ac.jp::5ef8c68c-7bdf-4008-854e-3343d3eda687" providerId="AD" clId="Web-{3C372AC8-C327-4FBD-80C7-25FD8C52B87E}" dt="2019-12-17T12:02:08.015" v="978" actId="14100"/>
          <ac:picMkLst>
            <pc:docMk/>
            <pc:sldMk cId="3097137977" sldId="704"/>
            <ac:picMk id="4" creationId="{97D1C1E8-FA98-400C-940A-EB0E360288A5}"/>
          </ac:picMkLst>
        </pc:picChg>
      </pc:sldChg>
    </pc:docChg>
  </pc:docChgLst>
  <pc:docChgLst>
    <pc:chgData name="ヨコオ　レイ" userId="S::a71377@st.takushoku-u.ac.jp::5ef8c68c-7bdf-4008-854e-3343d3eda687" providerId="AD" clId="Web-{BCBC5B55-E9E6-4B96-A8F8-F030253B3672}"/>
    <pc:docChg chg="modSld sldOrd">
      <pc:chgData name="ヨコオ　レイ" userId="S::a71377@st.takushoku-u.ac.jp::5ef8c68c-7bdf-4008-854e-3343d3eda687" providerId="AD" clId="Web-{BCBC5B55-E9E6-4B96-A8F8-F030253B3672}" dt="2019-11-25T07:03:13.038" v="576" actId="1076"/>
      <pc:docMkLst>
        <pc:docMk/>
      </pc:docMkLst>
      <pc:sldChg chg="modSp">
        <pc:chgData name="ヨコオ　レイ" userId="S::a71377@st.takushoku-u.ac.jp::5ef8c68c-7bdf-4008-854e-3343d3eda687" providerId="AD" clId="Web-{BCBC5B55-E9E6-4B96-A8F8-F030253B3672}" dt="2019-11-25T04:47:01.342" v="132" actId="14100"/>
        <pc:sldMkLst>
          <pc:docMk/>
          <pc:sldMk cId="2837509584" sldId="440"/>
        </pc:sldMkLst>
        <pc:picChg chg="mod">
          <ac:chgData name="ヨコオ　レイ" userId="S::a71377@st.takushoku-u.ac.jp::5ef8c68c-7bdf-4008-854e-3343d3eda687" providerId="AD" clId="Web-{BCBC5B55-E9E6-4B96-A8F8-F030253B3672}" dt="2019-11-25T04:47:01.342" v="132" actId="14100"/>
          <ac:picMkLst>
            <pc:docMk/>
            <pc:sldMk cId="2837509584" sldId="440"/>
            <ac:picMk id="5" creationId="{00000000-0000-0000-0000-000000000000}"/>
          </ac:picMkLst>
        </pc:picChg>
      </pc:sldChg>
      <pc:sldChg chg="modSp">
        <pc:chgData name="ヨコオ　レイ" userId="S::a71377@st.takushoku-u.ac.jp::5ef8c68c-7bdf-4008-854e-3343d3eda687" providerId="AD" clId="Web-{BCBC5B55-E9E6-4B96-A8F8-F030253B3672}" dt="2019-11-25T04:49:25.702" v="149" actId="20577"/>
        <pc:sldMkLst>
          <pc:docMk/>
          <pc:sldMk cId="1223396340" sldId="449"/>
        </pc:sldMkLst>
        <pc:spChg chg="mod">
          <ac:chgData name="ヨコオ　レイ" userId="S::a71377@st.takushoku-u.ac.jp::5ef8c68c-7bdf-4008-854e-3343d3eda687" providerId="AD" clId="Web-{BCBC5B55-E9E6-4B96-A8F8-F030253B3672}" dt="2019-11-25T04:49:25.702" v="149" actId="20577"/>
          <ac:spMkLst>
            <pc:docMk/>
            <pc:sldMk cId="1223396340" sldId="449"/>
            <ac:spMk id="6" creationId="{ABD8D25F-62C1-404A-BA1D-1F844C7CE190}"/>
          </ac:spMkLst>
        </pc:spChg>
      </pc:sldChg>
      <pc:sldChg chg="modSp">
        <pc:chgData name="ヨコオ　レイ" userId="S::a71377@st.takushoku-u.ac.jp::5ef8c68c-7bdf-4008-854e-3343d3eda687" providerId="AD" clId="Web-{BCBC5B55-E9E6-4B96-A8F8-F030253B3672}" dt="2019-11-25T04:45:53.560" v="125" actId="14100"/>
        <pc:sldMkLst>
          <pc:docMk/>
          <pc:sldMk cId="2374667565" sldId="453"/>
        </pc:sldMkLst>
        <pc:spChg chg="mod">
          <ac:chgData name="ヨコオ　レイ" userId="S::a71377@st.takushoku-u.ac.jp::5ef8c68c-7bdf-4008-854e-3343d3eda687" providerId="AD" clId="Web-{BCBC5B55-E9E6-4B96-A8F8-F030253B3672}" dt="2019-11-25T04:45:53.560" v="125" actId="14100"/>
          <ac:spMkLst>
            <pc:docMk/>
            <pc:sldMk cId="2374667565" sldId="453"/>
            <ac:spMk id="10" creationId="{296A1520-D278-4171-AD24-D0FE537B263E}"/>
          </ac:spMkLst>
        </pc:spChg>
      </pc:sldChg>
      <pc:sldChg chg="addSp delSp modSp ord">
        <pc:chgData name="ヨコオ　レイ" userId="S::a71377@st.takushoku-u.ac.jp::5ef8c68c-7bdf-4008-854e-3343d3eda687" providerId="AD" clId="Web-{BCBC5B55-E9E6-4B96-A8F8-F030253B3672}" dt="2019-11-25T06:21:37.156" v="370" actId="20577"/>
        <pc:sldMkLst>
          <pc:docMk/>
          <pc:sldMk cId="1075380613" sldId="459"/>
        </pc:sldMkLst>
        <pc:spChg chg="mod">
          <ac:chgData name="ヨコオ　レイ" userId="S::a71377@st.takushoku-u.ac.jp::5ef8c68c-7bdf-4008-854e-3343d3eda687" providerId="AD" clId="Web-{BCBC5B55-E9E6-4B96-A8F8-F030253B3672}" dt="2019-11-25T06:21:37.156" v="370" actId="20577"/>
          <ac:spMkLst>
            <pc:docMk/>
            <pc:sldMk cId="1075380613" sldId="459"/>
            <ac:spMk id="4" creationId="{00000000-0000-0000-0000-000000000000}"/>
          </ac:spMkLst>
        </pc:spChg>
        <pc:picChg chg="add mod">
          <ac:chgData name="ヨコオ　レイ" userId="S::a71377@st.takushoku-u.ac.jp::5ef8c68c-7bdf-4008-854e-3343d3eda687" providerId="AD" clId="Web-{BCBC5B55-E9E6-4B96-A8F8-F030253B3672}" dt="2019-11-25T04:37:11.931" v="62" actId="1076"/>
          <ac:picMkLst>
            <pc:docMk/>
            <pc:sldMk cId="1075380613" sldId="459"/>
            <ac:picMk id="5" creationId="{FED72BFC-06F6-44CC-99D3-1FF8E5403746}"/>
          </ac:picMkLst>
        </pc:picChg>
        <pc:picChg chg="del">
          <ac:chgData name="ヨコオ　レイ" userId="S::a71377@st.takushoku-u.ac.jp::5ef8c68c-7bdf-4008-854e-3343d3eda687" providerId="AD" clId="Web-{BCBC5B55-E9E6-4B96-A8F8-F030253B3672}" dt="2019-11-25T03:42:54.188" v="0"/>
          <ac:picMkLst>
            <pc:docMk/>
            <pc:sldMk cId="1075380613" sldId="459"/>
            <ac:picMk id="6" creationId="{95C2B3FA-2C14-4305-B9EF-89AF9BD2C172}"/>
          </ac:picMkLst>
        </pc:picChg>
        <pc:picChg chg="add mod modCrop">
          <ac:chgData name="ヨコオ　レイ" userId="S::a71377@st.takushoku-u.ac.jp::5ef8c68c-7bdf-4008-854e-3343d3eda687" providerId="AD" clId="Web-{BCBC5B55-E9E6-4B96-A8F8-F030253B3672}" dt="2019-11-25T04:21:43.300" v="15" actId="14100"/>
          <ac:picMkLst>
            <pc:docMk/>
            <pc:sldMk cId="1075380613" sldId="459"/>
            <ac:picMk id="7" creationId="{161F0ADA-B74D-44B8-967B-36D222FC18A7}"/>
          </ac:picMkLst>
        </pc:picChg>
        <pc:picChg chg="mod modCrop">
          <ac:chgData name="ヨコオ　レイ" userId="S::a71377@st.takushoku-u.ac.jp::5ef8c68c-7bdf-4008-854e-3343d3eda687" providerId="AD" clId="Web-{BCBC5B55-E9E6-4B96-A8F8-F030253B3672}" dt="2019-11-25T04:18:54.221" v="14" actId="14100"/>
          <ac:picMkLst>
            <pc:docMk/>
            <pc:sldMk cId="1075380613" sldId="459"/>
            <ac:picMk id="12" creationId="{D1D0E557-DDDD-4860-B9A4-6BF048170F83}"/>
          </ac:picMkLst>
        </pc:picChg>
        <pc:picChg chg="del">
          <ac:chgData name="ヨコオ　レイ" userId="S::a71377@st.takushoku-u.ac.jp::5ef8c68c-7bdf-4008-854e-3343d3eda687" providerId="AD" clId="Web-{BCBC5B55-E9E6-4B96-A8F8-F030253B3672}" dt="2019-11-25T03:42:58.845" v="1"/>
          <ac:picMkLst>
            <pc:docMk/>
            <pc:sldMk cId="1075380613" sldId="459"/>
            <ac:picMk id="18" creationId="{9E931A8B-DAFA-4FA5-8F00-52EDCCF83469}"/>
          </ac:picMkLst>
        </pc:picChg>
        <pc:cxnChg chg="add mod">
          <ac:chgData name="ヨコオ　レイ" userId="S::a71377@st.takushoku-u.ac.jp::5ef8c68c-7bdf-4008-854e-3343d3eda687" providerId="AD" clId="Web-{BCBC5B55-E9E6-4B96-A8F8-F030253B3672}" dt="2019-11-25T04:37:43.572" v="66" actId="1076"/>
          <ac:cxnSpMkLst>
            <pc:docMk/>
            <pc:sldMk cId="1075380613" sldId="459"/>
            <ac:cxnSpMk id="14" creationId="{D868EBAC-FCA2-49D3-8883-DF8BC5901F9A}"/>
          </ac:cxnSpMkLst>
        </pc:cxnChg>
        <pc:cxnChg chg="add mod">
          <ac:chgData name="ヨコオ　レイ" userId="S::a71377@st.takushoku-u.ac.jp::5ef8c68c-7bdf-4008-854e-3343d3eda687" providerId="AD" clId="Web-{BCBC5B55-E9E6-4B96-A8F8-F030253B3672}" dt="2019-11-25T04:38:02.697" v="69" actId="14100"/>
          <ac:cxnSpMkLst>
            <pc:docMk/>
            <pc:sldMk cId="1075380613" sldId="459"/>
            <ac:cxnSpMk id="15" creationId="{FEC66DB2-B264-456F-9B80-E43ACBE7DF9A}"/>
          </ac:cxnSpMkLst>
        </pc:cxnChg>
        <pc:cxnChg chg="add mod">
          <ac:chgData name="ヨコオ　レイ" userId="S::a71377@st.takushoku-u.ac.jp::5ef8c68c-7bdf-4008-854e-3343d3eda687" providerId="AD" clId="Web-{BCBC5B55-E9E6-4B96-A8F8-F030253B3672}" dt="2019-11-25T04:37:05.181" v="61" actId="14100"/>
          <ac:cxnSpMkLst>
            <pc:docMk/>
            <pc:sldMk cId="1075380613" sldId="459"/>
            <ac:cxnSpMk id="16" creationId="{84A4C7E9-5E9B-49A1-9D7E-8DBF11178E8D}"/>
          </ac:cxnSpMkLst>
        </pc:cxnChg>
        <pc:cxnChg chg="add mod">
          <ac:chgData name="ヨコオ　レイ" userId="S::a71377@st.takushoku-u.ac.jp::5ef8c68c-7bdf-4008-854e-3343d3eda687" providerId="AD" clId="Web-{BCBC5B55-E9E6-4B96-A8F8-F030253B3672}" dt="2019-11-25T04:38:33.244" v="72" actId="14100"/>
          <ac:cxnSpMkLst>
            <pc:docMk/>
            <pc:sldMk cId="1075380613" sldId="459"/>
            <ac:cxnSpMk id="17" creationId="{282848A4-0838-46E5-BE5A-F5BD0521B4CA}"/>
          </ac:cxnSpMkLst>
        </pc:cxnChg>
      </pc:sldChg>
      <pc:sldChg chg="modSp">
        <pc:chgData name="ヨコオ　レイ" userId="S::a71377@st.takushoku-u.ac.jp::5ef8c68c-7bdf-4008-854e-3343d3eda687" providerId="AD" clId="Web-{BCBC5B55-E9E6-4B96-A8F8-F030253B3672}" dt="2019-11-25T06:18:07.844" v="253" actId="20577"/>
        <pc:sldMkLst>
          <pc:docMk/>
          <pc:sldMk cId="1494822361" sldId="505"/>
        </pc:sldMkLst>
        <pc:spChg chg="mod">
          <ac:chgData name="ヨコオ　レイ" userId="S::a71377@st.takushoku-u.ac.jp::5ef8c68c-7bdf-4008-854e-3343d3eda687" providerId="AD" clId="Web-{BCBC5B55-E9E6-4B96-A8F8-F030253B3672}" dt="2019-11-25T06:18:07.844" v="253" actId="20577"/>
          <ac:spMkLst>
            <pc:docMk/>
            <pc:sldMk cId="1494822361" sldId="505"/>
            <ac:spMk id="7" creationId="{0CC1E270-576F-482C-8B35-A371F11F21DD}"/>
          </ac:spMkLst>
        </pc:spChg>
      </pc:sldChg>
      <pc:sldChg chg="modSp">
        <pc:chgData name="ヨコオ　レイ" userId="S::a71377@st.takushoku-u.ac.jp::5ef8c68c-7bdf-4008-854e-3343d3eda687" providerId="AD" clId="Web-{BCBC5B55-E9E6-4B96-A8F8-F030253B3672}" dt="2019-11-25T07:03:13.038" v="576" actId="1076"/>
        <pc:sldMkLst>
          <pc:docMk/>
          <pc:sldMk cId="1609675077" sldId="544"/>
        </pc:sldMkLst>
        <pc:spChg chg="mod">
          <ac:chgData name="ヨコオ　レイ" userId="S::a71377@st.takushoku-u.ac.jp::5ef8c68c-7bdf-4008-854e-3343d3eda687" providerId="AD" clId="Web-{BCBC5B55-E9E6-4B96-A8F8-F030253B3672}" dt="2019-11-25T06:34:04.999" v="506" actId="20577"/>
          <ac:spMkLst>
            <pc:docMk/>
            <pc:sldMk cId="1609675077" sldId="544"/>
            <ac:spMk id="6" creationId="{B515E3F9-5E72-42A3-B737-BB5C0AB44CB2}"/>
          </ac:spMkLst>
        </pc:spChg>
        <pc:spChg chg="mod">
          <ac:chgData name="ヨコオ　レイ" userId="S::a71377@st.takushoku-u.ac.jp::5ef8c68c-7bdf-4008-854e-3343d3eda687" providerId="AD" clId="Web-{BCBC5B55-E9E6-4B96-A8F8-F030253B3672}" dt="2019-11-25T07:03:13.038" v="576" actId="1076"/>
          <ac:spMkLst>
            <pc:docMk/>
            <pc:sldMk cId="1609675077" sldId="544"/>
            <ac:spMk id="8" creationId="{AB346823-CBAD-4B34-B4C4-301314623822}"/>
          </ac:spMkLst>
        </pc:spChg>
        <pc:spChg chg="mod">
          <ac:chgData name="ヨコオ　レイ" userId="S::a71377@st.takushoku-u.ac.jp::5ef8c68c-7bdf-4008-854e-3343d3eda687" providerId="AD" clId="Web-{BCBC5B55-E9E6-4B96-A8F8-F030253B3672}" dt="2019-11-25T06:43:42.374" v="574" actId="20577"/>
          <ac:spMkLst>
            <pc:docMk/>
            <pc:sldMk cId="1609675077" sldId="544"/>
            <ac:spMk id="9" creationId="{34EAEEDB-7343-4FE8-BA9F-FE69140FB323}"/>
          </ac:spMkLst>
        </pc:spChg>
      </pc:sldChg>
    </pc:docChg>
  </pc:docChgLst>
  <pc:docChgLst>
    <pc:chgData name="カトリ　ヒカル" userId="S::a71127@st.takushoku-u.ac.jp::7925d78e-1930-4a00-8eb4-81d293cf66e4" providerId="AD" clId="Web-{ADBCD830-00D8-9A61-B875-D6B567CB15CF}"/>
    <pc:docChg chg="modSld">
      <pc:chgData name="カトリ　ヒカル" userId="S::a71127@st.takushoku-u.ac.jp::7925d78e-1930-4a00-8eb4-81d293cf66e4" providerId="AD" clId="Web-{ADBCD830-00D8-9A61-B875-D6B567CB15CF}" dt="2019-12-16T12:27:21.156" v="197" actId="20577"/>
      <pc:docMkLst>
        <pc:docMk/>
      </pc:docMkLst>
      <pc:sldChg chg="modSp">
        <pc:chgData name="カトリ　ヒカル" userId="S::a71127@st.takushoku-u.ac.jp::7925d78e-1930-4a00-8eb4-81d293cf66e4" providerId="AD" clId="Web-{ADBCD830-00D8-9A61-B875-D6B567CB15CF}" dt="2019-12-16T12:27:21.156" v="196" actId="20577"/>
        <pc:sldMkLst>
          <pc:docMk/>
          <pc:sldMk cId="1306710361" sldId="688"/>
        </pc:sldMkLst>
        <pc:spChg chg="mod">
          <ac:chgData name="カトリ　ヒカル" userId="S::a71127@st.takushoku-u.ac.jp::7925d78e-1930-4a00-8eb4-81d293cf66e4" providerId="AD" clId="Web-{ADBCD830-00D8-9A61-B875-D6B567CB15CF}" dt="2019-12-16T12:27:21.156" v="196" actId="20577"/>
          <ac:spMkLst>
            <pc:docMk/>
            <pc:sldMk cId="1306710361" sldId="688"/>
            <ac:spMk id="3" creationId="{FD14BCDE-83A7-44DF-AEBD-560948AA155D}"/>
          </ac:spMkLst>
        </pc:spChg>
      </pc:sldChg>
    </pc:docChg>
  </pc:docChgLst>
  <pc:docChgLst>
    <pc:chgData name="ミヤモト　ショウゴ" userId="S::a71352@st.takushoku-u.ac.jp::d1b9f636-ea46-465c-ba2a-61856f725e73" providerId="AD" clId="Web-{AC58586E-B038-0171-09AA-52FCC8ADBD20}"/>
    <pc:docChg chg="addSld modSld">
      <pc:chgData name="ミヤモト　ショウゴ" userId="S::a71352@st.takushoku-u.ac.jp::d1b9f636-ea46-465c-ba2a-61856f725e73" providerId="AD" clId="Web-{AC58586E-B038-0171-09AA-52FCC8ADBD20}" dt="2019-11-01T06:45:35.718" v="167" actId="20577"/>
      <pc:docMkLst>
        <pc:docMk/>
      </pc:docMkLst>
      <pc:sldChg chg="modSp">
        <pc:chgData name="ミヤモト　ショウゴ" userId="S::a71352@st.takushoku-u.ac.jp::d1b9f636-ea46-465c-ba2a-61856f725e73" providerId="AD" clId="Web-{AC58586E-B038-0171-09AA-52FCC8ADBD20}" dt="2019-11-01T03:35:59.674" v="8" actId="20577"/>
        <pc:sldMkLst>
          <pc:docMk/>
          <pc:sldMk cId="4041182394" sldId="456"/>
        </pc:sldMkLst>
        <pc:spChg chg="mod">
          <ac:chgData name="ミヤモト　ショウゴ" userId="S::a71352@st.takushoku-u.ac.jp::d1b9f636-ea46-465c-ba2a-61856f725e73" providerId="AD" clId="Web-{AC58586E-B038-0171-09AA-52FCC8ADBD20}" dt="2019-11-01T03:35:59.674" v="8" actId="20577"/>
          <ac:spMkLst>
            <pc:docMk/>
            <pc:sldMk cId="4041182394" sldId="456"/>
            <ac:spMk id="2" creationId="{00000000-0000-0000-0000-000000000000}"/>
          </ac:spMkLst>
        </pc:spChg>
      </pc:sldChg>
      <pc:sldChg chg="addSp delSp modSp new">
        <pc:chgData name="ミヤモト　ショウゴ" userId="S::a71352@st.takushoku-u.ac.jp::d1b9f636-ea46-465c-ba2a-61856f725e73" providerId="AD" clId="Web-{AC58586E-B038-0171-09AA-52FCC8ADBD20}" dt="2019-11-01T06:42:24.343" v="130" actId="1076"/>
        <pc:sldMkLst>
          <pc:docMk/>
          <pc:sldMk cId="901005054" sldId="478"/>
        </pc:sldMkLst>
        <pc:spChg chg="add mod">
          <ac:chgData name="ミヤモト　ショウゴ" userId="S::a71352@st.takushoku-u.ac.jp::d1b9f636-ea46-465c-ba2a-61856f725e73" providerId="AD" clId="Web-{AC58586E-B038-0171-09AA-52FCC8ADBD20}" dt="2019-11-01T06:42:24.343" v="130" actId="1076"/>
          <ac:spMkLst>
            <pc:docMk/>
            <pc:sldMk cId="901005054" sldId="478"/>
            <ac:spMk id="2" creationId="{A6EF2959-D9E9-4451-B2C4-0A15B8298F31}"/>
          </ac:spMkLst>
        </pc:spChg>
        <pc:spChg chg="add del mod">
          <ac:chgData name="ミヤモト　ショウゴ" userId="S::a71352@st.takushoku-u.ac.jp::d1b9f636-ea46-465c-ba2a-61856f725e73" providerId="AD" clId="Web-{AC58586E-B038-0171-09AA-52FCC8ADBD20}" dt="2019-11-01T06:28:18.952" v="77"/>
          <ac:spMkLst>
            <pc:docMk/>
            <pc:sldMk cId="901005054" sldId="478"/>
            <ac:spMk id="3" creationId="{74AEE969-1BF1-4C35-B108-C3F3BA865AC7}"/>
          </ac:spMkLst>
        </pc:spChg>
        <pc:spChg chg="add mod">
          <ac:chgData name="ミヤモト　ショウゴ" userId="S::a71352@st.takushoku-u.ac.jp::d1b9f636-ea46-465c-ba2a-61856f725e73" providerId="AD" clId="Web-{AC58586E-B038-0171-09AA-52FCC8ADBD20}" dt="2019-11-01T06:28:50.061" v="80" actId="1076"/>
          <ac:spMkLst>
            <pc:docMk/>
            <pc:sldMk cId="901005054" sldId="478"/>
            <ac:spMk id="4" creationId="{56914683-568E-4B0C-882E-67D0F5047086}"/>
          </ac:spMkLst>
        </pc:spChg>
        <pc:spChg chg="add mod">
          <ac:chgData name="ミヤモト　ショウゴ" userId="S::a71352@st.takushoku-u.ac.jp::d1b9f636-ea46-465c-ba2a-61856f725e73" providerId="AD" clId="Web-{AC58586E-B038-0171-09AA-52FCC8ADBD20}" dt="2019-11-01T06:41:53.359" v="128" actId="1076"/>
          <ac:spMkLst>
            <pc:docMk/>
            <pc:sldMk cId="901005054" sldId="478"/>
            <ac:spMk id="5" creationId="{C4F8A097-93BD-40F2-B7FB-3931E4AC48CD}"/>
          </ac:spMkLst>
        </pc:spChg>
      </pc:sldChg>
      <pc:sldChg chg="addSp modSp new">
        <pc:chgData name="ミヤモト　ショウゴ" userId="S::a71352@st.takushoku-u.ac.jp::d1b9f636-ea46-465c-ba2a-61856f725e73" providerId="AD" clId="Web-{AC58586E-B038-0171-09AA-52FCC8ADBD20}" dt="2019-11-01T06:44:55.750" v="165" actId="20577"/>
        <pc:sldMkLst>
          <pc:docMk/>
          <pc:sldMk cId="1633253671" sldId="479"/>
        </pc:sldMkLst>
        <pc:spChg chg="add mod">
          <ac:chgData name="ミヤモト　ショウゴ" userId="S::a71352@st.takushoku-u.ac.jp::d1b9f636-ea46-465c-ba2a-61856f725e73" providerId="AD" clId="Web-{AC58586E-B038-0171-09AA-52FCC8ADBD20}" dt="2019-11-01T06:42:53.468" v="135" actId="14100"/>
          <ac:spMkLst>
            <pc:docMk/>
            <pc:sldMk cId="1633253671" sldId="479"/>
            <ac:spMk id="3" creationId="{3A9F5DA2-D70A-494B-9FB8-539DF3C1D288}"/>
          </ac:spMkLst>
        </pc:spChg>
        <pc:spChg chg="add mod">
          <ac:chgData name="ミヤモト　ショウゴ" userId="S::a71352@st.takushoku-u.ac.jp::d1b9f636-ea46-465c-ba2a-61856f725e73" providerId="AD" clId="Web-{AC58586E-B038-0171-09AA-52FCC8ADBD20}" dt="2019-11-01T06:44:55.750" v="165" actId="20577"/>
          <ac:spMkLst>
            <pc:docMk/>
            <pc:sldMk cId="1633253671" sldId="479"/>
            <ac:spMk id="4" creationId="{C964D487-BB0A-4891-885D-D66F954765E0}"/>
          </ac:spMkLst>
        </pc:spChg>
        <pc:spChg chg="add mod">
          <ac:chgData name="ミヤモト　ショウゴ" userId="S::a71352@st.takushoku-u.ac.jp::d1b9f636-ea46-465c-ba2a-61856f725e73" providerId="AD" clId="Web-{AC58586E-B038-0171-09AA-52FCC8ADBD20}" dt="2019-11-01T06:43:59.265" v="144" actId="1076"/>
          <ac:spMkLst>
            <pc:docMk/>
            <pc:sldMk cId="1633253671" sldId="479"/>
            <ac:spMk id="5" creationId="{402D57A2-4CE6-434B-93B8-B1A98747F0E6}"/>
          </ac:spMkLst>
        </pc:spChg>
      </pc:sldChg>
    </pc:docChg>
  </pc:docChgLst>
  <pc:docChgLst>
    <pc:chgData name="トゴロ　ソラ" userId="S::a71251@st.takushoku-u.ac.jp::242ed5af-d5a2-4df7-bf70-696bb3194ab2" providerId="AD" clId="Web-{36B0B438-45CD-4551-9AA1-F347C93FB73D}"/>
    <pc:docChg chg="addSld delSld modSld sldOrd">
      <pc:chgData name="トゴロ　ソラ" userId="S::a71251@st.takushoku-u.ac.jp::242ed5af-d5a2-4df7-bf70-696bb3194ab2" providerId="AD" clId="Web-{36B0B438-45CD-4551-9AA1-F347C93FB73D}" dt="2019-11-02T07:12:03.071" v="178" actId="14100"/>
      <pc:docMkLst>
        <pc:docMk/>
      </pc:docMkLst>
      <pc:sldChg chg="ord">
        <pc:chgData name="トゴロ　ソラ" userId="S::a71251@st.takushoku-u.ac.jp::242ed5af-d5a2-4df7-bf70-696bb3194ab2" providerId="AD" clId="Web-{36B0B438-45CD-4551-9AA1-F347C93FB73D}" dt="2019-11-02T06:38:51.277" v="27"/>
        <pc:sldMkLst>
          <pc:docMk/>
          <pc:sldMk cId="655137428" sldId="413"/>
        </pc:sldMkLst>
      </pc:sldChg>
      <pc:sldChg chg="addSp delSp modSp">
        <pc:chgData name="トゴロ　ソラ" userId="S::a71251@st.takushoku-u.ac.jp::242ed5af-d5a2-4df7-bf70-696bb3194ab2" providerId="AD" clId="Web-{36B0B438-45CD-4551-9AA1-F347C93FB73D}" dt="2019-11-02T05:33:36.486" v="23" actId="14100"/>
        <pc:sldMkLst>
          <pc:docMk/>
          <pc:sldMk cId="330394571" sldId="452"/>
        </pc:sldMkLst>
        <pc:spChg chg="add del mod">
          <ac:chgData name="トゴロ　ソラ" userId="S::a71251@st.takushoku-u.ac.jp::242ed5af-d5a2-4df7-bf70-696bb3194ab2" providerId="AD" clId="Web-{36B0B438-45CD-4551-9AA1-F347C93FB73D}" dt="2019-11-02T05:31:04.688" v="6"/>
          <ac:spMkLst>
            <pc:docMk/>
            <pc:sldMk cId="330394571" sldId="452"/>
            <ac:spMk id="5" creationId="{9E27EBE9-BC8A-4FA9-8B8A-A0F98978386A}"/>
          </ac:spMkLst>
        </pc:spChg>
        <pc:spChg chg="add mod">
          <ac:chgData name="トゴロ　ソラ" userId="S::a71251@st.takushoku-u.ac.jp::242ed5af-d5a2-4df7-bf70-696bb3194ab2" providerId="AD" clId="Web-{36B0B438-45CD-4551-9AA1-F347C93FB73D}" dt="2019-11-02T05:32:59.845" v="18" actId="20577"/>
          <ac:spMkLst>
            <pc:docMk/>
            <pc:sldMk cId="330394571" sldId="452"/>
            <ac:spMk id="6" creationId="{E41022FC-9D67-4089-815A-53092015381A}"/>
          </ac:spMkLst>
        </pc:spChg>
        <pc:spChg chg="add mod">
          <ac:chgData name="トゴロ　ソラ" userId="S::a71251@st.takushoku-u.ac.jp::242ed5af-d5a2-4df7-bf70-696bb3194ab2" providerId="AD" clId="Web-{36B0B438-45CD-4551-9AA1-F347C93FB73D}" dt="2019-11-02T05:33:36.486" v="23" actId="14100"/>
          <ac:spMkLst>
            <pc:docMk/>
            <pc:sldMk cId="330394571" sldId="452"/>
            <ac:spMk id="7" creationId="{D32F594E-40CF-482B-B7B0-8A8AE8AC5C89}"/>
          </ac:spMkLst>
        </pc:spChg>
      </pc:sldChg>
      <pc:sldChg chg="modSp">
        <pc:chgData name="トゴロ　ソラ" userId="S::a71251@st.takushoku-u.ac.jp::242ed5af-d5a2-4df7-bf70-696bb3194ab2" providerId="AD" clId="Web-{36B0B438-45CD-4551-9AA1-F347C93FB73D}" dt="2019-11-02T06:36:59.948" v="26" actId="1076"/>
        <pc:sldMkLst>
          <pc:docMk/>
          <pc:sldMk cId="3449609832" sldId="472"/>
        </pc:sldMkLst>
        <pc:spChg chg="mod">
          <ac:chgData name="トゴロ　ソラ" userId="S::a71251@st.takushoku-u.ac.jp::242ed5af-d5a2-4df7-bf70-696bb3194ab2" providerId="AD" clId="Web-{36B0B438-45CD-4551-9AA1-F347C93FB73D}" dt="2019-11-02T06:36:59.948" v="26" actId="1076"/>
          <ac:spMkLst>
            <pc:docMk/>
            <pc:sldMk cId="3449609832" sldId="472"/>
            <ac:spMk id="7" creationId="{62E8BDF7-4078-4E84-B6E7-8885F8316F25}"/>
          </ac:spMkLst>
        </pc:spChg>
      </pc:sldChg>
      <pc:sldChg chg="addSp delSp modSp new del">
        <pc:chgData name="トゴロ　ソラ" userId="S::a71251@st.takushoku-u.ac.jp::242ed5af-d5a2-4df7-bf70-696bb3194ab2" providerId="AD" clId="Web-{36B0B438-45CD-4551-9AA1-F347C93FB73D}" dt="2019-11-02T06:40:28.699" v="64"/>
        <pc:sldMkLst>
          <pc:docMk/>
          <pc:sldMk cId="458367603" sldId="496"/>
        </pc:sldMkLst>
        <pc:spChg chg="add del mod">
          <ac:chgData name="トゴロ　ソラ" userId="S::a71251@st.takushoku-u.ac.jp::242ed5af-d5a2-4df7-bf70-696bb3194ab2" providerId="AD" clId="Web-{36B0B438-45CD-4551-9AA1-F347C93FB73D}" dt="2019-11-02T06:40:24.793" v="63"/>
          <ac:spMkLst>
            <pc:docMk/>
            <pc:sldMk cId="458367603" sldId="496"/>
            <ac:spMk id="3" creationId="{086FE88F-2EB5-4081-8EE0-DF461296B88A}"/>
          </ac:spMkLst>
        </pc:spChg>
      </pc:sldChg>
      <pc:sldChg chg="addSp delSp modSp new ord">
        <pc:chgData name="トゴロ　ソラ" userId="S::a71251@st.takushoku-u.ac.jp::242ed5af-d5a2-4df7-bf70-696bb3194ab2" providerId="AD" clId="Web-{36B0B438-45CD-4551-9AA1-F347C93FB73D}" dt="2019-11-02T07:12:03.071" v="178" actId="14100"/>
        <pc:sldMkLst>
          <pc:docMk/>
          <pc:sldMk cId="1714118437" sldId="496"/>
        </pc:sldMkLst>
        <pc:spChg chg="mod">
          <ac:chgData name="トゴロ　ソラ" userId="S::a71251@st.takushoku-u.ac.jp::242ed5af-d5a2-4df7-bf70-696bb3194ab2" providerId="AD" clId="Web-{36B0B438-45CD-4551-9AA1-F347C93FB73D}" dt="2019-11-02T07:11:09.255" v="169" actId="20577"/>
          <ac:spMkLst>
            <pc:docMk/>
            <pc:sldMk cId="1714118437" sldId="496"/>
            <ac:spMk id="2" creationId="{4DA9A688-3B2A-4912-810B-CC943BBC89AD}"/>
          </ac:spMkLst>
        </pc:spChg>
        <pc:spChg chg="add del mod">
          <ac:chgData name="トゴロ　ソラ" userId="S::a71251@st.takushoku-u.ac.jp::242ed5af-d5a2-4df7-bf70-696bb3194ab2" providerId="AD" clId="Web-{36B0B438-45CD-4551-9AA1-F347C93FB73D}" dt="2019-11-02T07:06:19.113" v="110"/>
          <ac:spMkLst>
            <pc:docMk/>
            <pc:sldMk cId="1714118437" sldId="496"/>
            <ac:spMk id="5" creationId="{E61A64B7-ABAC-45D3-AC53-6C0651216065}"/>
          </ac:spMkLst>
        </pc:spChg>
        <pc:spChg chg="add mod">
          <ac:chgData name="トゴロ　ソラ" userId="S::a71251@st.takushoku-u.ac.jp::242ed5af-d5a2-4df7-bf70-696bb3194ab2" providerId="AD" clId="Web-{36B0B438-45CD-4551-9AA1-F347C93FB73D}" dt="2019-11-02T07:12:03.071" v="178" actId="14100"/>
          <ac:spMkLst>
            <pc:docMk/>
            <pc:sldMk cId="1714118437" sldId="496"/>
            <ac:spMk id="6" creationId="{196E7143-8FC1-416E-B1FC-7E0601984254}"/>
          </ac:spMkLst>
        </pc:spChg>
        <pc:picChg chg="add mod modCrop">
          <ac:chgData name="トゴロ　ソラ" userId="S::a71251@st.takushoku-u.ac.jp::242ed5af-d5a2-4df7-bf70-696bb3194ab2" providerId="AD" clId="Web-{36B0B438-45CD-4551-9AA1-F347C93FB73D}" dt="2019-11-02T07:09:40.020" v="111" actId="14100"/>
          <ac:picMkLst>
            <pc:docMk/>
            <pc:sldMk cId="1714118437" sldId="496"/>
            <ac:picMk id="3" creationId="{4B71C566-F04B-44D5-B7EE-5BAE3E907711}"/>
          </ac:picMkLst>
        </pc:picChg>
      </pc:sldChg>
    </pc:docChg>
  </pc:docChgLst>
  <pc:docChgLst>
    <pc:chgData name="トゴロ　ソラ" userId="S::a71251@st.takushoku-u.ac.jp::242ed5af-d5a2-4df7-bf70-696bb3194ab2" providerId="AD" clId="Web-{A8E2F38D-86D9-42D8-9EB8-BB98425BE57A}"/>
    <pc:docChg chg="modSld sldOrd">
      <pc:chgData name="トゴロ　ソラ" userId="S::a71251@st.takushoku-u.ac.jp::242ed5af-d5a2-4df7-bf70-696bb3194ab2" providerId="AD" clId="Web-{A8E2F38D-86D9-42D8-9EB8-BB98425BE57A}" dt="2019-11-04T06:57:29.096" v="239" actId="20577"/>
      <pc:docMkLst>
        <pc:docMk/>
      </pc:docMkLst>
      <pc:sldChg chg="modSp ord">
        <pc:chgData name="トゴロ　ソラ" userId="S::a71251@st.takushoku-u.ac.jp::242ed5af-d5a2-4df7-bf70-696bb3194ab2" providerId="AD" clId="Web-{A8E2F38D-86D9-42D8-9EB8-BB98425BE57A}" dt="2019-11-04T05:10:47.026" v="136" actId="20577"/>
        <pc:sldMkLst>
          <pc:docMk/>
          <pc:sldMk cId="2966803453" sldId="372"/>
        </pc:sldMkLst>
        <pc:spChg chg="mod">
          <ac:chgData name="トゴロ　ソラ" userId="S::a71251@st.takushoku-u.ac.jp::242ed5af-d5a2-4df7-bf70-696bb3194ab2" providerId="AD" clId="Web-{A8E2F38D-86D9-42D8-9EB8-BB98425BE57A}" dt="2019-11-04T05:08:52.415" v="79" actId="20577"/>
          <ac:spMkLst>
            <pc:docMk/>
            <pc:sldMk cId="2966803453" sldId="372"/>
            <ac:spMk id="2" creationId="{00000000-0000-0000-0000-000000000000}"/>
          </ac:spMkLst>
        </pc:spChg>
        <pc:spChg chg="mod">
          <ac:chgData name="トゴロ　ソラ" userId="S::a71251@st.takushoku-u.ac.jp::242ed5af-d5a2-4df7-bf70-696bb3194ab2" providerId="AD" clId="Web-{A8E2F38D-86D9-42D8-9EB8-BB98425BE57A}" dt="2019-11-04T05:10:47.026" v="136" actId="20577"/>
          <ac:spMkLst>
            <pc:docMk/>
            <pc:sldMk cId="2966803453" sldId="372"/>
            <ac:spMk id="4" creationId="{00000000-0000-0000-0000-000000000000}"/>
          </ac:spMkLst>
        </pc:spChg>
        <pc:spChg chg="mod">
          <ac:chgData name="トゴロ　ソラ" userId="S::a71251@st.takushoku-u.ac.jp::242ed5af-d5a2-4df7-bf70-696bb3194ab2" providerId="AD" clId="Web-{A8E2F38D-86D9-42D8-9EB8-BB98425BE57A}" dt="2019-11-04T05:10:37.557" v="131" actId="20577"/>
          <ac:spMkLst>
            <pc:docMk/>
            <pc:sldMk cId="2966803453" sldId="372"/>
            <ac:spMk id="5" creationId="{507B9E40-3E8B-4EE6-856C-30CC1FDAF48D}"/>
          </ac:spMkLst>
        </pc:spChg>
      </pc:sldChg>
      <pc:sldChg chg="ord">
        <pc:chgData name="トゴロ　ソラ" userId="S::a71251@st.takushoku-u.ac.jp::242ed5af-d5a2-4df7-bf70-696bb3194ab2" providerId="AD" clId="Web-{A8E2F38D-86D9-42D8-9EB8-BB98425BE57A}" dt="2019-11-04T03:11:51.629" v="0"/>
        <pc:sldMkLst>
          <pc:docMk/>
          <pc:sldMk cId="3041815325" sldId="404"/>
        </pc:sldMkLst>
      </pc:sldChg>
      <pc:sldChg chg="modSp ord">
        <pc:chgData name="トゴロ　ソラ" userId="S::a71251@st.takushoku-u.ac.jp::242ed5af-d5a2-4df7-bf70-696bb3194ab2" providerId="AD" clId="Web-{A8E2F38D-86D9-42D8-9EB8-BB98425BE57A}" dt="2019-11-04T05:11:30.751" v="162" actId="20577"/>
        <pc:sldMkLst>
          <pc:docMk/>
          <pc:sldMk cId="655137428" sldId="413"/>
        </pc:sldMkLst>
        <pc:spChg chg="mod">
          <ac:chgData name="トゴロ　ソラ" userId="S::a71251@st.takushoku-u.ac.jp::242ed5af-d5a2-4df7-bf70-696bb3194ab2" providerId="AD" clId="Web-{A8E2F38D-86D9-42D8-9EB8-BB98425BE57A}" dt="2019-11-04T05:07:36.915" v="34" actId="20577"/>
          <ac:spMkLst>
            <pc:docMk/>
            <pc:sldMk cId="655137428" sldId="413"/>
            <ac:spMk id="2" creationId="{00000000-0000-0000-0000-000000000000}"/>
          </ac:spMkLst>
        </pc:spChg>
        <pc:spChg chg="mod">
          <ac:chgData name="トゴロ　ソラ" userId="S::a71251@st.takushoku-u.ac.jp::242ed5af-d5a2-4df7-bf70-696bb3194ab2" providerId="AD" clId="Web-{A8E2F38D-86D9-42D8-9EB8-BB98425BE57A}" dt="2019-11-04T05:11:20.891" v="153" actId="20577"/>
          <ac:spMkLst>
            <pc:docMk/>
            <pc:sldMk cId="655137428" sldId="413"/>
            <ac:spMk id="4" creationId="{00000000-0000-0000-0000-000000000000}"/>
          </ac:spMkLst>
        </pc:spChg>
        <pc:spChg chg="mod">
          <ac:chgData name="トゴロ　ソラ" userId="S::a71251@st.takushoku-u.ac.jp::242ed5af-d5a2-4df7-bf70-696bb3194ab2" providerId="AD" clId="Web-{A8E2F38D-86D9-42D8-9EB8-BB98425BE57A}" dt="2019-11-04T05:11:30.751" v="162" actId="20577"/>
          <ac:spMkLst>
            <pc:docMk/>
            <pc:sldMk cId="655137428" sldId="413"/>
            <ac:spMk id="9" creationId="{18F9FE13-F188-4FA8-AD9E-DA9D5F667396}"/>
          </ac:spMkLst>
        </pc:spChg>
      </pc:sldChg>
      <pc:sldChg chg="modSp">
        <pc:chgData name="トゴロ　ソラ" userId="S::a71251@st.takushoku-u.ac.jp::242ed5af-d5a2-4df7-bf70-696bb3194ab2" providerId="AD" clId="Web-{A8E2F38D-86D9-42D8-9EB8-BB98425BE57A}" dt="2019-11-04T05:12:14.173" v="166"/>
        <pc:sldMkLst>
          <pc:docMk/>
          <pc:sldMk cId="3257236463" sldId="447"/>
        </pc:sldMkLst>
        <pc:graphicFrameChg chg="modGraphic">
          <ac:chgData name="トゴロ　ソラ" userId="S::a71251@st.takushoku-u.ac.jp::242ed5af-d5a2-4df7-bf70-696bb3194ab2" providerId="AD" clId="Web-{A8E2F38D-86D9-42D8-9EB8-BB98425BE57A}" dt="2019-11-04T05:12:14.173" v="166"/>
          <ac:graphicFrameMkLst>
            <pc:docMk/>
            <pc:sldMk cId="3257236463" sldId="447"/>
            <ac:graphicFrameMk id="4" creationId="{00000000-0000-0000-0000-000000000000}"/>
          </ac:graphicFrameMkLst>
        </pc:graphicFrameChg>
      </pc:sldChg>
      <pc:sldChg chg="ord">
        <pc:chgData name="トゴロ　ソラ" userId="S::a71251@st.takushoku-u.ac.jp::242ed5af-d5a2-4df7-bf70-696bb3194ab2" providerId="AD" clId="Web-{A8E2F38D-86D9-42D8-9EB8-BB98425BE57A}" dt="2019-11-04T03:16:45.994" v="10"/>
        <pc:sldMkLst>
          <pc:docMk/>
          <pc:sldMk cId="3791321563" sldId="454"/>
        </pc:sldMkLst>
      </pc:sldChg>
      <pc:sldChg chg="modSp">
        <pc:chgData name="トゴロ　ソラ" userId="S::a71251@st.takushoku-u.ac.jp::242ed5af-d5a2-4df7-bf70-696bb3194ab2" providerId="AD" clId="Web-{A8E2F38D-86D9-42D8-9EB8-BB98425BE57A}" dt="2019-11-04T05:49:58.427" v="211" actId="20577"/>
        <pc:sldMkLst>
          <pc:docMk/>
          <pc:sldMk cId="1353367702" sldId="457"/>
        </pc:sldMkLst>
        <pc:spChg chg="mod">
          <ac:chgData name="トゴロ　ソラ" userId="S::a71251@st.takushoku-u.ac.jp::242ed5af-d5a2-4df7-bf70-696bb3194ab2" providerId="AD" clId="Web-{A8E2F38D-86D9-42D8-9EB8-BB98425BE57A}" dt="2019-11-04T05:49:58.427" v="211" actId="20577"/>
          <ac:spMkLst>
            <pc:docMk/>
            <pc:sldMk cId="1353367702" sldId="457"/>
            <ac:spMk id="4" creationId="{00000000-0000-0000-0000-000000000000}"/>
          </ac:spMkLst>
        </pc:spChg>
      </pc:sldChg>
      <pc:sldChg chg="ord">
        <pc:chgData name="トゴロ　ソラ" userId="S::a71251@st.takushoku-u.ac.jp::242ed5af-d5a2-4df7-bf70-696bb3194ab2" providerId="AD" clId="Web-{A8E2F38D-86D9-42D8-9EB8-BB98425BE57A}" dt="2019-11-04T03:12:22.723" v="1"/>
        <pc:sldMkLst>
          <pc:docMk/>
          <pc:sldMk cId="3812286409" sldId="489"/>
        </pc:sldMkLst>
      </pc:sldChg>
      <pc:sldChg chg="ord">
        <pc:chgData name="トゴロ　ソラ" userId="S::a71251@st.takushoku-u.ac.jp::242ed5af-d5a2-4df7-bf70-696bb3194ab2" providerId="AD" clId="Web-{A8E2F38D-86D9-42D8-9EB8-BB98425BE57A}" dt="2019-11-04T03:12:47.333" v="2"/>
        <pc:sldMkLst>
          <pc:docMk/>
          <pc:sldMk cId="2647259450" sldId="491"/>
        </pc:sldMkLst>
      </pc:sldChg>
      <pc:sldChg chg="ord">
        <pc:chgData name="トゴロ　ソラ" userId="S::a71251@st.takushoku-u.ac.jp::242ed5af-d5a2-4df7-bf70-696bb3194ab2" providerId="AD" clId="Web-{A8E2F38D-86D9-42D8-9EB8-BB98425BE57A}" dt="2019-11-04T03:13:29.145" v="3"/>
        <pc:sldMkLst>
          <pc:docMk/>
          <pc:sldMk cId="3004797283" sldId="492"/>
        </pc:sldMkLst>
      </pc:sldChg>
      <pc:sldChg chg="ord">
        <pc:chgData name="トゴロ　ソラ" userId="S::a71251@st.takushoku-u.ac.jp::242ed5af-d5a2-4df7-bf70-696bb3194ab2" providerId="AD" clId="Web-{A8E2F38D-86D9-42D8-9EB8-BB98425BE57A}" dt="2019-11-04T03:13:42.802" v="4"/>
        <pc:sldMkLst>
          <pc:docMk/>
          <pc:sldMk cId="1867517124" sldId="494"/>
        </pc:sldMkLst>
      </pc:sldChg>
      <pc:sldChg chg="ord">
        <pc:chgData name="トゴロ　ソラ" userId="S::a71251@st.takushoku-u.ac.jp::242ed5af-d5a2-4df7-bf70-696bb3194ab2" providerId="AD" clId="Web-{A8E2F38D-86D9-42D8-9EB8-BB98425BE57A}" dt="2019-11-04T03:14:26.102" v="6"/>
        <pc:sldMkLst>
          <pc:docMk/>
          <pc:sldMk cId="1714118437" sldId="496"/>
        </pc:sldMkLst>
      </pc:sldChg>
      <pc:sldChg chg="ord">
        <pc:chgData name="トゴロ　ソラ" userId="S::a71251@st.takushoku-u.ac.jp::242ed5af-d5a2-4df7-bf70-696bb3194ab2" providerId="AD" clId="Web-{A8E2F38D-86D9-42D8-9EB8-BB98425BE57A}" dt="2019-11-04T03:14:06.489" v="5"/>
        <pc:sldMkLst>
          <pc:docMk/>
          <pc:sldMk cId="3867057517" sldId="497"/>
        </pc:sldMkLst>
      </pc:sldChg>
      <pc:sldChg chg="ord">
        <pc:chgData name="トゴロ　ソラ" userId="S::a71251@st.takushoku-u.ac.jp::242ed5af-d5a2-4df7-bf70-696bb3194ab2" providerId="AD" clId="Web-{A8E2F38D-86D9-42D8-9EB8-BB98425BE57A}" dt="2019-11-04T03:14:45.352" v="7"/>
        <pc:sldMkLst>
          <pc:docMk/>
          <pc:sldMk cId="3019161920" sldId="499"/>
        </pc:sldMkLst>
      </pc:sldChg>
      <pc:sldChg chg="ord">
        <pc:chgData name="トゴロ　ソラ" userId="S::a71251@st.takushoku-u.ac.jp::242ed5af-d5a2-4df7-bf70-696bb3194ab2" providerId="AD" clId="Web-{A8E2F38D-86D9-42D8-9EB8-BB98425BE57A}" dt="2019-11-04T03:15:38.556" v="8"/>
        <pc:sldMkLst>
          <pc:docMk/>
          <pc:sldMk cId="3885621739" sldId="500"/>
        </pc:sldMkLst>
      </pc:sldChg>
      <pc:sldChg chg="ord">
        <pc:chgData name="トゴロ　ソラ" userId="S::a71251@st.takushoku-u.ac.jp::242ed5af-d5a2-4df7-bf70-696bb3194ab2" providerId="AD" clId="Web-{A8E2F38D-86D9-42D8-9EB8-BB98425BE57A}" dt="2019-11-04T03:16:23.463" v="9"/>
        <pc:sldMkLst>
          <pc:docMk/>
          <pc:sldMk cId="3567242943" sldId="501"/>
        </pc:sldMkLst>
      </pc:sldChg>
      <pc:sldChg chg="modSp">
        <pc:chgData name="トゴロ　ソラ" userId="S::a71251@st.takushoku-u.ac.jp::242ed5af-d5a2-4df7-bf70-696bb3194ab2" providerId="AD" clId="Web-{A8E2F38D-86D9-42D8-9EB8-BB98425BE57A}" dt="2019-11-04T06:57:23.627" v="238" actId="20577"/>
        <pc:sldMkLst>
          <pc:docMk/>
          <pc:sldMk cId="2850772537" sldId="504"/>
        </pc:sldMkLst>
        <pc:spChg chg="mod">
          <ac:chgData name="トゴロ　ソラ" userId="S::a71251@st.takushoku-u.ac.jp::242ed5af-d5a2-4df7-bf70-696bb3194ab2" providerId="AD" clId="Web-{A8E2F38D-86D9-42D8-9EB8-BB98425BE57A}" dt="2019-11-04T06:57:23.627" v="238" actId="20577"/>
          <ac:spMkLst>
            <pc:docMk/>
            <pc:sldMk cId="2850772537" sldId="504"/>
            <ac:spMk id="6" creationId="{F9FF7CC1-3A16-41E1-B525-C67BE68AF8E8}"/>
          </ac:spMkLst>
        </pc:spChg>
      </pc:sldChg>
    </pc:docChg>
  </pc:docChgLst>
  <pc:docChgLst>
    <pc:chgData name="カトリ　ヒカル" userId="S::a71127@st.takushoku-u.ac.jp::7925d78e-1930-4a00-8eb4-81d293cf66e4" providerId="AD" clId="Web-{DC29AC92-8C3E-49DF-B334-7D485239ECED}"/>
    <pc:docChg chg="addSld delSld modSld sldOrd">
      <pc:chgData name="カトリ　ヒカル" userId="S::a71127@st.takushoku-u.ac.jp::7925d78e-1930-4a00-8eb4-81d293cf66e4" providerId="AD" clId="Web-{DC29AC92-8C3E-49DF-B334-7D485239ECED}" dt="2019-12-17T12:27:13.252" v="1216" actId="1076"/>
      <pc:docMkLst>
        <pc:docMk/>
      </pc:docMkLst>
      <pc:sldChg chg="del">
        <pc:chgData name="カトリ　ヒカル" userId="S::a71127@st.takushoku-u.ac.jp::7925d78e-1930-4a00-8eb4-81d293cf66e4" providerId="AD" clId="Web-{DC29AC92-8C3E-49DF-B334-7D485239ECED}" dt="2019-12-17T09:34:45.674" v="230"/>
        <pc:sldMkLst>
          <pc:docMk/>
          <pc:sldMk cId="877788502" sldId="367"/>
        </pc:sldMkLst>
      </pc:sldChg>
      <pc:sldChg chg="modSp">
        <pc:chgData name="カトリ　ヒカル" userId="S::a71127@st.takushoku-u.ac.jp::7925d78e-1930-4a00-8eb4-81d293cf66e4" providerId="AD" clId="Web-{DC29AC92-8C3E-49DF-B334-7D485239ECED}" dt="2019-12-17T11:14:03.110" v="954" actId="20577"/>
        <pc:sldMkLst>
          <pc:docMk/>
          <pc:sldMk cId="535192712" sldId="388"/>
        </pc:sldMkLst>
        <pc:spChg chg="mod">
          <ac:chgData name="カトリ　ヒカル" userId="S::a71127@st.takushoku-u.ac.jp::7925d78e-1930-4a00-8eb4-81d293cf66e4" providerId="AD" clId="Web-{DC29AC92-8C3E-49DF-B334-7D485239ECED}" dt="2019-12-17T11:14:03.110" v="954" actId="20577"/>
          <ac:spMkLst>
            <pc:docMk/>
            <pc:sldMk cId="535192712" sldId="388"/>
            <ac:spMk id="3" creationId="{00000000-0000-0000-0000-000000000000}"/>
          </ac:spMkLst>
        </pc:spChg>
      </pc:sldChg>
      <pc:sldChg chg="ord">
        <pc:chgData name="カトリ　ヒカル" userId="S::a71127@st.takushoku-u.ac.jp::7925d78e-1930-4a00-8eb4-81d293cf66e4" providerId="AD" clId="Web-{DC29AC92-8C3E-49DF-B334-7D485239ECED}" dt="2019-12-17T10:11:36.593" v="523"/>
        <pc:sldMkLst>
          <pc:docMk/>
          <pc:sldMk cId="4258123908" sldId="435"/>
        </pc:sldMkLst>
      </pc:sldChg>
      <pc:sldChg chg="modSp ord">
        <pc:chgData name="カトリ　ヒカル" userId="S::a71127@st.takushoku-u.ac.jp::7925d78e-1930-4a00-8eb4-81d293cf66e4" providerId="AD" clId="Web-{DC29AC92-8C3E-49DF-B334-7D485239ECED}" dt="2019-12-17T11:17:07.084" v="956"/>
        <pc:sldMkLst>
          <pc:docMk/>
          <pc:sldMk cId="1876371353" sldId="448"/>
        </pc:sldMkLst>
        <pc:spChg chg="mod">
          <ac:chgData name="カトリ　ヒカル" userId="S::a71127@st.takushoku-u.ac.jp::7925d78e-1930-4a00-8eb4-81d293cf66e4" providerId="AD" clId="Web-{DC29AC92-8C3E-49DF-B334-7D485239ECED}" dt="2019-12-17T10:16:20.657" v="545" actId="20577"/>
          <ac:spMkLst>
            <pc:docMk/>
            <pc:sldMk cId="1876371353" sldId="448"/>
            <ac:spMk id="2" creationId="{00000000-0000-0000-0000-000000000000}"/>
          </ac:spMkLst>
        </pc:spChg>
        <pc:spChg chg="mod">
          <ac:chgData name="カトリ　ヒカル" userId="S::a71127@st.takushoku-u.ac.jp::7925d78e-1930-4a00-8eb4-81d293cf66e4" providerId="AD" clId="Web-{DC29AC92-8C3E-49DF-B334-7D485239ECED}" dt="2019-12-17T09:23:39.514" v="78" actId="1076"/>
          <ac:spMkLst>
            <pc:docMk/>
            <pc:sldMk cId="1876371353" sldId="448"/>
            <ac:spMk id="8" creationId="{C32CD9D2-DF9D-414C-84C5-68F1890F2063}"/>
          </ac:spMkLst>
        </pc:spChg>
        <pc:spChg chg="mod">
          <ac:chgData name="カトリ　ヒカル" userId="S::a71127@st.takushoku-u.ac.jp::7925d78e-1930-4a00-8eb4-81d293cf66e4" providerId="AD" clId="Web-{DC29AC92-8C3E-49DF-B334-7D485239ECED}" dt="2019-12-17T09:23:34.061" v="77" actId="1076"/>
          <ac:spMkLst>
            <pc:docMk/>
            <pc:sldMk cId="1876371353" sldId="448"/>
            <ac:spMk id="11" creationId="{B70E715D-7073-498D-87CB-FD6920DA2B15}"/>
          </ac:spMkLst>
        </pc:spChg>
      </pc:sldChg>
      <pc:sldChg chg="ord">
        <pc:chgData name="カトリ　ヒカル" userId="S::a71127@st.takushoku-u.ac.jp::7925d78e-1930-4a00-8eb4-81d293cf66e4" providerId="AD" clId="Web-{DC29AC92-8C3E-49DF-B334-7D485239ECED}" dt="2019-12-17T09:35:13.081" v="231"/>
        <pc:sldMkLst>
          <pc:docMk/>
          <pc:sldMk cId="8906097" sldId="480"/>
        </pc:sldMkLst>
      </pc:sldChg>
      <pc:sldChg chg="ord">
        <pc:chgData name="カトリ　ヒカル" userId="S::a71127@st.takushoku-u.ac.jp::7925d78e-1930-4a00-8eb4-81d293cf66e4" providerId="AD" clId="Web-{DC29AC92-8C3E-49DF-B334-7D485239ECED}" dt="2019-12-17T10:12:34.015" v="524"/>
        <pc:sldMkLst>
          <pc:docMk/>
          <pc:sldMk cId="3855246299" sldId="483"/>
        </pc:sldMkLst>
      </pc:sldChg>
      <pc:sldChg chg="modSp">
        <pc:chgData name="カトリ　ヒカル" userId="S::a71127@st.takushoku-u.ac.jp::7925d78e-1930-4a00-8eb4-81d293cf66e4" providerId="AD" clId="Web-{DC29AC92-8C3E-49DF-B334-7D485239ECED}" dt="2019-12-17T11:01:50.939" v="917"/>
        <pc:sldMkLst>
          <pc:docMk/>
          <pc:sldMk cId="3097409226" sldId="521"/>
        </pc:sldMkLst>
        <pc:graphicFrameChg chg="mod modGraphic">
          <ac:chgData name="カトリ　ヒカル" userId="S::a71127@st.takushoku-u.ac.jp::7925d78e-1930-4a00-8eb4-81d293cf66e4" providerId="AD" clId="Web-{DC29AC92-8C3E-49DF-B334-7D485239ECED}" dt="2019-12-17T11:01:50.939" v="917"/>
          <ac:graphicFrameMkLst>
            <pc:docMk/>
            <pc:sldMk cId="3097409226" sldId="521"/>
            <ac:graphicFrameMk id="4" creationId="{7D8E5C7D-ACCD-4F83-8DCB-5E46B7461633}"/>
          </ac:graphicFrameMkLst>
        </pc:graphicFrameChg>
      </pc:sldChg>
      <pc:sldChg chg="addSp modSp">
        <pc:chgData name="カトリ　ヒカル" userId="S::a71127@st.takushoku-u.ac.jp::7925d78e-1930-4a00-8eb4-81d293cf66e4" providerId="AD" clId="Web-{DC29AC92-8C3E-49DF-B334-7D485239ECED}" dt="2019-12-17T10:01:08.386" v="382"/>
        <pc:sldMkLst>
          <pc:docMk/>
          <pc:sldMk cId="2163442985" sldId="597"/>
        </pc:sldMkLst>
        <pc:spChg chg="add mod">
          <ac:chgData name="カトリ　ヒカル" userId="S::a71127@st.takushoku-u.ac.jp::7925d78e-1930-4a00-8eb4-81d293cf66e4" providerId="AD" clId="Web-{DC29AC92-8C3E-49DF-B334-7D485239ECED}" dt="2019-12-17T10:01:08.386" v="382"/>
          <ac:spMkLst>
            <pc:docMk/>
            <pc:sldMk cId="2163442985" sldId="597"/>
            <ac:spMk id="6" creationId="{FD7D87E2-4C9D-40E7-A6F0-2C032807659A}"/>
          </ac:spMkLst>
        </pc:spChg>
        <pc:spChg chg="mod">
          <ac:chgData name="カトリ　ヒカル" userId="S::a71127@st.takushoku-u.ac.jp::7925d78e-1930-4a00-8eb4-81d293cf66e4" providerId="AD" clId="Web-{DC29AC92-8C3E-49DF-B334-7D485239ECED}" dt="2019-12-17T10:00:39.183" v="377" actId="1076"/>
          <ac:spMkLst>
            <pc:docMk/>
            <pc:sldMk cId="2163442985" sldId="597"/>
            <ac:spMk id="18" creationId="{4F4873AB-2AE5-4716-9B64-68067362EF89}"/>
          </ac:spMkLst>
        </pc:spChg>
      </pc:sldChg>
      <pc:sldChg chg="modSp">
        <pc:chgData name="カトリ　ヒカル" userId="S::a71127@st.takushoku-u.ac.jp::7925d78e-1930-4a00-8eb4-81d293cf66e4" providerId="AD" clId="Web-{DC29AC92-8C3E-49DF-B334-7D485239ECED}" dt="2019-12-17T11:33:38.121" v="1095" actId="1076"/>
        <pc:sldMkLst>
          <pc:docMk/>
          <pc:sldMk cId="1837029195" sldId="611"/>
        </pc:sldMkLst>
        <pc:spChg chg="mod">
          <ac:chgData name="カトリ　ヒカル" userId="S::a71127@st.takushoku-u.ac.jp::7925d78e-1930-4a00-8eb4-81d293cf66e4" providerId="AD" clId="Web-{DC29AC92-8C3E-49DF-B334-7D485239ECED}" dt="2019-12-17T11:33:31.418" v="1094" actId="1076"/>
          <ac:spMkLst>
            <pc:docMk/>
            <pc:sldMk cId="1837029195" sldId="611"/>
            <ac:spMk id="2" creationId="{9367313F-0FED-41F6-A065-1171890C8E87}"/>
          </ac:spMkLst>
        </pc:spChg>
        <pc:spChg chg="mod">
          <ac:chgData name="カトリ　ヒカル" userId="S::a71127@st.takushoku-u.ac.jp::7925d78e-1930-4a00-8eb4-81d293cf66e4" providerId="AD" clId="Web-{DC29AC92-8C3E-49DF-B334-7D485239ECED}" dt="2019-12-17T11:32:10.449" v="1072" actId="1076"/>
          <ac:spMkLst>
            <pc:docMk/>
            <pc:sldMk cId="1837029195" sldId="611"/>
            <ac:spMk id="3" creationId="{D9D4F225-02AF-47F9-8FAD-FEC490AC48C6}"/>
          </ac:spMkLst>
        </pc:spChg>
        <pc:spChg chg="mod">
          <ac:chgData name="カトリ　ヒカル" userId="S::a71127@st.takushoku-u.ac.jp::7925d78e-1930-4a00-8eb4-81d293cf66e4" providerId="AD" clId="Web-{DC29AC92-8C3E-49DF-B334-7D485239ECED}" dt="2019-12-17T11:33:38.121" v="1095" actId="1076"/>
          <ac:spMkLst>
            <pc:docMk/>
            <pc:sldMk cId="1837029195" sldId="611"/>
            <ac:spMk id="5" creationId="{76B0C6D9-66AD-4983-BA55-9B22F63481E6}"/>
          </ac:spMkLst>
        </pc:spChg>
        <pc:spChg chg="mod">
          <ac:chgData name="カトリ　ヒカル" userId="S::a71127@st.takushoku-u.ac.jp::7925d78e-1930-4a00-8eb4-81d293cf66e4" providerId="AD" clId="Web-{DC29AC92-8C3E-49DF-B334-7D485239ECED}" dt="2019-12-17T11:33:21.230" v="1091" actId="20577"/>
          <ac:spMkLst>
            <pc:docMk/>
            <pc:sldMk cId="1837029195" sldId="611"/>
            <ac:spMk id="8" creationId="{EC42EB2C-137F-44F5-AC27-60169100C4AA}"/>
          </ac:spMkLst>
        </pc:spChg>
        <pc:spChg chg="mod">
          <ac:chgData name="カトリ　ヒカル" userId="S::a71127@st.takushoku-u.ac.jp::7925d78e-1930-4a00-8eb4-81d293cf66e4" providerId="AD" clId="Web-{DC29AC92-8C3E-49DF-B334-7D485239ECED}" dt="2019-12-17T11:32:23.668" v="1074" actId="14100"/>
          <ac:spMkLst>
            <pc:docMk/>
            <pc:sldMk cId="1837029195" sldId="611"/>
            <ac:spMk id="11" creationId="{C96E3712-8946-48AC-A3B2-10D4ADC4D9B4}"/>
          </ac:spMkLst>
        </pc:spChg>
      </pc:sldChg>
      <pc:sldChg chg="modSp">
        <pc:chgData name="カトリ　ヒカル" userId="S::a71127@st.takushoku-u.ac.jp::7925d78e-1930-4a00-8eb4-81d293cf66e4" providerId="AD" clId="Web-{DC29AC92-8C3E-49DF-B334-7D485239ECED}" dt="2019-12-17T10:54:13.202" v="870" actId="20577"/>
        <pc:sldMkLst>
          <pc:docMk/>
          <pc:sldMk cId="353258392" sldId="613"/>
        </pc:sldMkLst>
        <pc:spChg chg="mod">
          <ac:chgData name="カトリ　ヒカル" userId="S::a71127@st.takushoku-u.ac.jp::7925d78e-1930-4a00-8eb4-81d293cf66e4" providerId="AD" clId="Web-{DC29AC92-8C3E-49DF-B334-7D485239ECED}" dt="2019-12-17T09:42:48.443" v="282" actId="20577"/>
          <ac:spMkLst>
            <pc:docMk/>
            <pc:sldMk cId="353258392" sldId="613"/>
            <ac:spMk id="2" creationId="{53F76B62-F3D3-4EA6-A5EE-424923860D90}"/>
          </ac:spMkLst>
        </pc:spChg>
        <pc:spChg chg="mod">
          <ac:chgData name="カトリ　ヒカル" userId="S::a71127@st.takushoku-u.ac.jp::7925d78e-1930-4a00-8eb4-81d293cf66e4" providerId="AD" clId="Web-{DC29AC92-8C3E-49DF-B334-7D485239ECED}" dt="2019-12-17T10:54:13.202" v="870" actId="20577"/>
          <ac:spMkLst>
            <pc:docMk/>
            <pc:sldMk cId="353258392" sldId="613"/>
            <ac:spMk id="5" creationId="{03CFB598-F7EE-4630-9572-CCD4BB838081}"/>
          </ac:spMkLst>
        </pc:spChg>
      </pc:sldChg>
      <pc:sldChg chg="addSp modSp">
        <pc:chgData name="カトリ　ヒカル" userId="S::a71127@st.takushoku-u.ac.jp::7925d78e-1930-4a00-8eb4-81d293cf66e4" providerId="AD" clId="Web-{DC29AC92-8C3E-49DF-B334-7D485239ECED}" dt="2019-12-17T11:37:46.810" v="1152"/>
        <pc:sldMkLst>
          <pc:docMk/>
          <pc:sldMk cId="1092068502" sldId="631"/>
        </pc:sldMkLst>
        <pc:spChg chg="mod">
          <ac:chgData name="カトリ　ヒカル" userId="S::a71127@st.takushoku-u.ac.jp::7925d78e-1930-4a00-8eb4-81d293cf66e4" providerId="AD" clId="Web-{DC29AC92-8C3E-49DF-B334-7D485239ECED}" dt="2019-12-17T11:37:46.810" v="1152"/>
          <ac:spMkLst>
            <pc:docMk/>
            <pc:sldMk cId="1092068502" sldId="631"/>
            <ac:spMk id="2" creationId="{8B77EE88-EAFF-45A8-BC44-41E7FB768A8C}"/>
          </ac:spMkLst>
        </pc:spChg>
        <pc:spChg chg="mod">
          <ac:chgData name="カトリ　ヒカル" userId="S::a71127@st.takushoku-u.ac.jp::7925d78e-1930-4a00-8eb4-81d293cf66e4" providerId="AD" clId="Web-{DC29AC92-8C3E-49DF-B334-7D485239ECED}" dt="2019-12-17T10:25:02.535" v="561" actId="14100"/>
          <ac:spMkLst>
            <pc:docMk/>
            <pc:sldMk cId="1092068502" sldId="631"/>
            <ac:spMk id="3" creationId="{B17C178E-B5C8-4F75-A5F1-7250352AFB58}"/>
          </ac:spMkLst>
        </pc:spChg>
        <pc:spChg chg="mod">
          <ac:chgData name="カトリ　ヒカル" userId="S::a71127@st.takushoku-u.ac.jp::7925d78e-1930-4a00-8eb4-81d293cf66e4" providerId="AD" clId="Web-{DC29AC92-8C3E-49DF-B334-7D485239ECED}" dt="2019-12-17T11:23:03.446" v="957" actId="14100"/>
          <ac:spMkLst>
            <pc:docMk/>
            <pc:sldMk cId="1092068502" sldId="631"/>
            <ac:spMk id="4" creationId="{8F34EA17-A0B4-4C7E-A160-49AD3B05822A}"/>
          </ac:spMkLst>
        </pc:spChg>
        <pc:spChg chg="mod">
          <ac:chgData name="カトリ　ヒカル" userId="S::a71127@st.takushoku-u.ac.jp::7925d78e-1930-4a00-8eb4-81d293cf66e4" providerId="AD" clId="Web-{DC29AC92-8C3E-49DF-B334-7D485239ECED}" dt="2019-12-17T11:36:34.184" v="1096" actId="1076"/>
          <ac:spMkLst>
            <pc:docMk/>
            <pc:sldMk cId="1092068502" sldId="631"/>
            <ac:spMk id="5" creationId="{E1095E3E-1519-4EB4-84F0-8C1A417C1D8E}"/>
          </ac:spMkLst>
        </pc:spChg>
        <pc:spChg chg="add mod">
          <ac:chgData name="カトリ　ヒカル" userId="S::a71127@st.takushoku-u.ac.jp::7925d78e-1930-4a00-8eb4-81d293cf66e4" providerId="AD" clId="Web-{DC29AC92-8C3E-49DF-B334-7D485239ECED}" dt="2019-12-17T10:27:59.083" v="577" actId="1076"/>
          <ac:spMkLst>
            <pc:docMk/>
            <pc:sldMk cId="1092068502" sldId="631"/>
            <ac:spMk id="7" creationId="{80474000-ACD1-4B80-9FA6-5FE6C7D11560}"/>
          </ac:spMkLst>
        </pc:spChg>
      </pc:sldChg>
      <pc:sldChg chg="modSp">
        <pc:chgData name="カトリ　ヒカル" userId="S::a71127@st.takushoku-u.ac.jp::7925d78e-1930-4a00-8eb4-81d293cf66e4" providerId="AD" clId="Web-{DC29AC92-8C3E-49DF-B334-7D485239ECED}" dt="2019-12-17T12:26:21.721" v="1170" actId="1076"/>
        <pc:sldMkLst>
          <pc:docMk/>
          <pc:sldMk cId="2469000656" sldId="655"/>
        </pc:sldMkLst>
        <pc:spChg chg="mod">
          <ac:chgData name="カトリ　ヒカル" userId="S::a71127@st.takushoku-u.ac.jp::7925d78e-1930-4a00-8eb4-81d293cf66e4" providerId="AD" clId="Web-{DC29AC92-8C3E-49DF-B334-7D485239ECED}" dt="2019-12-17T12:26:16.221" v="1169" actId="1076"/>
          <ac:spMkLst>
            <pc:docMk/>
            <pc:sldMk cId="2469000656" sldId="655"/>
            <ac:spMk id="3" creationId="{3F03B8DB-5F9E-41F1-8145-E2A4FA776F77}"/>
          </ac:spMkLst>
        </pc:spChg>
        <pc:spChg chg="mod">
          <ac:chgData name="カトリ　ヒカル" userId="S::a71127@st.takushoku-u.ac.jp::7925d78e-1930-4a00-8eb4-81d293cf66e4" providerId="AD" clId="Web-{DC29AC92-8C3E-49DF-B334-7D485239ECED}" dt="2019-12-17T12:26:21.721" v="1170" actId="1076"/>
          <ac:spMkLst>
            <pc:docMk/>
            <pc:sldMk cId="2469000656" sldId="655"/>
            <ac:spMk id="4" creationId="{AE331CF0-5210-4E49-B396-9C8C4290E20A}"/>
          </ac:spMkLst>
        </pc:spChg>
      </pc:sldChg>
      <pc:sldChg chg="modSp ord">
        <pc:chgData name="カトリ　ヒカル" userId="S::a71127@st.takushoku-u.ac.jp::7925d78e-1930-4a00-8eb4-81d293cf66e4" providerId="AD" clId="Web-{DC29AC92-8C3E-49DF-B334-7D485239ECED}" dt="2019-12-17T09:55:40.666" v="371" actId="20577"/>
        <pc:sldMkLst>
          <pc:docMk/>
          <pc:sldMk cId="2331407196" sldId="666"/>
        </pc:sldMkLst>
        <pc:spChg chg="mod">
          <ac:chgData name="カトリ　ヒカル" userId="S::a71127@st.takushoku-u.ac.jp::7925d78e-1930-4a00-8eb4-81d293cf66e4" providerId="AD" clId="Web-{DC29AC92-8C3E-49DF-B334-7D485239ECED}" dt="2019-12-17T09:55:40.666" v="371" actId="20577"/>
          <ac:spMkLst>
            <pc:docMk/>
            <pc:sldMk cId="2331407196" sldId="666"/>
            <ac:spMk id="2" creationId="{00000000-0000-0000-0000-000000000000}"/>
          </ac:spMkLst>
        </pc:spChg>
        <pc:spChg chg="mod">
          <ac:chgData name="カトリ　ヒカル" userId="S::a71127@st.takushoku-u.ac.jp::7925d78e-1930-4a00-8eb4-81d293cf66e4" providerId="AD" clId="Web-{DC29AC92-8C3E-49DF-B334-7D485239ECED}" dt="2019-12-17T09:45:05.069" v="333" actId="20577"/>
          <ac:spMkLst>
            <pc:docMk/>
            <pc:sldMk cId="2331407196" sldId="666"/>
            <ac:spMk id="6" creationId="{00000000-0000-0000-0000-000000000000}"/>
          </ac:spMkLst>
        </pc:spChg>
      </pc:sldChg>
      <pc:sldChg chg="addSp delSp modSp new">
        <pc:chgData name="カトリ　ヒカル" userId="S::a71127@st.takushoku-u.ac.jp::7925d78e-1930-4a00-8eb4-81d293cf66e4" providerId="AD" clId="Web-{DC29AC92-8C3E-49DF-B334-7D485239ECED}" dt="2019-12-17T10:59:03.532" v="897" actId="1076"/>
        <pc:sldMkLst>
          <pc:docMk/>
          <pc:sldMk cId="4205897519" sldId="695"/>
        </pc:sldMkLst>
        <pc:spChg chg="mod">
          <ac:chgData name="カトリ　ヒカル" userId="S::a71127@st.takushoku-u.ac.jp::7925d78e-1930-4a00-8eb4-81d293cf66e4" providerId="AD" clId="Web-{DC29AC92-8C3E-49DF-B334-7D485239ECED}" dt="2019-12-17T09:48:57.445" v="358" actId="20577"/>
          <ac:spMkLst>
            <pc:docMk/>
            <pc:sldMk cId="4205897519" sldId="695"/>
            <ac:spMk id="2" creationId="{C837A0A5-B381-4294-9E38-FDD97C73A69C}"/>
          </ac:spMkLst>
        </pc:spChg>
        <pc:spChg chg="add mod">
          <ac:chgData name="カトリ　ヒカル" userId="S::a71127@st.takushoku-u.ac.jp::7925d78e-1930-4a00-8eb4-81d293cf66e4" providerId="AD" clId="Web-{DC29AC92-8C3E-49DF-B334-7D485239ECED}" dt="2019-12-17T10:59:03.532" v="897" actId="1076"/>
          <ac:spMkLst>
            <pc:docMk/>
            <pc:sldMk cId="4205897519" sldId="695"/>
            <ac:spMk id="3" creationId="{9AB3F7C9-4E18-49DB-B7A5-5D2653D3C0D0}"/>
          </ac:spMkLst>
        </pc:spChg>
        <pc:spChg chg="add">
          <ac:chgData name="カトリ　ヒカル" userId="S::a71127@st.takushoku-u.ac.jp::7925d78e-1930-4a00-8eb4-81d293cf66e4" providerId="AD" clId="Web-{DC29AC92-8C3E-49DF-B334-7D485239ECED}" dt="2019-12-17T10:17:39.798" v="548"/>
          <ac:spMkLst>
            <pc:docMk/>
            <pc:sldMk cId="4205897519" sldId="695"/>
            <ac:spMk id="4" creationId="{00A7BDC9-4832-4550-BECB-EE601451F6E8}"/>
          </ac:spMkLst>
        </pc:spChg>
        <pc:picChg chg="add del mod">
          <ac:chgData name="カトリ　ヒカル" userId="S::a71127@st.takushoku-u.ac.jp::7925d78e-1930-4a00-8eb4-81d293cf66e4" providerId="AD" clId="Web-{DC29AC92-8C3E-49DF-B334-7D485239ECED}" dt="2019-12-17T09:40:36.411" v="235"/>
          <ac:picMkLst>
            <pc:docMk/>
            <pc:sldMk cId="4205897519" sldId="695"/>
            <ac:picMk id="3" creationId="{FB586D2D-6E62-4A8C-BB3F-86A2CD67371E}"/>
          </ac:picMkLst>
        </pc:picChg>
        <pc:picChg chg="add mod">
          <ac:chgData name="カトリ　ヒカル" userId="S::a71127@st.takushoku-u.ac.jp::7925d78e-1930-4a00-8eb4-81d293cf66e4" providerId="AD" clId="Web-{DC29AC92-8C3E-49DF-B334-7D485239ECED}" dt="2019-12-17T09:40:52.848" v="238" actId="1076"/>
          <ac:picMkLst>
            <pc:docMk/>
            <pc:sldMk cId="4205897519" sldId="695"/>
            <ac:picMk id="5" creationId="{887B98C5-87DD-4329-89AE-7A05C06C0967}"/>
          </ac:picMkLst>
        </pc:picChg>
      </pc:sldChg>
      <pc:sldChg chg="addSp modSp new">
        <pc:chgData name="カトリ　ヒカル" userId="S::a71127@st.takushoku-u.ac.jp::7925d78e-1930-4a00-8eb4-81d293cf66e4" providerId="AD" clId="Web-{DC29AC92-8C3E-49DF-B334-7D485239ECED}" dt="2019-12-17T10:47:13.434" v="849" actId="1076"/>
        <pc:sldMkLst>
          <pc:docMk/>
          <pc:sldMk cId="2956365988" sldId="696"/>
        </pc:sldMkLst>
        <pc:spChg chg="mod">
          <ac:chgData name="カトリ　ヒカル" userId="S::a71127@st.takushoku-u.ac.jp::7925d78e-1930-4a00-8eb4-81d293cf66e4" providerId="AD" clId="Web-{DC29AC92-8C3E-49DF-B334-7D485239ECED}" dt="2019-12-17T10:35:03.351" v="638" actId="20577"/>
          <ac:spMkLst>
            <pc:docMk/>
            <pc:sldMk cId="2956365988" sldId="696"/>
            <ac:spMk id="2" creationId="{D6C36B54-0947-4C50-8324-516C0C747C3A}"/>
          </ac:spMkLst>
        </pc:spChg>
        <pc:spChg chg="add">
          <ac:chgData name="カトリ　ヒカル" userId="S::a71127@st.takushoku-u.ac.jp::7925d78e-1930-4a00-8eb4-81d293cf66e4" providerId="AD" clId="Web-{DC29AC92-8C3E-49DF-B334-7D485239ECED}" dt="2019-12-17T10:30:38.115" v="637"/>
          <ac:spMkLst>
            <pc:docMk/>
            <pc:sldMk cId="2956365988" sldId="696"/>
            <ac:spMk id="6" creationId="{64A6BF69-2E7D-40AD-9C52-F5850B057168}"/>
          </ac:spMkLst>
        </pc:spChg>
        <pc:spChg chg="add mod">
          <ac:chgData name="カトリ　ヒカル" userId="S::a71127@st.takushoku-u.ac.jp::7925d78e-1930-4a00-8eb4-81d293cf66e4" providerId="AD" clId="Web-{DC29AC92-8C3E-49DF-B334-7D485239ECED}" dt="2019-12-17T10:47:13.434" v="849" actId="1076"/>
          <ac:spMkLst>
            <pc:docMk/>
            <pc:sldMk cId="2956365988" sldId="696"/>
            <ac:spMk id="7" creationId="{41EADF9F-0E70-4335-BD5F-1FF79F856B0E}"/>
          </ac:spMkLst>
        </pc:spChg>
        <pc:picChg chg="add mod">
          <ac:chgData name="カトリ　ヒカル" userId="S::a71127@st.takushoku-u.ac.jp::7925d78e-1930-4a00-8eb4-81d293cf66e4" providerId="AD" clId="Web-{DC29AC92-8C3E-49DF-B334-7D485239ECED}" dt="2019-12-17T10:35:58.820" v="641" actId="1076"/>
          <ac:picMkLst>
            <pc:docMk/>
            <pc:sldMk cId="2956365988" sldId="696"/>
            <ac:picMk id="3" creationId="{423CA085-E499-4E39-AF4D-88E39584C469}"/>
          </ac:picMkLst>
        </pc:picChg>
      </pc:sldChg>
      <pc:sldChg chg="modSp new">
        <pc:chgData name="カトリ　ヒカル" userId="S::a71127@st.takushoku-u.ac.jp::7925d78e-1930-4a00-8eb4-81d293cf66e4" providerId="AD" clId="Web-{DC29AC92-8C3E-49DF-B334-7D485239ECED}" dt="2019-12-17T11:02:17.330" v="921" actId="20577"/>
        <pc:sldMkLst>
          <pc:docMk/>
          <pc:sldMk cId="2202735881" sldId="698"/>
        </pc:sldMkLst>
        <pc:spChg chg="mod">
          <ac:chgData name="カトリ　ヒカル" userId="S::a71127@st.takushoku-u.ac.jp::7925d78e-1930-4a00-8eb4-81d293cf66e4" providerId="AD" clId="Web-{DC29AC92-8C3E-49DF-B334-7D485239ECED}" dt="2019-12-17T11:02:17.330" v="921" actId="20577"/>
          <ac:spMkLst>
            <pc:docMk/>
            <pc:sldMk cId="2202735881" sldId="698"/>
            <ac:spMk id="2" creationId="{F6A7AD62-1DFC-4556-A721-77726C97D3D3}"/>
          </ac:spMkLst>
        </pc:spChg>
      </pc:sldChg>
      <pc:sldChg chg="modSp">
        <pc:chgData name="カトリ　ヒカル" userId="S::a71127@st.takushoku-u.ac.jp::7925d78e-1930-4a00-8eb4-81d293cf66e4" providerId="AD" clId="Web-{DC29AC92-8C3E-49DF-B334-7D485239ECED}" dt="2019-12-17T12:27:13.252" v="1216" actId="1076"/>
        <pc:sldMkLst>
          <pc:docMk/>
          <pc:sldMk cId="2101118375" sldId="703"/>
        </pc:sldMkLst>
        <pc:spChg chg="mod">
          <ac:chgData name="カトリ　ヒカル" userId="S::a71127@st.takushoku-u.ac.jp::7925d78e-1930-4a00-8eb4-81d293cf66e4" providerId="AD" clId="Web-{DC29AC92-8C3E-49DF-B334-7D485239ECED}" dt="2019-12-17T12:27:13.252" v="1216" actId="1076"/>
          <ac:spMkLst>
            <pc:docMk/>
            <pc:sldMk cId="2101118375" sldId="703"/>
            <ac:spMk id="4" creationId="{A4B79527-741D-48DF-87F3-C837A21520A3}"/>
          </ac:spMkLst>
        </pc:spChg>
      </pc:sldChg>
    </pc:docChg>
  </pc:docChgLst>
  <pc:docChgLst>
    <pc:chgData name="ミヤモト　ショウゴ" userId="S::a71352@st.takushoku-u.ac.jp::d1b9f636-ea46-465c-ba2a-61856f725e73" providerId="AD" clId="Web-{60E22A45-4B69-4D4E-5225-B69F342B4DA8}"/>
    <pc:docChg chg="addSld modSld sldOrd">
      <pc:chgData name="ミヤモト　ショウゴ" userId="S::a71352@st.takushoku-u.ac.jp::d1b9f636-ea46-465c-ba2a-61856f725e73" providerId="AD" clId="Web-{60E22A45-4B69-4D4E-5225-B69F342B4DA8}" dt="2019-11-28T12:27:24.662" v="875" actId="20577"/>
      <pc:docMkLst>
        <pc:docMk/>
      </pc:docMkLst>
      <pc:sldChg chg="modSp">
        <pc:chgData name="ミヤモト　ショウゴ" userId="S::a71352@st.takushoku-u.ac.jp::d1b9f636-ea46-465c-ba2a-61856f725e73" providerId="AD" clId="Web-{60E22A45-4B69-4D4E-5225-B69F342B4DA8}" dt="2019-11-28T09:41:02.515" v="237" actId="20577"/>
        <pc:sldMkLst>
          <pc:docMk/>
          <pc:sldMk cId="4273837264" sldId="357"/>
        </pc:sldMkLst>
        <pc:spChg chg="mod">
          <ac:chgData name="ミヤモト　ショウゴ" userId="S::a71352@st.takushoku-u.ac.jp::d1b9f636-ea46-465c-ba2a-61856f725e73" providerId="AD" clId="Web-{60E22A45-4B69-4D4E-5225-B69F342B4DA8}" dt="2019-11-28T09:36:57.153" v="90" actId="20577"/>
          <ac:spMkLst>
            <pc:docMk/>
            <pc:sldMk cId="4273837264" sldId="357"/>
            <ac:spMk id="2" creationId="{00000000-0000-0000-0000-000000000000}"/>
          </ac:spMkLst>
        </pc:spChg>
        <pc:spChg chg="mod">
          <ac:chgData name="ミヤモト　ショウゴ" userId="S::a71352@st.takushoku-u.ac.jp::d1b9f636-ea46-465c-ba2a-61856f725e73" providerId="AD" clId="Web-{60E22A45-4B69-4D4E-5225-B69F342B4DA8}" dt="2019-11-28T09:41:02.515" v="237" actId="20577"/>
          <ac:spMkLst>
            <pc:docMk/>
            <pc:sldMk cId="4273837264" sldId="357"/>
            <ac:spMk id="10" creationId="{F49E0F6A-DAC8-4A87-B334-8B8E93A545B2}"/>
          </ac:spMkLst>
        </pc:spChg>
      </pc:sldChg>
      <pc:sldChg chg="modSp">
        <pc:chgData name="ミヤモト　ショウゴ" userId="S::a71352@st.takushoku-u.ac.jp::d1b9f636-ea46-465c-ba2a-61856f725e73" providerId="AD" clId="Web-{60E22A45-4B69-4D4E-5225-B69F342B4DA8}" dt="2019-11-28T09:42:16.485" v="281" actId="20577"/>
        <pc:sldMkLst>
          <pc:docMk/>
          <pc:sldMk cId="1187733159" sldId="474"/>
        </pc:sldMkLst>
        <pc:spChg chg="mod">
          <ac:chgData name="ミヤモト　ショウゴ" userId="S::a71352@st.takushoku-u.ac.jp::d1b9f636-ea46-465c-ba2a-61856f725e73" providerId="AD" clId="Web-{60E22A45-4B69-4D4E-5225-B69F342B4DA8}" dt="2019-11-28T09:42:16.485" v="281" actId="20577"/>
          <ac:spMkLst>
            <pc:docMk/>
            <pc:sldMk cId="1187733159" sldId="474"/>
            <ac:spMk id="9" creationId="{D639B280-2B94-44A6-AF7E-229632831E4C}"/>
          </ac:spMkLst>
        </pc:spChg>
      </pc:sldChg>
      <pc:sldChg chg="ord">
        <pc:chgData name="ミヤモト　ショウゴ" userId="S::a71352@st.takushoku-u.ac.jp::d1b9f636-ea46-465c-ba2a-61856f725e73" providerId="AD" clId="Web-{60E22A45-4B69-4D4E-5225-B69F342B4DA8}" dt="2019-11-28T11:43:57.679" v="726"/>
        <pc:sldMkLst>
          <pc:docMk/>
          <pc:sldMk cId="4108234503" sldId="490"/>
        </pc:sldMkLst>
      </pc:sldChg>
      <pc:sldChg chg="ord">
        <pc:chgData name="ミヤモト　ショウゴ" userId="S::a71352@st.takushoku-u.ac.jp::d1b9f636-ea46-465c-ba2a-61856f725e73" providerId="AD" clId="Web-{60E22A45-4B69-4D4E-5225-B69F342B4DA8}" dt="2019-11-28T11:24:30.113" v="681"/>
        <pc:sldMkLst>
          <pc:docMk/>
          <pc:sldMk cId="893309752" sldId="513"/>
        </pc:sldMkLst>
      </pc:sldChg>
      <pc:sldChg chg="modSp">
        <pc:chgData name="ミヤモト　ショウゴ" userId="S::a71352@st.takushoku-u.ac.jp::d1b9f636-ea46-465c-ba2a-61856f725e73" providerId="AD" clId="Web-{60E22A45-4B69-4D4E-5225-B69F342B4DA8}" dt="2019-11-28T09:39:28.186" v="183"/>
        <pc:sldMkLst>
          <pc:docMk/>
          <pc:sldMk cId="1575434405" sldId="543"/>
        </pc:sldMkLst>
        <pc:spChg chg="mod">
          <ac:chgData name="ミヤモト　ショウゴ" userId="S::a71352@st.takushoku-u.ac.jp::d1b9f636-ea46-465c-ba2a-61856f725e73" providerId="AD" clId="Web-{60E22A45-4B69-4D4E-5225-B69F342B4DA8}" dt="2019-11-28T09:39:28.186" v="183"/>
          <ac:spMkLst>
            <pc:docMk/>
            <pc:sldMk cId="1575434405" sldId="543"/>
            <ac:spMk id="3" creationId="{8B3038C7-D47B-4F5E-86C6-3CAFBF41CD69}"/>
          </ac:spMkLst>
        </pc:spChg>
        <pc:spChg chg="mod">
          <ac:chgData name="ミヤモト　ショウゴ" userId="S::a71352@st.takushoku-u.ac.jp::d1b9f636-ea46-465c-ba2a-61856f725e73" providerId="AD" clId="Web-{60E22A45-4B69-4D4E-5225-B69F342B4DA8}" dt="2019-11-28T09:17:49.551" v="24" actId="20577"/>
          <ac:spMkLst>
            <pc:docMk/>
            <pc:sldMk cId="1575434405" sldId="543"/>
            <ac:spMk id="7" creationId="{912A220F-FBAE-48D4-9EB0-3050BF319C5E}"/>
          </ac:spMkLst>
        </pc:spChg>
      </pc:sldChg>
      <pc:sldChg chg="modSp">
        <pc:chgData name="ミヤモト　ショウゴ" userId="S::a71352@st.takushoku-u.ac.jp::d1b9f636-ea46-465c-ba2a-61856f725e73" providerId="AD" clId="Web-{60E22A45-4B69-4D4E-5225-B69F342B4DA8}" dt="2019-11-28T10:55:57.228" v="286" actId="20577"/>
        <pc:sldMkLst>
          <pc:docMk/>
          <pc:sldMk cId="1097970331" sldId="547"/>
        </pc:sldMkLst>
        <pc:spChg chg="mod">
          <ac:chgData name="ミヤモト　ショウゴ" userId="S::a71352@st.takushoku-u.ac.jp::d1b9f636-ea46-465c-ba2a-61856f725e73" providerId="AD" clId="Web-{60E22A45-4B69-4D4E-5225-B69F342B4DA8}" dt="2019-11-28T10:55:57.228" v="286" actId="20577"/>
          <ac:spMkLst>
            <pc:docMk/>
            <pc:sldMk cId="1097970331" sldId="547"/>
            <ac:spMk id="9" creationId="{D639B280-2B94-44A6-AF7E-229632831E4C}"/>
          </ac:spMkLst>
        </pc:spChg>
      </pc:sldChg>
      <pc:sldChg chg="modSp">
        <pc:chgData name="ミヤモト　ショウゴ" userId="S::a71352@st.takushoku-u.ac.jp::d1b9f636-ea46-465c-ba2a-61856f725e73" providerId="AD" clId="Web-{60E22A45-4B69-4D4E-5225-B69F342B4DA8}" dt="2019-11-28T11:44:56.492" v="727" actId="1076"/>
        <pc:sldMkLst>
          <pc:docMk/>
          <pc:sldMk cId="815114524" sldId="552"/>
        </pc:sldMkLst>
        <pc:spChg chg="mod">
          <ac:chgData name="ミヤモト　ショウゴ" userId="S::a71352@st.takushoku-u.ac.jp::d1b9f636-ea46-465c-ba2a-61856f725e73" providerId="AD" clId="Web-{60E22A45-4B69-4D4E-5225-B69F342B4DA8}" dt="2019-11-28T11:44:56.492" v="727" actId="1076"/>
          <ac:spMkLst>
            <pc:docMk/>
            <pc:sldMk cId="815114524" sldId="552"/>
            <ac:spMk id="13" creationId="{8D12A09B-4B89-4BA3-89D9-7D2C690B5D72}"/>
          </ac:spMkLst>
        </pc:spChg>
        <pc:spChg chg="mod">
          <ac:chgData name="ミヤモト　ショウゴ" userId="S::a71352@st.takushoku-u.ac.jp::d1b9f636-ea46-465c-ba2a-61856f725e73" providerId="AD" clId="Web-{60E22A45-4B69-4D4E-5225-B69F342B4DA8}" dt="2019-11-28T11:43:18.491" v="724" actId="20577"/>
          <ac:spMkLst>
            <pc:docMk/>
            <pc:sldMk cId="815114524" sldId="552"/>
            <ac:spMk id="16" creationId="{3ED28EDF-BCCE-4E65-9DC3-7EDCED0D747A}"/>
          </ac:spMkLst>
        </pc:spChg>
      </pc:sldChg>
      <pc:sldChg chg="addSp modSp new ord">
        <pc:chgData name="ミヤモト　ショウゴ" userId="S::a71352@st.takushoku-u.ac.jp::d1b9f636-ea46-465c-ba2a-61856f725e73" providerId="AD" clId="Web-{60E22A45-4B69-4D4E-5225-B69F342B4DA8}" dt="2019-11-28T12:27:23.475" v="874" actId="20577"/>
        <pc:sldMkLst>
          <pc:docMk/>
          <pc:sldMk cId="808664516" sldId="554"/>
        </pc:sldMkLst>
        <pc:spChg chg="mod">
          <ac:chgData name="ミヤモト　ショウゴ" userId="S::a71352@st.takushoku-u.ac.jp::d1b9f636-ea46-465c-ba2a-61856f725e73" providerId="AD" clId="Web-{60E22A45-4B69-4D4E-5225-B69F342B4DA8}" dt="2019-11-28T12:21:37.656" v="860" actId="20577"/>
          <ac:spMkLst>
            <pc:docMk/>
            <pc:sldMk cId="808664516" sldId="554"/>
            <ac:spMk id="2" creationId="{1A40581D-8F23-4CBF-AED9-D65205A2938C}"/>
          </ac:spMkLst>
        </pc:spChg>
        <pc:spChg chg="add mod">
          <ac:chgData name="ミヤモト　ショウゴ" userId="S::a71352@st.takushoku-u.ac.jp::d1b9f636-ea46-465c-ba2a-61856f725e73" providerId="AD" clId="Web-{60E22A45-4B69-4D4E-5225-B69F342B4DA8}" dt="2019-11-28T11:49:13.137" v="735" actId="14100"/>
          <ac:spMkLst>
            <pc:docMk/>
            <pc:sldMk cId="808664516" sldId="554"/>
            <ac:spMk id="3" creationId="{A0CCBE04-3D26-4CDA-88D8-E7EF19BAAA52}"/>
          </ac:spMkLst>
        </pc:spChg>
        <pc:spChg chg="add mod">
          <ac:chgData name="ミヤモト　ショウゴ" userId="S::a71352@st.takushoku-u.ac.jp::d1b9f636-ea46-465c-ba2a-61856f725e73" providerId="AD" clId="Web-{60E22A45-4B69-4D4E-5225-B69F342B4DA8}" dt="2019-11-28T11:49:00.777" v="733" actId="1076"/>
          <ac:spMkLst>
            <pc:docMk/>
            <pc:sldMk cId="808664516" sldId="554"/>
            <ac:spMk id="4" creationId="{DBAE6A12-D6DE-4920-ACDE-278C4988C5C2}"/>
          </ac:spMkLst>
        </pc:spChg>
        <pc:spChg chg="add mod">
          <ac:chgData name="ミヤモト　ショウゴ" userId="S::a71352@st.takushoku-u.ac.jp::d1b9f636-ea46-465c-ba2a-61856f725e73" providerId="AD" clId="Web-{60E22A45-4B69-4D4E-5225-B69F342B4DA8}" dt="2019-11-28T11:09:25.865" v="466" actId="20577"/>
          <ac:spMkLst>
            <pc:docMk/>
            <pc:sldMk cId="808664516" sldId="554"/>
            <ac:spMk id="5" creationId="{62B7B141-02D7-4E73-80EA-B6620C33F605}"/>
          </ac:spMkLst>
        </pc:spChg>
        <pc:spChg chg="add mod">
          <ac:chgData name="ミヤモト　ショウゴ" userId="S::a71352@st.takushoku-u.ac.jp::d1b9f636-ea46-465c-ba2a-61856f725e73" providerId="AD" clId="Web-{60E22A45-4B69-4D4E-5225-B69F342B4DA8}" dt="2019-11-28T12:27:23.475" v="874" actId="20577"/>
          <ac:spMkLst>
            <pc:docMk/>
            <pc:sldMk cId="808664516" sldId="554"/>
            <ac:spMk id="6" creationId="{B378CF30-AD75-4C9A-A47D-C83F15814E49}"/>
          </ac:spMkLst>
        </pc:spChg>
        <pc:spChg chg="add mod">
          <ac:chgData name="ミヤモト　ショウゴ" userId="S::a71352@st.takushoku-u.ac.jp::d1b9f636-ea46-465c-ba2a-61856f725e73" providerId="AD" clId="Web-{60E22A45-4B69-4D4E-5225-B69F342B4DA8}" dt="2019-11-28T12:20:06.264" v="838" actId="14100"/>
          <ac:spMkLst>
            <pc:docMk/>
            <pc:sldMk cId="808664516" sldId="554"/>
            <ac:spMk id="7" creationId="{7E2FB747-7674-456D-BD61-0E5A37DD8BCD}"/>
          </ac:spMkLst>
        </pc:spChg>
      </pc:sldChg>
    </pc:docChg>
  </pc:docChgLst>
  <pc:docChgLst>
    <pc:chgData name="カトリ　ヒカル" userId="S::a71127@st.takushoku-u.ac.jp::7925d78e-1930-4a00-8eb4-81d293cf66e4" providerId="AD" clId="Web-{C0E207EC-DD1A-4976-824D-F1965A1EF782}"/>
    <pc:docChg chg="modSld sldOrd">
      <pc:chgData name="カトリ　ヒカル" userId="S::a71127@st.takushoku-u.ac.jp::7925d78e-1930-4a00-8eb4-81d293cf66e4" providerId="AD" clId="Web-{C0E207EC-DD1A-4976-824D-F1965A1EF782}" dt="2019-10-15T12:22:15.929" v="354"/>
      <pc:docMkLst>
        <pc:docMk/>
      </pc:docMkLst>
      <pc:sldChg chg="modSp addCm delCm">
        <pc:chgData name="カトリ　ヒカル" userId="S::a71127@st.takushoku-u.ac.jp::7925d78e-1930-4a00-8eb4-81d293cf66e4" providerId="AD" clId="Web-{C0E207EC-DD1A-4976-824D-F1965A1EF782}" dt="2019-10-15T12:22:15.929" v="354"/>
        <pc:sldMkLst>
          <pc:docMk/>
          <pc:sldMk cId="2437514996" sldId="450"/>
        </pc:sldMkLst>
        <pc:spChg chg="mod">
          <ac:chgData name="カトリ　ヒカル" userId="S::a71127@st.takushoku-u.ac.jp::7925d78e-1930-4a00-8eb4-81d293cf66e4" providerId="AD" clId="Web-{C0E207EC-DD1A-4976-824D-F1965A1EF782}" dt="2019-10-15T11:35:50.275" v="212" actId="20577"/>
          <ac:spMkLst>
            <pc:docMk/>
            <pc:sldMk cId="2437514996" sldId="450"/>
            <ac:spMk id="4" creationId="{30959B63-4A1B-47BD-9EE6-FB9FC3305D92}"/>
          </ac:spMkLst>
        </pc:spChg>
      </pc:sldChg>
      <pc:sldChg chg="modSp">
        <pc:chgData name="カトリ　ヒカル" userId="S::a71127@st.takushoku-u.ac.jp::7925d78e-1930-4a00-8eb4-81d293cf66e4" providerId="AD" clId="Web-{C0E207EC-DD1A-4976-824D-F1965A1EF782}" dt="2019-10-15T11:44:10.276" v="342" actId="1076"/>
        <pc:sldMkLst>
          <pc:docMk/>
          <pc:sldMk cId="330394571" sldId="452"/>
        </pc:sldMkLst>
        <pc:spChg chg="mod">
          <ac:chgData name="カトリ　ヒカル" userId="S::a71127@st.takushoku-u.ac.jp::7925d78e-1930-4a00-8eb4-81d293cf66e4" providerId="AD" clId="Web-{C0E207EC-DD1A-4976-824D-F1965A1EF782}" dt="2019-10-15T11:44:10.276" v="342" actId="1076"/>
          <ac:spMkLst>
            <pc:docMk/>
            <pc:sldMk cId="330394571" sldId="452"/>
            <ac:spMk id="4" creationId="{2DED48F0-2020-413F-8E58-0F3150188426}"/>
          </ac:spMkLst>
        </pc:spChg>
      </pc:sldChg>
      <pc:sldChg chg="ord">
        <pc:chgData name="カトリ　ヒカル" userId="S::a71127@st.takushoku-u.ac.jp::7925d78e-1930-4a00-8eb4-81d293cf66e4" providerId="AD" clId="Web-{C0E207EC-DD1A-4976-824D-F1965A1EF782}" dt="2019-10-15T10:52:40.025" v="0"/>
        <pc:sldMkLst>
          <pc:docMk/>
          <pc:sldMk cId="447018997" sldId="462"/>
        </pc:sldMkLst>
      </pc:sldChg>
      <pc:sldChg chg="addSp modSp">
        <pc:chgData name="カトリ　ヒカル" userId="S::a71127@st.takushoku-u.ac.jp::7925d78e-1930-4a00-8eb4-81d293cf66e4" providerId="AD" clId="Web-{C0E207EC-DD1A-4976-824D-F1965A1EF782}" dt="2019-10-15T11:01:29.323" v="163" actId="1076"/>
        <pc:sldMkLst>
          <pc:docMk/>
          <pc:sldMk cId="2574341989" sldId="463"/>
        </pc:sldMkLst>
        <pc:spChg chg="mod">
          <ac:chgData name="カトリ　ヒカル" userId="S::a71127@st.takushoku-u.ac.jp::7925d78e-1930-4a00-8eb4-81d293cf66e4" providerId="AD" clId="Web-{C0E207EC-DD1A-4976-824D-F1965A1EF782}" dt="2019-10-15T11:01:29.323" v="163" actId="1076"/>
          <ac:spMkLst>
            <pc:docMk/>
            <pc:sldMk cId="2574341989" sldId="463"/>
            <ac:spMk id="4" creationId="{A9A92E74-440E-49ED-840C-8A2FBF5A98C9}"/>
          </ac:spMkLst>
        </pc:spChg>
        <pc:spChg chg="mod">
          <ac:chgData name="カトリ　ヒカル" userId="S::a71127@st.takushoku-u.ac.jp::7925d78e-1930-4a00-8eb4-81d293cf66e4" providerId="AD" clId="Web-{C0E207EC-DD1A-4976-824D-F1965A1EF782}" dt="2019-10-15T11:01:24.088" v="162" actId="1076"/>
          <ac:spMkLst>
            <pc:docMk/>
            <pc:sldMk cId="2574341989" sldId="463"/>
            <ac:spMk id="5" creationId="{8F0D602B-53C9-4D4B-8ECA-EC7392B014E4}"/>
          </ac:spMkLst>
        </pc:spChg>
        <pc:spChg chg="mod">
          <ac:chgData name="カトリ　ヒカル" userId="S::a71127@st.takushoku-u.ac.jp::7925d78e-1930-4a00-8eb4-81d293cf66e4" providerId="AD" clId="Web-{C0E207EC-DD1A-4976-824D-F1965A1EF782}" dt="2019-10-15T10:59:59.823" v="124" actId="1076"/>
          <ac:spMkLst>
            <pc:docMk/>
            <pc:sldMk cId="2574341989" sldId="463"/>
            <ac:spMk id="6" creationId="{5AC7DA92-4B1F-4541-A1DB-44CA9BDDCAAF}"/>
          </ac:spMkLst>
        </pc:spChg>
        <pc:spChg chg="mod">
          <ac:chgData name="カトリ　ヒカル" userId="S::a71127@st.takushoku-u.ac.jp::7925d78e-1930-4a00-8eb4-81d293cf66e4" providerId="AD" clId="Web-{C0E207EC-DD1A-4976-824D-F1965A1EF782}" dt="2019-10-15T11:00:04.104" v="125" actId="1076"/>
          <ac:spMkLst>
            <pc:docMk/>
            <pc:sldMk cId="2574341989" sldId="463"/>
            <ac:spMk id="7" creationId="{B49A44CA-EA31-49C8-AAE7-6C938D6CF8BF}"/>
          </ac:spMkLst>
        </pc:spChg>
        <pc:spChg chg="add mod">
          <ac:chgData name="カトリ　ヒカル" userId="S::a71127@st.takushoku-u.ac.jp::7925d78e-1930-4a00-8eb4-81d293cf66e4" providerId="AD" clId="Web-{C0E207EC-DD1A-4976-824D-F1965A1EF782}" dt="2019-10-15T11:01:07.448" v="159" actId="20577"/>
          <ac:spMkLst>
            <pc:docMk/>
            <pc:sldMk cId="2574341989" sldId="463"/>
            <ac:spMk id="8" creationId="{9879A5B4-429D-4998-B264-A6A822C3CE7D}"/>
          </ac:spMkLst>
        </pc:spChg>
      </pc:sldChg>
    </pc:docChg>
  </pc:docChgLst>
  <pc:docChgLst>
    <pc:chgData name="ミヤモト　ショウゴ" userId="S::a71352@st.takushoku-u.ac.jp::d1b9f636-ea46-465c-ba2a-61856f725e73" providerId="AD" clId="Web-{62811B01-C5B9-7098-841C-ABC5F363BFD3}"/>
    <pc:docChg chg="modSld sldOrd">
      <pc:chgData name="ミヤモト　ショウゴ" userId="S::a71352@st.takushoku-u.ac.jp::d1b9f636-ea46-465c-ba2a-61856f725e73" providerId="AD" clId="Web-{62811B01-C5B9-7098-841C-ABC5F363BFD3}" dt="2019-11-02T07:28:41.083" v="51" actId="20577"/>
      <pc:docMkLst>
        <pc:docMk/>
      </pc:docMkLst>
      <pc:sldChg chg="ord">
        <pc:chgData name="ミヤモト　ショウゴ" userId="S::a71352@st.takushoku-u.ac.jp::d1b9f636-ea46-465c-ba2a-61856f725e73" providerId="AD" clId="Web-{62811B01-C5B9-7098-841C-ABC5F363BFD3}" dt="2019-11-02T07:17:03.765" v="14"/>
        <pc:sldMkLst>
          <pc:docMk/>
          <pc:sldMk cId="3791321563" sldId="454"/>
        </pc:sldMkLst>
      </pc:sldChg>
      <pc:sldChg chg="modSp">
        <pc:chgData name="ミヤモト　ショウゴ" userId="S::a71352@st.takushoku-u.ac.jp::d1b9f636-ea46-465c-ba2a-61856f725e73" providerId="AD" clId="Web-{62811B01-C5B9-7098-841C-ABC5F363BFD3}" dt="2019-11-02T07:28:36.786" v="49" actId="20577"/>
        <pc:sldMkLst>
          <pc:docMk/>
          <pc:sldMk cId="859427141" sldId="481"/>
        </pc:sldMkLst>
        <pc:spChg chg="mod">
          <ac:chgData name="ミヤモト　ショウゴ" userId="S::a71352@st.takushoku-u.ac.jp::d1b9f636-ea46-465c-ba2a-61856f725e73" providerId="AD" clId="Web-{62811B01-C5B9-7098-841C-ABC5F363BFD3}" dt="2019-11-02T07:28:36.786" v="49" actId="20577"/>
          <ac:spMkLst>
            <pc:docMk/>
            <pc:sldMk cId="859427141" sldId="481"/>
            <ac:spMk id="3" creationId="{F651E8E9-36FA-46DA-BF04-B57FED02D9E6}"/>
          </ac:spMkLst>
        </pc:spChg>
        <pc:spChg chg="mod">
          <ac:chgData name="ミヤモト　ショウゴ" userId="S::a71352@st.takushoku-u.ac.jp::d1b9f636-ea46-465c-ba2a-61856f725e73" providerId="AD" clId="Web-{62811B01-C5B9-7098-841C-ABC5F363BFD3}" dt="2019-11-02T07:27:59.942" v="23" actId="14100"/>
          <ac:spMkLst>
            <pc:docMk/>
            <pc:sldMk cId="859427141" sldId="481"/>
            <ac:spMk id="4" creationId="{D50FAE5D-3D23-4512-9E5D-7A93D34DDC7A}"/>
          </ac:spMkLst>
        </pc:spChg>
      </pc:sldChg>
    </pc:docChg>
  </pc:docChgLst>
  <pc:docChgLst>
    <pc:chgData name="ミヤモト　ショウゴ" userId="S::a71352@st.takushoku-u.ac.jp::d1b9f636-ea46-465c-ba2a-61856f725e73" providerId="AD" clId="Web-{4826BBBE-BA56-9959-3E7E-468E0FB8F1C9}"/>
    <pc:docChg chg="addSld delSld modSld sldOrd">
      <pc:chgData name="ミヤモト　ショウゴ" userId="S::a71352@st.takushoku-u.ac.jp::d1b9f636-ea46-465c-ba2a-61856f725e73" providerId="AD" clId="Web-{4826BBBE-BA56-9959-3E7E-468E0FB8F1C9}" dt="2019-11-15T10:24:31.591" v="991" actId="1076"/>
      <pc:docMkLst>
        <pc:docMk/>
      </pc:docMkLst>
      <pc:sldChg chg="modSp">
        <pc:chgData name="ミヤモト　ショウゴ" userId="S::a71352@st.takushoku-u.ac.jp::d1b9f636-ea46-465c-ba2a-61856f725e73" providerId="AD" clId="Web-{4826BBBE-BA56-9959-3E7E-468E0FB8F1C9}" dt="2019-11-15T10:24:31.591" v="991" actId="1076"/>
        <pc:sldMkLst>
          <pc:docMk/>
          <pc:sldMk cId="4118133197" sldId="464"/>
        </pc:sldMkLst>
        <pc:spChg chg="mod">
          <ac:chgData name="ミヤモト　ショウゴ" userId="S::a71352@st.takushoku-u.ac.jp::d1b9f636-ea46-465c-ba2a-61856f725e73" providerId="AD" clId="Web-{4826BBBE-BA56-9959-3E7E-468E0FB8F1C9}" dt="2019-11-15T10:24:16.497" v="988" actId="1076"/>
          <ac:spMkLst>
            <pc:docMk/>
            <pc:sldMk cId="4118133197" sldId="464"/>
            <ac:spMk id="4" creationId="{DD36E7A9-462A-4808-BD26-BF07A17BECCA}"/>
          </ac:spMkLst>
        </pc:spChg>
        <pc:spChg chg="mod">
          <ac:chgData name="ミヤモト　ショウゴ" userId="S::a71352@st.takushoku-u.ac.jp::d1b9f636-ea46-465c-ba2a-61856f725e73" providerId="AD" clId="Web-{4826BBBE-BA56-9959-3E7E-468E0FB8F1C9}" dt="2019-11-15T10:24:31.591" v="991" actId="1076"/>
          <ac:spMkLst>
            <pc:docMk/>
            <pc:sldMk cId="4118133197" sldId="464"/>
            <ac:spMk id="5" creationId="{C516BD52-36CE-4A8C-8F6C-EC151DD76F87}"/>
          </ac:spMkLst>
        </pc:spChg>
        <pc:spChg chg="mod">
          <ac:chgData name="ミヤモト　ショウゴ" userId="S::a71352@st.takushoku-u.ac.jp::d1b9f636-ea46-465c-ba2a-61856f725e73" providerId="AD" clId="Web-{4826BBBE-BA56-9959-3E7E-468E0FB8F1C9}" dt="2019-11-15T10:23:34.107" v="977" actId="1076"/>
          <ac:spMkLst>
            <pc:docMk/>
            <pc:sldMk cId="4118133197" sldId="464"/>
            <ac:spMk id="7" creationId="{BD872702-B730-43EB-BC2F-18CBD72297CC}"/>
          </ac:spMkLst>
        </pc:spChg>
        <pc:spChg chg="mod">
          <ac:chgData name="ミヤモト　ショウゴ" userId="S::a71352@st.takushoku-u.ac.jp::d1b9f636-ea46-465c-ba2a-61856f725e73" providerId="AD" clId="Web-{4826BBBE-BA56-9959-3E7E-468E0FB8F1C9}" dt="2019-11-15T10:24:27.685" v="990" actId="14100"/>
          <ac:spMkLst>
            <pc:docMk/>
            <pc:sldMk cId="4118133197" sldId="464"/>
            <ac:spMk id="8" creationId="{719268E7-D75E-496A-BFF1-617839247D41}"/>
          </ac:spMkLst>
        </pc:spChg>
      </pc:sldChg>
      <pc:sldChg chg="del">
        <pc:chgData name="ミヤモト　ショウゴ" userId="S::a71352@st.takushoku-u.ac.jp::d1b9f636-ea46-465c-ba2a-61856f725e73" providerId="AD" clId="Web-{4826BBBE-BA56-9959-3E7E-468E0FB8F1C9}" dt="2019-11-15T08:51:28.384" v="7"/>
        <pc:sldMkLst>
          <pc:docMk/>
          <pc:sldMk cId="3052278815" sldId="471"/>
        </pc:sldMkLst>
      </pc:sldChg>
      <pc:sldChg chg="ord">
        <pc:chgData name="ミヤモト　ショウゴ" userId="S::a71352@st.takushoku-u.ac.jp::d1b9f636-ea46-465c-ba2a-61856f725e73" providerId="AD" clId="Web-{4826BBBE-BA56-9959-3E7E-468E0FB8F1C9}" dt="2019-11-15T08:52:53.243" v="8"/>
        <pc:sldMkLst>
          <pc:docMk/>
          <pc:sldMk cId="3449609832" sldId="472"/>
        </pc:sldMkLst>
      </pc:sldChg>
      <pc:sldChg chg="addSp delSp modSp">
        <pc:chgData name="ミヤモト　ショウゴ" userId="S::a71352@st.takushoku-u.ac.jp::d1b9f636-ea46-465c-ba2a-61856f725e73" providerId="AD" clId="Web-{4826BBBE-BA56-9959-3E7E-468E0FB8F1C9}" dt="2019-11-15T09:05:19.648" v="238" actId="20577"/>
        <pc:sldMkLst>
          <pc:docMk/>
          <pc:sldMk cId="3446415859" sldId="475"/>
        </pc:sldMkLst>
        <pc:spChg chg="del">
          <ac:chgData name="ミヤモト　ショウゴ" userId="S::a71352@st.takushoku-u.ac.jp::d1b9f636-ea46-465c-ba2a-61856f725e73" providerId="AD" clId="Web-{4826BBBE-BA56-9959-3E7E-468E0FB8F1C9}" dt="2019-11-15T08:59:32.493" v="81"/>
          <ac:spMkLst>
            <pc:docMk/>
            <pc:sldMk cId="3446415859" sldId="475"/>
            <ac:spMk id="3" creationId="{921CF516-8AE1-4A49-930F-A5985A839EFE}"/>
          </ac:spMkLst>
        </pc:spChg>
        <pc:spChg chg="mod">
          <ac:chgData name="ミヤモト　ショウゴ" userId="S::a71352@st.takushoku-u.ac.jp::d1b9f636-ea46-465c-ba2a-61856f725e73" providerId="AD" clId="Web-{4826BBBE-BA56-9959-3E7E-468E0FB8F1C9}" dt="2019-11-15T08:53:47.477" v="9" actId="1076"/>
          <ac:spMkLst>
            <pc:docMk/>
            <pc:sldMk cId="3446415859" sldId="475"/>
            <ac:spMk id="4" creationId="{DFFD7EE6-01A0-4505-9D95-4218B173AAA8}"/>
          </ac:spMkLst>
        </pc:spChg>
        <pc:spChg chg="mod">
          <ac:chgData name="ミヤモト　ショウゴ" userId="S::a71352@st.takushoku-u.ac.jp::d1b9f636-ea46-465c-ba2a-61856f725e73" providerId="AD" clId="Web-{4826BBBE-BA56-9959-3E7E-468E0FB8F1C9}" dt="2019-11-15T08:59:44.368" v="83" actId="1076"/>
          <ac:spMkLst>
            <pc:docMk/>
            <pc:sldMk cId="3446415859" sldId="475"/>
            <ac:spMk id="5" creationId="{FDA90E30-2641-4C30-BB22-23D651831051}"/>
          </ac:spMkLst>
        </pc:spChg>
        <pc:spChg chg="mod">
          <ac:chgData name="ミヤモト　ショウゴ" userId="S::a71352@st.takushoku-u.ac.jp::d1b9f636-ea46-465c-ba2a-61856f725e73" providerId="AD" clId="Web-{4826BBBE-BA56-9959-3E7E-468E0FB8F1C9}" dt="2019-11-15T08:59:37.727" v="82" actId="1076"/>
          <ac:spMkLst>
            <pc:docMk/>
            <pc:sldMk cId="3446415859" sldId="475"/>
            <ac:spMk id="6" creationId="{28FB144C-F4EA-4031-ADC1-8863776314C2}"/>
          </ac:spMkLst>
        </pc:spChg>
        <pc:spChg chg="add mod">
          <ac:chgData name="ミヤモト　ショウゴ" userId="S::a71352@st.takushoku-u.ac.jp::d1b9f636-ea46-465c-ba2a-61856f725e73" providerId="AD" clId="Web-{4826BBBE-BA56-9959-3E7E-468E0FB8F1C9}" dt="2019-11-15T09:01:42.836" v="94" actId="14100"/>
          <ac:spMkLst>
            <pc:docMk/>
            <pc:sldMk cId="3446415859" sldId="475"/>
            <ac:spMk id="7" creationId="{A9046FBF-8657-4C90-B505-1D320329BBCB}"/>
          </ac:spMkLst>
        </pc:spChg>
        <pc:spChg chg="add mod">
          <ac:chgData name="ミヤモト　ショウゴ" userId="S::a71352@st.takushoku-u.ac.jp::d1b9f636-ea46-465c-ba2a-61856f725e73" providerId="AD" clId="Web-{4826BBBE-BA56-9959-3E7E-468E0FB8F1C9}" dt="2019-11-15T09:05:19.648" v="238" actId="20577"/>
          <ac:spMkLst>
            <pc:docMk/>
            <pc:sldMk cId="3446415859" sldId="475"/>
            <ac:spMk id="8" creationId="{13730964-C812-4380-890B-6B2BD5AC40BF}"/>
          </ac:spMkLst>
        </pc:spChg>
        <pc:spChg chg="del mod">
          <ac:chgData name="ミヤモト　ショウゴ" userId="S::a71352@st.takushoku-u.ac.jp::d1b9f636-ea46-465c-ba2a-61856f725e73" providerId="AD" clId="Web-{4826BBBE-BA56-9959-3E7E-468E0FB8F1C9}" dt="2019-11-15T08:58:35.946" v="80"/>
          <ac:spMkLst>
            <pc:docMk/>
            <pc:sldMk cId="3446415859" sldId="475"/>
            <ac:spMk id="9" creationId="{8D29B67A-2723-4EA6-8EB7-BC7A13492546}"/>
          </ac:spMkLst>
        </pc:spChg>
      </pc:sldChg>
      <pc:sldChg chg="modSp">
        <pc:chgData name="ミヤモト　ショウゴ" userId="S::a71352@st.takushoku-u.ac.jp::d1b9f636-ea46-465c-ba2a-61856f725e73" providerId="AD" clId="Web-{4826BBBE-BA56-9959-3E7E-468E0FB8F1C9}" dt="2019-11-15T09:00:06.227" v="89" actId="1076"/>
        <pc:sldMkLst>
          <pc:docMk/>
          <pc:sldMk cId="2152775119" sldId="487"/>
        </pc:sldMkLst>
        <pc:spChg chg="mod">
          <ac:chgData name="ミヤモト　ショウゴ" userId="S::a71352@st.takushoku-u.ac.jp::d1b9f636-ea46-465c-ba2a-61856f725e73" providerId="AD" clId="Web-{4826BBBE-BA56-9959-3E7E-468E0FB8F1C9}" dt="2019-11-15T09:00:06.227" v="89" actId="1076"/>
          <ac:spMkLst>
            <pc:docMk/>
            <pc:sldMk cId="2152775119" sldId="487"/>
            <ac:spMk id="7" creationId="{33905B0E-040E-4015-A839-C976A4C54A93}"/>
          </ac:spMkLst>
        </pc:spChg>
      </pc:sldChg>
      <pc:sldChg chg="modSp">
        <pc:chgData name="ミヤモト　ショウゴ" userId="S::a71352@st.takushoku-u.ac.jp::d1b9f636-ea46-465c-ba2a-61856f725e73" providerId="AD" clId="Web-{4826BBBE-BA56-9959-3E7E-468E0FB8F1C9}" dt="2019-11-15T10:19:22.108" v="962" actId="20577"/>
        <pc:sldMkLst>
          <pc:docMk/>
          <pc:sldMk cId="3118460350" sldId="495"/>
        </pc:sldMkLst>
        <pc:spChg chg="mod">
          <ac:chgData name="ミヤモト　ショウゴ" userId="S::a71352@st.takushoku-u.ac.jp::d1b9f636-ea46-465c-ba2a-61856f725e73" providerId="AD" clId="Web-{4826BBBE-BA56-9959-3E7E-468E0FB8F1C9}" dt="2019-11-15T10:19:22.108" v="962" actId="20577"/>
          <ac:spMkLst>
            <pc:docMk/>
            <pc:sldMk cId="3118460350" sldId="495"/>
            <ac:spMk id="3" creationId="{F9F21321-F552-4E60-8F5E-4A8262C79C86}"/>
          </ac:spMkLst>
        </pc:spChg>
      </pc:sldChg>
      <pc:sldChg chg="ord">
        <pc:chgData name="ミヤモト　ショウゴ" userId="S::a71352@st.takushoku-u.ac.jp::d1b9f636-ea46-465c-ba2a-61856f725e73" providerId="AD" clId="Web-{4826BBBE-BA56-9959-3E7E-468E0FB8F1C9}" dt="2019-11-15T08:27:15.917" v="4"/>
        <pc:sldMkLst>
          <pc:docMk/>
          <pc:sldMk cId="2015065025" sldId="507"/>
        </pc:sldMkLst>
      </pc:sldChg>
      <pc:sldChg chg="ord">
        <pc:chgData name="ミヤモト　ショウゴ" userId="S::a71352@st.takushoku-u.ac.jp::d1b9f636-ea46-465c-ba2a-61856f725e73" providerId="AD" clId="Web-{4826BBBE-BA56-9959-3E7E-468E0FB8F1C9}" dt="2019-11-15T08:27:15.917" v="2"/>
        <pc:sldMkLst>
          <pc:docMk/>
          <pc:sldMk cId="1416322713" sldId="508"/>
        </pc:sldMkLst>
      </pc:sldChg>
      <pc:sldChg chg="ord">
        <pc:chgData name="ミヤモト　ショウゴ" userId="S::a71352@st.takushoku-u.ac.jp::d1b9f636-ea46-465c-ba2a-61856f725e73" providerId="AD" clId="Web-{4826BBBE-BA56-9959-3E7E-468E0FB8F1C9}" dt="2019-11-15T08:27:15.917" v="3"/>
        <pc:sldMkLst>
          <pc:docMk/>
          <pc:sldMk cId="1662657822" sldId="509"/>
        </pc:sldMkLst>
      </pc:sldChg>
      <pc:sldChg chg="ord">
        <pc:chgData name="ミヤモト　ショウゴ" userId="S::a71352@st.takushoku-u.ac.jp::d1b9f636-ea46-465c-ba2a-61856f725e73" providerId="AD" clId="Web-{4826BBBE-BA56-9959-3E7E-468E0FB8F1C9}" dt="2019-11-15T08:27:15.917" v="1"/>
        <pc:sldMkLst>
          <pc:docMk/>
          <pc:sldMk cId="681025274" sldId="510"/>
        </pc:sldMkLst>
      </pc:sldChg>
      <pc:sldChg chg="ord">
        <pc:chgData name="ミヤモト　ショウゴ" userId="S::a71352@st.takushoku-u.ac.jp::d1b9f636-ea46-465c-ba2a-61856f725e73" providerId="AD" clId="Web-{4826BBBE-BA56-9959-3E7E-468E0FB8F1C9}" dt="2019-11-15T08:27:15.917" v="5"/>
        <pc:sldMkLst>
          <pc:docMk/>
          <pc:sldMk cId="2401858234" sldId="511"/>
        </pc:sldMkLst>
      </pc:sldChg>
      <pc:sldChg chg="ord">
        <pc:chgData name="ミヤモト　ショウゴ" userId="S::a71352@st.takushoku-u.ac.jp::d1b9f636-ea46-465c-ba2a-61856f725e73" providerId="AD" clId="Web-{4826BBBE-BA56-9959-3E7E-468E0FB8F1C9}" dt="2019-11-15T08:27:15.917" v="6"/>
        <pc:sldMkLst>
          <pc:docMk/>
          <pc:sldMk cId="388692777" sldId="512"/>
        </pc:sldMkLst>
      </pc:sldChg>
      <pc:sldChg chg="del">
        <pc:chgData name="ミヤモト　ショウゴ" userId="S::a71352@st.takushoku-u.ac.jp::d1b9f636-ea46-465c-ba2a-61856f725e73" providerId="AD" clId="Web-{4826BBBE-BA56-9959-3E7E-468E0FB8F1C9}" dt="2019-11-15T08:20:43.405" v="0"/>
        <pc:sldMkLst>
          <pc:docMk/>
          <pc:sldMk cId="2815304128" sldId="513"/>
        </pc:sldMkLst>
      </pc:sldChg>
      <pc:sldChg chg="addSp modSp new del">
        <pc:chgData name="ミヤモト　ショウゴ" userId="S::a71352@st.takushoku-u.ac.jp::d1b9f636-ea46-465c-ba2a-61856f725e73" providerId="AD" clId="Web-{4826BBBE-BA56-9959-3E7E-468E0FB8F1C9}" dt="2019-11-15T09:15:33.148" v="622"/>
        <pc:sldMkLst>
          <pc:docMk/>
          <pc:sldMk cId="868690720" sldId="514"/>
        </pc:sldMkLst>
        <pc:spChg chg="add mod">
          <ac:chgData name="ミヤモト　ショウゴ" userId="S::a71352@st.takushoku-u.ac.jp::d1b9f636-ea46-465c-ba2a-61856f725e73" providerId="AD" clId="Web-{4826BBBE-BA56-9959-3E7E-468E0FB8F1C9}" dt="2019-11-15T09:15:25.069" v="621" actId="1076"/>
          <ac:spMkLst>
            <pc:docMk/>
            <pc:sldMk cId="868690720" sldId="514"/>
            <ac:spMk id="3" creationId="{D591715B-AF95-43F1-8165-D1CF5814D0E1}"/>
          </ac:spMkLst>
        </pc:spChg>
        <pc:spChg chg="add mod ord">
          <ac:chgData name="ミヤモト　ショウゴ" userId="S::a71352@st.takushoku-u.ac.jp::d1b9f636-ea46-465c-ba2a-61856f725e73" providerId="AD" clId="Web-{4826BBBE-BA56-9959-3E7E-468E0FB8F1C9}" dt="2019-11-15T09:15:12.085" v="619" actId="1076"/>
          <ac:spMkLst>
            <pc:docMk/>
            <pc:sldMk cId="868690720" sldId="514"/>
            <ac:spMk id="4" creationId="{3D371CAB-6FD3-449E-B0ED-B3FE72C1451A}"/>
          </ac:spMkLst>
        </pc:spChg>
        <pc:spChg chg="add mod ord">
          <ac:chgData name="ミヤモト　ショウゴ" userId="S::a71352@st.takushoku-u.ac.jp::d1b9f636-ea46-465c-ba2a-61856f725e73" providerId="AD" clId="Web-{4826BBBE-BA56-9959-3E7E-468E0FB8F1C9}" dt="2019-11-15T09:15:09.960" v="617" actId="1076"/>
          <ac:spMkLst>
            <pc:docMk/>
            <pc:sldMk cId="868690720" sldId="514"/>
            <ac:spMk id="5" creationId="{C9ACB201-6A6C-4D3E-B1AB-86D4D0CA2AF8}"/>
          </ac:spMkLst>
        </pc:spChg>
        <pc:spChg chg="add mod ord">
          <ac:chgData name="ミヤモト　ショウゴ" userId="S::a71352@st.takushoku-u.ac.jp::d1b9f636-ea46-465c-ba2a-61856f725e73" providerId="AD" clId="Web-{4826BBBE-BA56-9959-3E7E-468E0FB8F1C9}" dt="2019-11-15T09:14:40.241" v="587" actId="1076"/>
          <ac:spMkLst>
            <pc:docMk/>
            <pc:sldMk cId="868690720" sldId="514"/>
            <ac:spMk id="6" creationId="{746EFC58-892B-42D4-A6C3-1EF926526FCC}"/>
          </ac:spMkLst>
        </pc:spChg>
      </pc:sldChg>
      <pc:sldChg chg="addSp delSp modSp new ord">
        <pc:chgData name="ミヤモト　ショウゴ" userId="S::a71352@st.takushoku-u.ac.jp::d1b9f636-ea46-465c-ba2a-61856f725e73" providerId="AD" clId="Web-{4826BBBE-BA56-9959-3E7E-468E0FB8F1C9}" dt="2019-11-15T09:42:36.758" v="961"/>
        <pc:sldMkLst>
          <pc:docMk/>
          <pc:sldMk cId="897332195" sldId="514"/>
        </pc:sldMkLst>
        <pc:graphicFrameChg chg="add del mod modGraphic">
          <ac:chgData name="ミヤモト　ショウゴ" userId="S::a71352@st.takushoku-u.ac.jp::d1b9f636-ea46-465c-ba2a-61856f725e73" providerId="AD" clId="Web-{4826BBBE-BA56-9959-3E7E-468E0FB8F1C9}" dt="2019-11-15T09:17:08.804" v="627"/>
          <ac:graphicFrameMkLst>
            <pc:docMk/>
            <pc:sldMk cId="897332195" sldId="514"/>
            <ac:graphicFrameMk id="3" creationId="{8E1135C1-23C1-4172-88D6-77F1BBE2083A}"/>
          </ac:graphicFrameMkLst>
        </pc:graphicFrameChg>
        <pc:graphicFrameChg chg="mod modGraphic">
          <ac:chgData name="ミヤモト　ショウゴ" userId="S::a71352@st.takushoku-u.ac.jp::d1b9f636-ea46-465c-ba2a-61856f725e73" providerId="AD" clId="Web-{4826BBBE-BA56-9959-3E7E-468E0FB8F1C9}" dt="2019-11-15T09:42:36.758" v="961"/>
          <ac:graphicFrameMkLst>
            <pc:docMk/>
            <pc:sldMk cId="897332195" sldId="514"/>
            <ac:graphicFrameMk id="4" creationId="{7AE190C7-6545-48B3-BEB9-0433C6C3FF4A}"/>
          </ac:graphicFrameMkLst>
        </pc:graphicFrameChg>
        <pc:graphicFrameChg chg="add del mod modGraphic">
          <ac:chgData name="ミヤモト　ショウゴ" userId="S::a71352@st.takushoku-u.ac.jp::d1b9f636-ea46-465c-ba2a-61856f725e73" providerId="AD" clId="Web-{4826BBBE-BA56-9959-3E7E-468E0FB8F1C9}" dt="2019-11-15T09:19:03.554" v="653"/>
          <ac:graphicFrameMkLst>
            <pc:docMk/>
            <pc:sldMk cId="897332195" sldId="514"/>
            <ac:graphicFrameMk id="5" creationId="{FA1F1531-3869-467D-80EA-A31302AA491F}"/>
          </ac:graphicFrameMkLst>
        </pc:graphicFrameChg>
        <pc:graphicFrameChg chg="add del mod modGraphic">
          <ac:chgData name="ミヤモト　ショウゴ" userId="S::a71352@st.takushoku-u.ac.jp::d1b9f636-ea46-465c-ba2a-61856f725e73" providerId="AD" clId="Web-{4826BBBE-BA56-9959-3E7E-468E0FB8F1C9}" dt="2019-11-15T09:40:03.664" v="954"/>
          <ac:graphicFrameMkLst>
            <pc:docMk/>
            <pc:sldMk cId="897332195" sldId="514"/>
            <ac:graphicFrameMk id="7" creationId="{32DFDB21-6F26-4B6B-9E3F-39B2DF29F4D7}"/>
          </ac:graphicFrameMkLst>
        </pc:graphicFrameChg>
      </pc:sldChg>
    </pc:docChg>
  </pc:docChgLst>
  <pc:docChgLst>
    <pc:chgData name="ミヤモト　ショウゴ" userId="S::a71352@st.takushoku-u.ac.jp::d1b9f636-ea46-465c-ba2a-61856f725e73" providerId="AD" clId="Web-{4DEB6C0E-AADB-87BB-C66A-F74B8EFEDE66}"/>
    <pc:docChg chg="addSld delSld modSld sldOrd">
      <pc:chgData name="ミヤモト　ショウゴ" userId="S::a71352@st.takushoku-u.ac.jp::d1b9f636-ea46-465c-ba2a-61856f725e73" providerId="AD" clId="Web-{4DEB6C0E-AADB-87BB-C66A-F74B8EFEDE66}" dt="2019-12-16T05:27:38.196" v="2210" actId="20577"/>
      <pc:docMkLst>
        <pc:docMk/>
      </pc:docMkLst>
      <pc:sldChg chg="delSp modSp ord">
        <pc:chgData name="ミヤモト　ショウゴ" userId="S::a71352@st.takushoku-u.ac.jp::d1b9f636-ea46-465c-ba2a-61856f725e73" providerId="AD" clId="Web-{4DEB6C0E-AADB-87BB-C66A-F74B8EFEDE66}" dt="2019-12-14T11:51:18.456" v="822" actId="1076"/>
        <pc:sldMkLst>
          <pc:docMk/>
          <pc:sldMk cId="2213627459" sldId="351"/>
        </pc:sldMkLst>
        <pc:spChg chg="del">
          <ac:chgData name="ミヤモト　ショウゴ" userId="S::a71352@st.takushoku-u.ac.jp::d1b9f636-ea46-465c-ba2a-61856f725e73" providerId="AD" clId="Web-{4DEB6C0E-AADB-87BB-C66A-F74B8EFEDE66}" dt="2019-12-14T11:51:12.674" v="821"/>
          <ac:spMkLst>
            <pc:docMk/>
            <pc:sldMk cId="2213627459" sldId="351"/>
            <ac:spMk id="5" creationId="{00000000-0000-0000-0000-000000000000}"/>
          </ac:spMkLst>
        </pc:spChg>
        <pc:picChg chg="mod">
          <ac:chgData name="ミヤモト　ショウゴ" userId="S::a71352@st.takushoku-u.ac.jp::d1b9f636-ea46-465c-ba2a-61856f725e73" providerId="AD" clId="Web-{4DEB6C0E-AADB-87BB-C66A-F74B8EFEDE66}" dt="2019-12-14T11:51:18.456" v="822" actId="1076"/>
          <ac:picMkLst>
            <pc:docMk/>
            <pc:sldMk cId="2213627459" sldId="351"/>
            <ac:picMk id="4" creationId="{00000000-0000-0000-0000-000000000000}"/>
          </ac:picMkLst>
        </pc:picChg>
        <pc:picChg chg="mod modCrop">
          <ac:chgData name="ミヤモト　ショウゴ" userId="S::a71352@st.takushoku-u.ac.jp::d1b9f636-ea46-465c-ba2a-61856f725e73" providerId="AD" clId="Web-{4DEB6C0E-AADB-87BB-C66A-F74B8EFEDE66}" dt="2019-12-14T11:51:08.831" v="820" actId="1076"/>
          <ac:picMkLst>
            <pc:docMk/>
            <pc:sldMk cId="2213627459" sldId="351"/>
            <ac:picMk id="7" creationId="{3FD31852-A599-48E8-BB3F-1A1FFC7E51E1}"/>
          </ac:picMkLst>
        </pc:picChg>
      </pc:sldChg>
      <pc:sldChg chg="modSp">
        <pc:chgData name="ミヤモト　ショウゴ" userId="S::a71352@st.takushoku-u.ac.jp::d1b9f636-ea46-465c-ba2a-61856f725e73" providerId="AD" clId="Web-{4DEB6C0E-AADB-87BB-C66A-F74B8EFEDE66}" dt="2019-12-14T12:37:05.280" v="1671" actId="20577"/>
        <pc:sldMkLst>
          <pc:docMk/>
          <pc:sldMk cId="877788502" sldId="367"/>
        </pc:sldMkLst>
        <pc:spChg chg="mod">
          <ac:chgData name="ミヤモト　ショウゴ" userId="S::a71352@st.takushoku-u.ac.jp::d1b9f636-ea46-465c-ba2a-61856f725e73" providerId="AD" clId="Web-{4DEB6C0E-AADB-87BB-C66A-F74B8EFEDE66}" dt="2019-12-14T12:37:05.280" v="1671" actId="20577"/>
          <ac:spMkLst>
            <pc:docMk/>
            <pc:sldMk cId="877788502" sldId="367"/>
            <ac:spMk id="3" creationId="{00000000-0000-0000-0000-000000000000}"/>
          </ac:spMkLst>
        </pc:spChg>
      </pc:sldChg>
      <pc:sldChg chg="delSp modSp add del ord">
        <pc:chgData name="ミヤモト　ショウゴ" userId="S::a71352@st.takushoku-u.ac.jp::d1b9f636-ea46-465c-ba2a-61856f725e73" providerId="AD" clId="Web-{4DEB6C0E-AADB-87BB-C66A-F74B8EFEDE66}" dt="2019-12-16T05:27:25.712" v="2208" actId="20577"/>
        <pc:sldMkLst>
          <pc:docMk/>
          <pc:sldMk cId="2785278914" sldId="401"/>
        </pc:sldMkLst>
        <pc:spChg chg="mod">
          <ac:chgData name="ミヤモト　ショウゴ" userId="S::a71352@st.takushoku-u.ac.jp::d1b9f636-ea46-465c-ba2a-61856f725e73" providerId="AD" clId="Web-{4DEB6C0E-AADB-87BB-C66A-F74B8EFEDE66}" dt="2019-12-16T05:27:25.712" v="2208" actId="20577"/>
          <ac:spMkLst>
            <pc:docMk/>
            <pc:sldMk cId="2785278914" sldId="401"/>
            <ac:spMk id="4" creationId="{FA9100EA-3B10-4E64-B5AE-D00954324DA1}"/>
          </ac:spMkLst>
        </pc:spChg>
        <pc:spChg chg="del">
          <ac:chgData name="ミヤモト　ショウゴ" userId="S::a71352@st.takushoku-u.ac.jp::d1b9f636-ea46-465c-ba2a-61856f725e73" providerId="AD" clId="Web-{4DEB6C0E-AADB-87BB-C66A-F74B8EFEDE66}" dt="2019-12-14T12:48:39.991" v="1782"/>
          <ac:spMkLst>
            <pc:docMk/>
            <pc:sldMk cId="2785278914" sldId="401"/>
            <ac:spMk id="6" creationId="{74EBFE53-8847-49E2-97A5-0027B11695D9}"/>
          </ac:spMkLst>
        </pc:spChg>
        <pc:spChg chg="mod">
          <ac:chgData name="ミヤモト　ショウゴ" userId="S::a71352@st.takushoku-u.ac.jp::d1b9f636-ea46-465c-ba2a-61856f725e73" providerId="AD" clId="Web-{4DEB6C0E-AADB-87BB-C66A-F74B8EFEDE66}" dt="2019-12-14T12:50:04.012" v="1807" actId="20577"/>
          <ac:spMkLst>
            <pc:docMk/>
            <pc:sldMk cId="2785278914" sldId="401"/>
            <ac:spMk id="7" creationId="{00D615CB-CBB5-4AE1-9AC8-5CA71C4308B9}"/>
          </ac:spMkLst>
        </pc:spChg>
        <pc:spChg chg="mod">
          <ac:chgData name="ミヤモト　ショウゴ" userId="S::a71352@st.takushoku-u.ac.jp::d1b9f636-ea46-465c-ba2a-61856f725e73" providerId="AD" clId="Web-{4DEB6C0E-AADB-87BB-C66A-F74B8EFEDE66}" dt="2019-12-14T12:09:41.837" v="1242" actId="20577"/>
          <ac:spMkLst>
            <pc:docMk/>
            <pc:sldMk cId="2785278914" sldId="401"/>
            <ac:spMk id="10" creationId="{3D83E61E-7762-4F19-96F5-4800EC2C17A3}"/>
          </ac:spMkLst>
        </pc:spChg>
      </pc:sldChg>
      <pc:sldChg chg="ord">
        <pc:chgData name="ミヤモト　ショウゴ" userId="S::a71352@st.takushoku-u.ac.jp::d1b9f636-ea46-465c-ba2a-61856f725e73" providerId="AD" clId="Web-{4DEB6C0E-AADB-87BB-C66A-F74B8EFEDE66}" dt="2019-12-14T12:46:06.036" v="1715"/>
        <pc:sldMkLst>
          <pc:docMk/>
          <pc:sldMk cId="1935270770" sldId="415"/>
        </pc:sldMkLst>
      </pc:sldChg>
      <pc:sldChg chg="modSp">
        <pc:chgData name="ミヤモト　ショウゴ" userId="S::a71352@st.takushoku-u.ac.jp::d1b9f636-ea46-465c-ba2a-61856f725e73" providerId="AD" clId="Web-{4DEB6C0E-AADB-87BB-C66A-F74B8EFEDE66}" dt="2019-12-14T11:09:27.665" v="732" actId="1076"/>
        <pc:sldMkLst>
          <pc:docMk/>
          <pc:sldMk cId="2837509584" sldId="440"/>
        </pc:sldMkLst>
        <pc:spChg chg="mod">
          <ac:chgData name="ミヤモト　ショウゴ" userId="S::a71352@st.takushoku-u.ac.jp::d1b9f636-ea46-465c-ba2a-61856f725e73" providerId="AD" clId="Web-{4DEB6C0E-AADB-87BB-C66A-F74B8EFEDE66}" dt="2019-12-14T11:09:27.665" v="732" actId="1076"/>
          <ac:spMkLst>
            <pc:docMk/>
            <pc:sldMk cId="2837509584" sldId="440"/>
            <ac:spMk id="4" creationId="{00000000-0000-0000-0000-000000000000}"/>
          </ac:spMkLst>
        </pc:spChg>
        <pc:spChg chg="mod">
          <ac:chgData name="ミヤモト　ショウゴ" userId="S::a71352@st.takushoku-u.ac.jp::d1b9f636-ea46-465c-ba2a-61856f725e73" providerId="AD" clId="Web-{4DEB6C0E-AADB-87BB-C66A-F74B8EFEDE66}" dt="2019-12-14T11:09:23.321" v="731" actId="1076"/>
          <ac:spMkLst>
            <pc:docMk/>
            <pc:sldMk cId="2837509584" sldId="440"/>
            <ac:spMk id="6" creationId="{A0E070CF-E596-4B2B-B571-DCF6EC8371E8}"/>
          </ac:spMkLst>
        </pc:spChg>
      </pc:sldChg>
      <pc:sldChg chg="addSp delSp modSp ord">
        <pc:chgData name="ミヤモト　ショウゴ" userId="S::a71352@st.takushoku-u.ac.jp::d1b9f636-ea46-465c-ba2a-61856f725e73" providerId="AD" clId="Web-{4DEB6C0E-AADB-87BB-C66A-F74B8EFEDE66}" dt="2019-12-16T05:21:44.774" v="2178" actId="1076"/>
        <pc:sldMkLst>
          <pc:docMk/>
          <pc:sldMk cId="3257236463" sldId="447"/>
        </pc:sldMkLst>
        <pc:spChg chg="add del mod">
          <ac:chgData name="ミヤモト　ショウゴ" userId="S::a71352@st.takushoku-u.ac.jp::d1b9f636-ea46-465c-ba2a-61856f725e73" providerId="AD" clId="Web-{4DEB6C0E-AADB-87BB-C66A-F74B8EFEDE66}" dt="2019-12-16T05:21:44.774" v="2178" actId="1076"/>
          <ac:spMkLst>
            <pc:docMk/>
            <pc:sldMk cId="3257236463" sldId="447"/>
            <ac:spMk id="6" creationId="{715076A4-210A-4E09-B782-2FEB0C1CCF15}"/>
          </ac:spMkLst>
        </pc:spChg>
        <pc:graphicFrameChg chg="mod">
          <ac:chgData name="ミヤモト　ショウゴ" userId="S::a71352@st.takushoku-u.ac.jp::d1b9f636-ea46-465c-ba2a-61856f725e73" providerId="AD" clId="Web-{4DEB6C0E-AADB-87BB-C66A-F74B8EFEDE66}" dt="2019-12-16T05:14:33.179" v="1994" actId="1076"/>
          <ac:graphicFrameMkLst>
            <pc:docMk/>
            <pc:sldMk cId="3257236463" sldId="447"/>
            <ac:graphicFrameMk id="4" creationId="{00000000-0000-0000-0000-000000000000}"/>
          </ac:graphicFrameMkLst>
        </pc:graphicFrameChg>
      </pc:sldChg>
      <pc:sldChg chg="modSp ord">
        <pc:chgData name="ミヤモト　ショウゴ" userId="S::a71352@st.takushoku-u.ac.jp::d1b9f636-ea46-465c-ba2a-61856f725e73" providerId="AD" clId="Web-{4DEB6C0E-AADB-87BB-C66A-F74B8EFEDE66}" dt="2019-12-16T05:24:18.477" v="2179" actId="20577"/>
        <pc:sldMkLst>
          <pc:docMk/>
          <pc:sldMk cId="1876371353" sldId="448"/>
        </pc:sldMkLst>
        <pc:spChg chg="mod">
          <ac:chgData name="ミヤモト　ショウゴ" userId="S::a71352@st.takushoku-u.ac.jp::d1b9f636-ea46-465c-ba2a-61856f725e73" providerId="AD" clId="Web-{4DEB6C0E-AADB-87BB-C66A-F74B8EFEDE66}" dt="2019-12-16T05:24:18.477" v="2179" actId="20577"/>
          <ac:spMkLst>
            <pc:docMk/>
            <pc:sldMk cId="1876371353" sldId="448"/>
            <ac:spMk id="2" creationId="{00000000-0000-0000-0000-000000000000}"/>
          </ac:spMkLst>
        </pc:spChg>
        <pc:spChg chg="mod">
          <ac:chgData name="ミヤモト　ショウゴ" userId="S::a71352@st.takushoku-u.ac.jp::d1b9f636-ea46-465c-ba2a-61856f725e73" providerId="AD" clId="Web-{4DEB6C0E-AADB-87BB-C66A-F74B8EFEDE66}" dt="2019-12-14T12:00:29.213" v="1023" actId="1076"/>
          <ac:spMkLst>
            <pc:docMk/>
            <pc:sldMk cId="1876371353" sldId="448"/>
            <ac:spMk id="8" creationId="{C32CD9D2-DF9D-414C-84C5-68F1890F2063}"/>
          </ac:spMkLst>
        </pc:spChg>
        <pc:spChg chg="mod">
          <ac:chgData name="ミヤモト　ショウゴ" userId="S::a71352@st.takushoku-u.ac.jp::d1b9f636-ea46-465c-ba2a-61856f725e73" providerId="AD" clId="Web-{4DEB6C0E-AADB-87BB-C66A-F74B8EFEDE66}" dt="2019-12-16T05:05:11.162" v="1989" actId="20577"/>
          <ac:spMkLst>
            <pc:docMk/>
            <pc:sldMk cId="1876371353" sldId="448"/>
            <ac:spMk id="10" creationId="{00000000-0000-0000-0000-000000000000}"/>
          </ac:spMkLst>
        </pc:spChg>
        <pc:spChg chg="mod">
          <ac:chgData name="ミヤモト　ショウゴ" userId="S::a71352@st.takushoku-u.ac.jp::d1b9f636-ea46-465c-ba2a-61856f725e73" providerId="AD" clId="Web-{4DEB6C0E-AADB-87BB-C66A-F74B8EFEDE66}" dt="2019-12-14T12:03:13.698" v="1045" actId="20577"/>
          <ac:spMkLst>
            <pc:docMk/>
            <pc:sldMk cId="1876371353" sldId="448"/>
            <ac:spMk id="11" creationId="{B70E715D-7073-498D-87CB-FD6920DA2B15}"/>
          </ac:spMkLst>
        </pc:spChg>
      </pc:sldChg>
      <pc:sldChg chg="ord">
        <pc:chgData name="ミヤモト　ショウゴ" userId="S::a71352@st.takushoku-u.ac.jp::d1b9f636-ea46-465c-ba2a-61856f725e73" providerId="AD" clId="Web-{4DEB6C0E-AADB-87BB-C66A-F74B8EFEDE66}" dt="2019-12-14T12:01:51.229" v="1033"/>
        <pc:sldMkLst>
          <pc:docMk/>
          <pc:sldMk cId="3109934044" sldId="470"/>
        </pc:sldMkLst>
      </pc:sldChg>
      <pc:sldChg chg="modSp ord">
        <pc:chgData name="ミヤモト　ショウゴ" userId="S::a71352@st.takushoku-u.ac.jp::d1b9f636-ea46-465c-ba2a-61856f725e73" providerId="AD" clId="Web-{4DEB6C0E-AADB-87BB-C66A-F74B8EFEDE66}" dt="2019-12-14T11:56:17.234" v="953"/>
        <pc:sldMkLst>
          <pc:docMk/>
          <pc:sldMk cId="8906097" sldId="480"/>
        </pc:sldMkLst>
        <pc:spChg chg="mod">
          <ac:chgData name="ミヤモト　ショウゴ" userId="S::a71352@st.takushoku-u.ac.jp::d1b9f636-ea46-465c-ba2a-61856f725e73" providerId="AD" clId="Web-{4DEB6C0E-AADB-87BB-C66A-F74B8EFEDE66}" dt="2019-12-14T10:22:14.792" v="431" actId="20577"/>
          <ac:spMkLst>
            <pc:docMk/>
            <pc:sldMk cId="8906097" sldId="480"/>
            <ac:spMk id="2" creationId="{6F634DC2-F9D5-4C09-B0A5-7DFF8C04A3B0}"/>
          </ac:spMkLst>
        </pc:spChg>
        <pc:spChg chg="mod">
          <ac:chgData name="ミヤモト　ショウゴ" userId="S::a71352@st.takushoku-u.ac.jp::d1b9f636-ea46-465c-ba2a-61856f725e73" providerId="AD" clId="Web-{4DEB6C0E-AADB-87BB-C66A-F74B8EFEDE66}" dt="2019-12-14T10:24:06.479" v="465" actId="14100"/>
          <ac:spMkLst>
            <pc:docMk/>
            <pc:sldMk cId="8906097" sldId="480"/>
            <ac:spMk id="19" creationId="{6DF35EFA-5ECC-415A-AB6A-9BB8E3B9C454}"/>
          </ac:spMkLst>
        </pc:spChg>
        <pc:spChg chg="mod">
          <ac:chgData name="ミヤモト　ショウゴ" userId="S::a71352@st.takushoku-u.ac.jp::d1b9f636-ea46-465c-ba2a-61856f725e73" providerId="AD" clId="Web-{4DEB6C0E-AADB-87BB-C66A-F74B8EFEDE66}" dt="2019-12-14T10:24:06.495" v="466" actId="14100"/>
          <ac:spMkLst>
            <pc:docMk/>
            <pc:sldMk cId="8906097" sldId="480"/>
            <ac:spMk id="20" creationId="{48121704-246D-4232-96F1-1332A7D776A3}"/>
          </ac:spMkLst>
        </pc:spChg>
        <pc:spChg chg="mod">
          <ac:chgData name="ミヤモト　ショウゴ" userId="S::a71352@st.takushoku-u.ac.jp::d1b9f636-ea46-465c-ba2a-61856f725e73" providerId="AD" clId="Web-{4DEB6C0E-AADB-87BB-C66A-F74B8EFEDE66}" dt="2019-12-14T10:24:06.495" v="467" actId="14100"/>
          <ac:spMkLst>
            <pc:docMk/>
            <pc:sldMk cId="8906097" sldId="480"/>
            <ac:spMk id="21" creationId="{89B1AE5C-3855-4AD0-ACDB-DBC3EF28BA83}"/>
          </ac:spMkLst>
        </pc:spChg>
        <pc:spChg chg="mod">
          <ac:chgData name="ミヤモト　ショウゴ" userId="S::a71352@st.takushoku-u.ac.jp::d1b9f636-ea46-465c-ba2a-61856f725e73" providerId="AD" clId="Web-{4DEB6C0E-AADB-87BB-C66A-F74B8EFEDE66}" dt="2019-12-14T10:24:06.510" v="468" actId="14100"/>
          <ac:spMkLst>
            <pc:docMk/>
            <pc:sldMk cId="8906097" sldId="480"/>
            <ac:spMk id="22" creationId="{D12F492A-DCB3-4F3F-B205-DB486A94409E}"/>
          </ac:spMkLst>
        </pc:spChg>
        <pc:spChg chg="mod">
          <ac:chgData name="ミヤモト　ショウゴ" userId="S::a71352@st.takushoku-u.ac.jp::d1b9f636-ea46-465c-ba2a-61856f725e73" providerId="AD" clId="Web-{4DEB6C0E-AADB-87BB-C66A-F74B8EFEDE66}" dt="2019-12-14T10:24:06.510" v="469" actId="14100"/>
          <ac:spMkLst>
            <pc:docMk/>
            <pc:sldMk cId="8906097" sldId="480"/>
            <ac:spMk id="23" creationId="{2C46C765-9EB2-49AA-B4EE-21843BA00605}"/>
          </ac:spMkLst>
        </pc:spChg>
        <pc:spChg chg="mod">
          <ac:chgData name="ミヤモト　ショウゴ" userId="S::a71352@st.takushoku-u.ac.jp::d1b9f636-ea46-465c-ba2a-61856f725e73" providerId="AD" clId="Web-{4DEB6C0E-AADB-87BB-C66A-F74B8EFEDE66}" dt="2019-12-14T10:24:06.510" v="470" actId="14100"/>
          <ac:spMkLst>
            <pc:docMk/>
            <pc:sldMk cId="8906097" sldId="480"/>
            <ac:spMk id="24" creationId="{D3964280-E6BA-4ECE-9BC0-88E1CF2160E7}"/>
          </ac:spMkLst>
        </pc:spChg>
        <pc:spChg chg="mod">
          <ac:chgData name="ミヤモト　ショウゴ" userId="S::a71352@st.takushoku-u.ac.jp::d1b9f636-ea46-465c-ba2a-61856f725e73" providerId="AD" clId="Web-{4DEB6C0E-AADB-87BB-C66A-F74B8EFEDE66}" dt="2019-12-14T11:50:36.049" v="815" actId="20577"/>
          <ac:spMkLst>
            <pc:docMk/>
            <pc:sldMk cId="8906097" sldId="480"/>
            <ac:spMk id="25" creationId="{EF3D58EC-B1B0-4B13-9783-6AF662060924}"/>
          </ac:spMkLst>
        </pc:spChg>
        <pc:picChg chg="mod">
          <ac:chgData name="ミヤモト　ショウゴ" userId="S::a71352@st.takushoku-u.ac.jp::d1b9f636-ea46-465c-ba2a-61856f725e73" providerId="AD" clId="Web-{4DEB6C0E-AADB-87BB-C66A-F74B8EFEDE66}" dt="2019-12-14T10:24:06.401" v="459" actId="14100"/>
          <ac:picMkLst>
            <pc:docMk/>
            <pc:sldMk cId="8906097" sldId="480"/>
            <ac:picMk id="7" creationId="{CA5FE709-E4CD-4E11-8132-31FDB9603C5A}"/>
          </ac:picMkLst>
        </pc:picChg>
        <pc:picChg chg="mod">
          <ac:chgData name="ミヤモト　ショウゴ" userId="S::a71352@st.takushoku-u.ac.jp::d1b9f636-ea46-465c-ba2a-61856f725e73" providerId="AD" clId="Web-{4DEB6C0E-AADB-87BB-C66A-F74B8EFEDE66}" dt="2019-12-14T10:24:06.417" v="460" actId="14100"/>
          <ac:picMkLst>
            <pc:docMk/>
            <pc:sldMk cId="8906097" sldId="480"/>
            <ac:picMk id="9" creationId="{CFF565BC-BB5E-40F7-B236-7C5A730A072B}"/>
          </ac:picMkLst>
        </pc:picChg>
        <pc:picChg chg="mod">
          <ac:chgData name="ミヤモト　ショウゴ" userId="S::a71352@st.takushoku-u.ac.jp::d1b9f636-ea46-465c-ba2a-61856f725e73" providerId="AD" clId="Web-{4DEB6C0E-AADB-87BB-C66A-F74B8EFEDE66}" dt="2019-12-14T10:24:06.432" v="461" actId="14100"/>
          <ac:picMkLst>
            <pc:docMk/>
            <pc:sldMk cId="8906097" sldId="480"/>
            <ac:picMk id="11" creationId="{FCFF1907-F991-44FB-AC59-842DEB30D8F7}"/>
          </ac:picMkLst>
        </pc:picChg>
        <pc:picChg chg="mod">
          <ac:chgData name="ミヤモト　ショウゴ" userId="S::a71352@st.takushoku-u.ac.jp::d1b9f636-ea46-465c-ba2a-61856f725e73" providerId="AD" clId="Web-{4DEB6C0E-AADB-87BB-C66A-F74B8EFEDE66}" dt="2019-12-14T10:24:06.448" v="462" actId="14100"/>
          <ac:picMkLst>
            <pc:docMk/>
            <pc:sldMk cId="8906097" sldId="480"/>
            <ac:picMk id="13" creationId="{2C36BCAA-42F3-4A92-91C7-C7872A8DA08A}"/>
          </ac:picMkLst>
        </pc:picChg>
        <pc:picChg chg="mod">
          <ac:chgData name="ミヤモト　ショウゴ" userId="S::a71352@st.takushoku-u.ac.jp::d1b9f636-ea46-465c-ba2a-61856f725e73" providerId="AD" clId="Web-{4DEB6C0E-AADB-87BB-C66A-F74B8EFEDE66}" dt="2019-12-14T10:24:06.463" v="463" actId="14100"/>
          <ac:picMkLst>
            <pc:docMk/>
            <pc:sldMk cId="8906097" sldId="480"/>
            <ac:picMk id="15" creationId="{5C2597CD-D015-42F7-A8C0-9F88A746C318}"/>
          </ac:picMkLst>
        </pc:picChg>
        <pc:picChg chg="mod">
          <ac:chgData name="ミヤモト　ショウゴ" userId="S::a71352@st.takushoku-u.ac.jp::d1b9f636-ea46-465c-ba2a-61856f725e73" providerId="AD" clId="Web-{4DEB6C0E-AADB-87BB-C66A-F74B8EFEDE66}" dt="2019-12-14T10:24:06.479" v="464" actId="14100"/>
          <ac:picMkLst>
            <pc:docMk/>
            <pc:sldMk cId="8906097" sldId="480"/>
            <ac:picMk id="17" creationId="{FD77CB9D-8CE5-40F4-B914-84D974967CA1}"/>
          </ac:picMkLst>
        </pc:picChg>
        <pc:cxnChg chg="mod">
          <ac:chgData name="ミヤモト　ショウゴ" userId="S::a71352@st.takushoku-u.ac.jp::d1b9f636-ea46-465c-ba2a-61856f725e73" providerId="AD" clId="Web-{4DEB6C0E-AADB-87BB-C66A-F74B8EFEDE66}" dt="2019-12-14T10:24:06.526" v="471" actId="14100"/>
          <ac:cxnSpMkLst>
            <pc:docMk/>
            <pc:sldMk cId="8906097" sldId="480"/>
            <ac:cxnSpMk id="3" creationId="{DB578C6F-120D-4452-9A1B-7D71AB53A2C6}"/>
          </ac:cxnSpMkLst>
        </pc:cxnChg>
        <pc:cxnChg chg="mod">
          <ac:chgData name="ミヤモト　ショウゴ" userId="S::a71352@st.takushoku-u.ac.jp::d1b9f636-ea46-465c-ba2a-61856f725e73" providerId="AD" clId="Web-{4DEB6C0E-AADB-87BB-C66A-F74B8EFEDE66}" dt="2019-12-14T10:24:06.526" v="472" actId="14100"/>
          <ac:cxnSpMkLst>
            <pc:docMk/>
            <pc:sldMk cId="8906097" sldId="480"/>
            <ac:cxnSpMk id="18" creationId="{72A0E954-B5C5-4873-AFE5-82BCC13DC630}"/>
          </ac:cxnSpMkLst>
        </pc:cxnChg>
        <pc:cxnChg chg="mod">
          <ac:chgData name="ミヤモト　ショウゴ" userId="S::a71352@st.takushoku-u.ac.jp::d1b9f636-ea46-465c-ba2a-61856f725e73" providerId="AD" clId="Web-{4DEB6C0E-AADB-87BB-C66A-F74B8EFEDE66}" dt="2019-12-14T10:24:06.542" v="473" actId="14100"/>
          <ac:cxnSpMkLst>
            <pc:docMk/>
            <pc:sldMk cId="8906097" sldId="480"/>
            <ac:cxnSpMk id="27" creationId="{70EB3FBF-1297-4ABF-ADE7-B42C129CF299}"/>
          </ac:cxnSpMkLst>
        </pc:cxnChg>
        <pc:cxnChg chg="mod">
          <ac:chgData name="ミヤモト　ショウゴ" userId="S::a71352@st.takushoku-u.ac.jp::d1b9f636-ea46-465c-ba2a-61856f725e73" providerId="AD" clId="Web-{4DEB6C0E-AADB-87BB-C66A-F74B8EFEDE66}" dt="2019-12-14T10:24:06.542" v="474" actId="14100"/>
          <ac:cxnSpMkLst>
            <pc:docMk/>
            <pc:sldMk cId="8906097" sldId="480"/>
            <ac:cxnSpMk id="29" creationId="{D0F06812-134C-46C4-9A74-4AA0D5B9F062}"/>
          </ac:cxnSpMkLst>
        </pc:cxnChg>
        <pc:cxnChg chg="mod">
          <ac:chgData name="ミヤモト　ショウゴ" userId="S::a71352@st.takushoku-u.ac.jp::d1b9f636-ea46-465c-ba2a-61856f725e73" providerId="AD" clId="Web-{4DEB6C0E-AADB-87BB-C66A-F74B8EFEDE66}" dt="2019-12-14T10:24:06.542" v="475" actId="14100"/>
          <ac:cxnSpMkLst>
            <pc:docMk/>
            <pc:sldMk cId="8906097" sldId="480"/>
            <ac:cxnSpMk id="30" creationId="{4AD7023F-18CB-4013-A97A-FB8378169B59}"/>
          </ac:cxnSpMkLst>
        </pc:cxnChg>
        <pc:cxnChg chg="mod">
          <ac:chgData name="ミヤモト　ショウゴ" userId="S::a71352@st.takushoku-u.ac.jp::d1b9f636-ea46-465c-ba2a-61856f725e73" providerId="AD" clId="Web-{4DEB6C0E-AADB-87BB-C66A-F74B8EFEDE66}" dt="2019-12-14T10:24:06.557" v="476" actId="14100"/>
          <ac:cxnSpMkLst>
            <pc:docMk/>
            <pc:sldMk cId="8906097" sldId="480"/>
            <ac:cxnSpMk id="31" creationId="{0488B225-3BB0-4829-9622-70A100945171}"/>
          </ac:cxnSpMkLst>
        </pc:cxnChg>
        <pc:cxnChg chg="mod">
          <ac:chgData name="ミヤモト　ショウゴ" userId="S::a71352@st.takushoku-u.ac.jp::d1b9f636-ea46-465c-ba2a-61856f725e73" providerId="AD" clId="Web-{4DEB6C0E-AADB-87BB-C66A-F74B8EFEDE66}" dt="2019-12-14T10:24:06.557" v="477" actId="14100"/>
          <ac:cxnSpMkLst>
            <pc:docMk/>
            <pc:sldMk cId="8906097" sldId="480"/>
            <ac:cxnSpMk id="33" creationId="{A25622A7-8ABC-4C07-9A31-22A282606B9B}"/>
          </ac:cxnSpMkLst>
        </pc:cxnChg>
        <pc:cxnChg chg="mod">
          <ac:chgData name="ミヤモト　ショウゴ" userId="S::a71352@st.takushoku-u.ac.jp::d1b9f636-ea46-465c-ba2a-61856f725e73" providerId="AD" clId="Web-{4DEB6C0E-AADB-87BB-C66A-F74B8EFEDE66}" dt="2019-12-14T10:24:06.573" v="478" actId="14100"/>
          <ac:cxnSpMkLst>
            <pc:docMk/>
            <pc:sldMk cId="8906097" sldId="480"/>
            <ac:cxnSpMk id="34" creationId="{CA0B1CC9-70D4-4966-9BA2-E6C7D07C82C2}"/>
          </ac:cxnSpMkLst>
        </pc:cxnChg>
        <pc:cxnChg chg="mod">
          <ac:chgData name="ミヤモト　ショウゴ" userId="S::a71352@st.takushoku-u.ac.jp::d1b9f636-ea46-465c-ba2a-61856f725e73" providerId="AD" clId="Web-{4DEB6C0E-AADB-87BB-C66A-F74B8EFEDE66}" dt="2019-12-14T10:24:06.573" v="479" actId="14100"/>
          <ac:cxnSpMkLst>
            <pc:docMk/>
            <pc:sldMk cId="8906097" sldId="480"/>
            <ac:cxnSpMk id="35" creationId="{1CCC6C60-7E2A-4DFA-BBA1-F62BF621AA57}"/>
          </ac:cxnSpMkLst>
        </pc:cxnChg>
      </pc:sldChg>
      <pc:sldChg chg="ord">
        <pc:chgData name="ミヤモト　ショウゴ" userId="S::a71352@st.takushoku-u.ac.jp::d1b9f636-ea46-465c-ba2a-61856f725e73" providerId="AD" clId="Web-{4DEB6C0E-AADB-87BB-C66A-F74B8EFEDE66}" dt="2019-12-14T11:14:15.514" v="733"/>
        <pc:sldMkLst>
          <pc:docMk/>
          <pc:sldMk cId="260116325" sldId="538"/>
        </pc:sldMkLst>
      </pc:sldChg>
      <pc:sldChg chg="modSp">
        <pc:chgData name="ミヤモト　ショウゴ" userId="S::a71352@st.takushoku-u.ac.jp::d1b9f636-ea46-465c-ba2a-61856f725e73" providerId="AD" clId="Web-{4DEB6C0E-AADB-87BB-C66A-F74B8EFEDE66}" dt="2019-12-14T12:51:37.340" v="1830" actId="20577"/>
        <pc:sldMkLst>
          <pc:docMk/>
          <pc:sldMk cId="2163442985" sldId="597"/>
        </pc:sldMkLst>
        <pc:spChg chg="mod">
          <ac:chgData name="ミヤモト　ショウゴ" userId="S::a71352@st.takushoku-u.ac.jp::d1b9f636-ea46-465c-ba2a-61856f725e73" providerId="AD" clId="Web-{4DEB6C0E-AADB-87BB-C66A-F74B8EFEDE66}" dt="2019-12-14T12:51:37.340" v="1830" actId="20577"/>
          <ac:spMkLst>
            <pc:docMk/>
            <pc:sldMk cId="2163442985" sldId="597"/>
            <ac:spMk id="4" creationId="{42CC65D0-1131-4736-9E3E-C66FB0B20918}"/>
          </ac:spMkLst>
        </pc:spChg>
        <pc:spChg chg="mod">
          <ac:chgData name="ミヤモト　ショウゴ" userId="S::a71352@st.takushoku-u.ac.jp::d1b9f636-ea46-465c-ba2a-61856f725e73" providerId="AD" clId="Web-{4DEB6C0E-AADB-87BB-C66A-F74B8EFEDE66}" dt="2019-12-14T12:42:46.677" v="1704" actId="20577"/>
          <ac:spMkLst>
            <pc:docMk/>
            <pc:sldMk cId="2163442985" sldId="597"/>
            <ac:spMk id="18" creationId="{4F4873AB-2AE5-4716-9B64-68067362EF89}"/>
          </ac:spMkLst>
        </pc:spChg>
      </pc:sldChg>
      <pc:sldChg chg="modSp">
        <pc:chgData name="ミヤモト　ショウゴ" userId="S::a71352@st.takushoku-u.ac.jp::d1b9f636-ea46-465c-ba2a-61856f725e73" providerId="AD" clId="Web-{4DEB6C0E-AADB-87BB-C66A-F74B8EFEDE66}" dt="2019-12-14T10:27:49.419" v="553" actId="20577"/>
        <pc:sldMkLst>
          <pc:docMk/>
          <pc:sldMk cId="353258392" sldId="613"/>
        </pc:sldMkLst>
        <pc:spChg chg="mod">
          <ac:chgData name="ミヤモト　ショウゴ" userId="S::a71352@st.takushoku-u.ac.jp::d1b9f636-ea46-465c-ba2a-61856f725e73" providerId="AD" clId="Web-{4DEB6C0E-AADB-87BB-C66A-F74B8EFEDE66}" dt="2019-12-14T10:27:49.419" v="553" actId="20577"/>
          <ac:spMkLst>
            <pc:docMk/>
            <pc:sldMk cId="353258392" sldId="613"/>
            <ac:spMk id="2" creationId="{53F76B62-F3D3-4EA6-A5EE-424923860D90}"/>
          </ac:spMkLst>
        </pc:spChg>
        <pc:spChg chg="mod">
          <ac:chgData name="ミヤモト　ショウゴ" userId="S::a71352@st.takushoku-u.ac.jp::d1b9f636-ea46-465c-ba2a-61856f725e73" providerId="AD" clId="Web-{4DEB6C0E-AADB-87BB-C66A-F74B8EFEDE66}" dt="2019-12-14T09:58:03.158" v="257" actId="20577"/>
          <ac:spMkLst>
            <pc:docMk/>
            <pc:sldMk cId="353258392" sldId="613"/>
            <ac:spMk id="5" creationId="{03CFB598-F7EE-4630-9572-CCD4BB838081}"/>
          </ac:spMkLst>
        </pc:spChg>
        <pc:picChg chg="mod modCrop">
          <ac:chgData name="ミヤモト　ショウゴ" userId="S::a71352@st.takushoku-u.ac.jp::d1b9f636-ea46-465c-ba2a-61856f725e73" providerId="AD" clId="Web-{4DEB6C0E-AADB-87BB-C66A-F74B8EFEDE66}" dt="2019-12-14T09:57:37.314" v="236" actId="1076"/>
          <ac:picMkLst>
            <pc:docMk/>
            <pc:sldMk cId="353258392" sldId="613"/>
            <ac:picMk id="3" creationId="{AC5776A8-E067-4F02-B4EB-D5D815BBCD4D}"/>
          </ac:picMkLst>
        </pc:picChg>
      </pc:sldChg>
      <pc:sldChg chg="delSp modSp del ord">
        <pc:chgData name="ミヤモト　ショウゴ" userId="S::a71352@st.takushoku-u.ac.jp::d1b9f636-ea46-465c-ba2a-61856f725e73" providerId="AD" clId="Web-{4DEB6C0E-AADB-87BB-C66A-F74B8EFEDE66}" dt="2019-12-14T10:38:49.239" v="727"/>
        <pc:sldMkLst>
          <pc:docMk/>
          <pc:sldMk cId="2145553988" sldId="615"/>
        </pc:sldMkLst>
        <pc:spChg chg="del mod">
          <ac:chgData name="ミヤモト　ショウゴ" userId="S::a71352@st.takushoku-u.ac.jp::d1b9f636-ea46-465c-ba2a-61856f725e73" providerId="AD" clId="Web-{4DEB6C0E-AADB-87BB-C66A-F74B8EFEDE66}" dt="2019-12-14T10:00:20.033" v="279"/>
          <ac:spMkLst>
            <pc:docMk/>
            <pc:sldMk cId="2145553988" sldId="615"/>
            <ac:spMk id="6" creationId="{32F55F58-4392-43C3-8F43-F392A593DE60}"/>
          </ac:spMkLst>
        </pc:spChg>
        <pc:picChg chg="mod modCrop">
          <ac:chgData name="ミヤモト　ショウゴ" userId="S::a71352@st.takushoku-u.ac.jp::d1b9f636-ea46-465c-ba2a-61856f725e73" providerId="AD" clId="Web-{4DEB6C0E-AADB-87BB-C66A-F74B8EFEDE66}" dt="2019-12-14T10:00:46.049" v="281"/>
          <ac:picMkLst>
            <pc:docMk/>
            <pc:sldMk cId="2145553988" sldId="615"/>
            <ac:picMk id="4" creationId="{7C7C5255-5829-4400-A5D5-FCBF2154530B}"/>
          </ac:picMkLst>
        </pc:picChg>
      </pc:sldChg>
      <pc:sldChg chg="ord">
        <pc:chgData name="ミヤモト　ショウゴ" userId="S::a71352@st.takushoku-u.ac.jp::d1b9f636-ea46-465c-ba2a-61856f725e73" providerId="AD" clId="Web-{4DEB6C0E-AADB-87BB-C66A-F74B8EFEDE66}" dt="2019-12-14T10:18:49.257" v="422"/>
        <pc:sldMkLst>
          <pc:docMk/>
          <pc:sldMk cId="3811435799" sldId="618"/>
        </pc:sldMkLst>
      </pc:sldChg>
      <pc:sldChg chg="ord">
        <pc:chgData name="ミヤモト　ショウゴ" userId="S::a71352@st.takushoku-u.ac.jp::d1b9f636-ea46-465c-ba2a-61856f725e73" providerId="AD" clId="Web-{4DEB6C0E-AADB-87BB-C66A-F74B8EFEDE66}" dt="2019-12-14T10:29:58.950" v="557"/>
        <pc:sldMkLst>
          <pc:docMk/>
          <pc:sldMk cId="1092068502" sldId="631"/>
        </pc:sldMkLst>
      </pc:sldChg>
      <pc:sldChg chg="addSp modSp new del">
        <pc:chgData name="ミヤモト　ショウゴ" userId="S::a71352@st.takushoku-u.ac.jp::d1b9f636-ea46-465c-ba2a-61856f725e73" providerId="AD" clId="Web-{4DEB6C0E-AADB-87BB-C66A-F74B8EFEDE66}" dt="2019-12-14T10:34:18.658" v="658"/>
        <pc:sldMkLst>
          <pc:docMk/>
          <pc:sldMk cId="2055888123" sldId="632"/>
        </pc:sldMkLst>
        <pc:spChg chg="add mod">
          <ac:chgData name="ミヤモト　ショウゴ" userId="S::a71352@st.takushoku-u.ac.jp::d1b9f636-ea46-465c-ba2a-61856f725e73" providerId="AD" clId="Web-{4DEB6C0E-AADB-87BB-C66A-F74B8EFEDE66}" dt="2019-12-14T10:25:44.995" v="538" actId="1076"/>
          <ac:spMkLst>
            <pc:docMk/>
            <pc:sldMk cId="2055888123" sldId="632"/>
            <ac:spMk id="3" creationId="{C882DF47-54D2-47BB-804D-C0F9AC315199}"/>
          </ac:spMkLst>
        </pc:spChg>
      </pc:sldChg>
      <pc:sldChg chg="new del">
        <pc:chgData name="ミヤモト　ショウゴ" userId="S::a71352@st.takushoku-u.ac.jp::d1b9f636-ea46-465c-ba2a-61856f725e73" providerId="AD" clId="Web-{4DEB6C0E-AADB-87BB-C66A-F74B8EFEDE66}" dt="2019-12-14T11:24:51.802" v="753"/>
        <pc:sldMkLst>
          <pc:docMk/>
          <pc:sldMk cId="3149674119" sldId="635"/>
        </pc:sldMkLst>
      </pc:sldChg>
      <pc:sldChg chg="addSp delSp modSp add ord replId">
        <pc:chgData name="ミヤモト　ショウゴ" userId="S::a71352@st.takushoku-u.ac.jp::d1b9f636-ea46-465c-ba2a-61856f725e73" providerId="AD" clId="Web-{4DEB6C0E-AADB-87BB-C66A-F74B8EFEDE66}" dt="2019-12-14T12:55:29.874" v="1906" actId="14100"/>
        <pc:sldMkLst>
          <pc:docMk/>
          <pc:sldMk cId="2835032295" sldId="638"/>
        </pc:sldMkLst>
        <pc:spChg chg="mod">
          <ac:chgData name="ミヤモト　ショウゴ" userId="S::a71352@st.takushoku-u.ac.jp::d1b9f636-ea46-465c-ba2a-61856f725e73" providerId="AD" clId="Web-{4DEB6C0E-AADB-87BB-C66A-F74B8EFEDE66}" dt="2019-12-14T11:55:59.484" v="950" actId="20577"/>
          <ac:spMkLst>
            <pc:docMk/>
            <pc:sldMk cId="2835032295" sldId="638"/>
            <ac:spMk id="5" creationId="{37A54B45-B10E-4F2B-B667-7CB7437FE6D0}"/>
          </ac:spMkLst>
        </pc:spChg>
        <pc:spChg chg="add del mod">
          <ac:chgData name="ミヤモト　ショウゴ" userId="S::a71352@st.takushoku-u.ac.jp::d1b9f636-ea46-465c-ba2a-61856f725e73" providerId="AD" clId="Web-{4DEB6C0E-AADB-87BB-C66A-F74B8EFEDE66}" dt="2019-12-14T11:43:38.250" v="775"/>
          <ac:spMkLst>
            <pc:docMk/>
            <pc:sldMk cId="2835032295" sldId="638"/>
            <ac:spMk id="6" creationId="{E3D02B34-7C19-46A1-9468-348D14EC2EFB}"/>
          </ac:spMkLst>
        </pc:spChg>
        <pc:spChg chg="add del mod">
          <ac:chgData name="ミヤモト　ショウゴ" userId="S::a71352@st.takushoku-u.ac.jp::d1b9f636-ea46-465c-ba2a-61856f725e73" providerId="AD" clId="Web-{4DEB6C0E-AADB-87BB-C66A-F74B8EFEDE66}" dt="2019-12-14T11:50:12.549" v="814"/>
          <ac:spMkLst>
            <pc:docMk/>
            <pc:sldMk cId="2835032295" sldId="638"/>
            <ac:spMk id="7" creationId="{F020AA63-B10B-4744-947A-C42D2CB97E87}"/>
          </ac:spMkLst>
        </pc:spChg>
        <pc:spChg chg="add del mod">
          <ac:chgData name="ミヤモト　ショウゴ" userId="S::a71352@st.takushoku-u.ac.jp::d1b9f636-ea46-465c-ba2a-61856f725e73" providerId="AD" clId="Web-{4DEB6C0E-AADB-87BB-C66A-F74B8EFEDE66}" dt="2019-12-14T12:34:37.606" v="1668"/>
          <ac:spMkLst>
            <pc:docMk/>
            <pc:sldMk cId="2835032295" sldId="638"/>
            <ac:spMk id="8" creationId="{F51D271E-5712-4F1E-B118-CF1655762100}"/>
          </ac:spMkLst>
        </pc:spChg>
        <pc:spChg chg="add mod">
          <ac:chgData name="ミヤモト　ショウゴ" userId="S::a71352@st.takushoku-u.ac.jp::d1b9f636-ea46-465c-ba2a-61856f725e73" providerId="AD" clId="Web-{4DEB6C0E-AADB-87BB-C66A-F74B8EFEDE66}" dt="2019-12-14T12:55:29.874" v="1906" actId="14100"/>
          <ac:spMkLst>
            <pc:docMk/>
            <pc:sldMk cId="2835032295" sldId="638"/>
            <ac:spMk id="9" creationId="{2FA9A1BE-B9B0-40CC-B1F1-C7E66C531203}"/>
          </ac:spMkLst>
        </pc:spChg>
        <pc:graphicFrameChg chg="mod modGraphic">
          <ac:chgData name="ミヤモト　ショウゴ" userId="S::a71352@st.takushoku-u.ac.jp::d1b9f636-ea46-465c-ba2a-61856f725e73" providerId="AD" clId="Web-{4DEB6C0E-AADB-87BB-C66A-F74B8EFEDE66}" dt="2019-12-14T11:26:49.482" v="758" actId="1076"/>
          <ac:graphicFrameMkLst>
            <pc:docMk/>
            <pc:sldMk cId="2835032295" sldId="638"/>
            <ac:graphicFrameMk id="4" creationId="{00000000-0000-0000-0000-000000000000}"/>
          </ac:graphicFrameMkLst>
        </pc:graphicFrameChg>
      </pc:sldChg>
      <pc:sldChg chg="add del">
        <pc:chgData name="ミヤモト　ショウゴ" userId="S::a71352@st.takushoku-u.ac.jp::d1b9f636-ea46-465c-ba2a-61856f725e73" providerId="AD" clId="Web-{4DEB6C0E-AADB-87BB-C66A-F74B8EFEDE66}" dt="2019-12-14T12:01:59.791" v="1034"/>
        <pc:sldMkLst>
          <pc:docMk/>
          <pc:sldMk cId="580452418" sldId="641"/>
        </pc:sldMkLst>
      </pc:sldChg>
      <pc:sldChg chg="addSp delSp modSp new del ord">
        <pc:chgData name="ミヤモト　ショウゴ" userId="S::a71352@st.takushoku-u.ac.jp::d1b9f636-ea46-465c-ba2a-61856f725e73" providerId="AD" clId="Web-{4DEB6C0E-AADB-87BB-C66A-F74B8EFEDE66}" dt="2019-12-14T12:20:10.312" v="1490"/>
        <pc:sldMkLst>
          <pc:docMk/>
          <pc:sldMk cId="1757536161" sldId="641"/>
        </pc:sldMkLst>
        <pc:spChg chg="add mod">
          <ac:chgData name="ミヤモト　ショウゴ" userId="S::a71352@st.takushoku-u.ac.jp::d1b9f636-ea46-465c-ba2a-61856f725e73" providerId="AD" clId="Web-{4DEB6C0E-AADB-87BB-C66A-F74B8EFEDE66}" dt="2019-12-14T12:19:12.531" v="1433" actId="20577"/>
          <ac:spMkLst>
            <pc:docMk/>
            <pc:sldMk cId="1757536161" sldId="641"/>
            <ac:spMk id="3" creationId="{663C1BB1-0DA2-4688-99AC-79848CC54635}"/>
          </ac:spMkLst>
        </pc:spChg>
        <pc:spChg chg="add mod">
          <ac:chgData name="ミヤモト　ショウゴ" userId="S::a71352@st.takushoku-u.ac.jp::d1b9f636-ea46-465c-ba2a-61856f725e73" providerId="AD" clId="Web-{4DEB6C0E-AADB-87BB-C66A-F74B8EFEDE66}" dt="2019-12-14T12:19:47.687" v="1484" actId="20577"/>
          <ac:spMkLst>
            <pc:docMk/>
            <pc:sldMk cId="1757536161" sldId="641"/>
            <ac:spMk id="6" creationId="{DFA29B8F-BD41-48B5-923C-D33B15AF1EBD}"/>
          </ac:spMkLst>
        </pc:spChg>
        <pc:cxnChg chg="add del mod">
          <ac:chgData name="ミヤモト　ショウゴ" userId="S::a71352@st.takushoku-u.ac.jp::d1b9f636-ea46-465c-ba2a-61856f725e73" providerId="AD" clId="Web-{4DEB6C0E-AADB-87BB-C66A-F74B8EFEDE66}" dt="2019-12-14T12:17:50.475" v="1362"/>
          <ac:cxnSpMkLst>
            <pc:docMk/>
            <pc:sldMk cId="1757536161" sldId="641"/>
            <ac:cxnSpMk id="4" creationId="{DF6D6622-20FD-4BDB-959A-07AAFD77A83B}"/>
          </ac:cxnSpMkLst>
        </pc:cxnChg>
        <pc:cxnChg chg="add del mod">
          <ac:chgData name="ミヤモト　ショウゴ" userId="S::a71352@st.takushoku-u.ac.jp::d1b9f636-ea46-465c-ba2a-61856f725e73" providerId="AD" clId="Web-{4DEB6C0E-AADB-87BB-C66A-F74B8EFEDE66}" dt="2019-12-14T12:17:52.350" v="1363"/>
          <ac:cxnSpMkLst>
            <pc:docMk/>
            <pc:sldMk cId="1757536161" sldId="641"/>
            <ac:cxnSpMk id="5" creationId="{76F9701C-94FC-4542-9E97-B1A2924C93A7}"/>
          </ac:cxnSpMkLst>
        </pc:cxnChg>
      </pc:sldChg>
      <pc:sldChg chg="new del">
        <pc:chgData name="ミヤモト　ショウゴ" userId="S::a71352@st.takushoku-u.ac.jp::d1b9f636-ea46-465c-ba2a-61856f725e73" providerId="AD" clId="Web-{4DEB6C0E-AADB-87BB-C66A-F74B8EFEDE66}" dt="2019-12-14T12:20:03.171" v="1487"/>
        <pc:sldMkLst>
          <pc:docMk/>
          <pc:sldMk cId="1538989388" sldId="642"/>
        </pc:sldMkLst>
      </pc:sldChg>
      <pc:sldChg chg="new del">
        <pc:chgData name="ミヤモト　ショウゴ" userId="S::a71352@st.takushoku-u.ac.jp::d1b9f636-ea46-465c-ba2a-61856f725e73" providerId="AD" clId="Web-{4DEB6C0E-AADB-87BB-C66A-F74B8EFEDE66}" dt="2019-12-16T05:02:00.068" v="1984"/>
        <pc:sldMkLst>
          <pc:docMk/>
          <pc:sldMk cId="2045951451" sldId="655"/>
        </pc:sldMkLst>
      </pc:sldChg>
    </pc:docChg>
  </pc:docChgLst>
  <pc:docChgLst>
    <pc:chgData name="ヨコオ　レイ" userId="S::a71377@st.takushoku-u.ac.jp::5ef8c68c-7bdf-4008-854e-3343d3eda687" providerId="AD" clId="Web-{2F7B217D-1DE5-47D8-AD34-D379CB75D719}"/>
    <pc:docChg chg="sldOrd">
      <pc:chgData name="ヨコオ　レイ" userId="S::a71377@st.takushoku-u.ac.jp::5ef8c68c-7bdf-4008-854e-3343d3eda687" providerId="AD" clId="Web-{2F7B217D-1DE5-47D8-AD34-D379CB75D719}" dt="2019-12-10T09:47:02.413" v="5"/>
      <pc:docMkLst>
        <pc:docMk/>
      </pc:docMkLst>
      <pc:sldChg chg="ord">
        <pc:chgData name="ヨコオ　レイ" userId="S::a71377@st.takushoku-u.ac.jp::5ef8c68c-7bdf-4008-854e-3343d3eda687" providerId="AD" clId="Web-{2F7B217D-1DE5-47D8-AD34-D379CB75D719}" dt="2019-12-10T09:18:59.447" v="3"/>
        <pc:sldMkLst>
          <pc:docMk/>
          <pc:sldMk cId="2278543803" sldId="559"/>
        </pc:sldMkLst>
      </pc:sldChg>
      <pc:sldChg chg="addCm">
        <pc:chgData name="ヨコオ　レイ" userId="S::a71377@st.takushoku-u.ac.jp::5ef8c68c-7bdf-4008-854e-3343d3eda687" providerId="AD" clId="Web-{2F7B217D-1DE5-47D8-AD34-D379CB75D719}" dt="2019-12-10T09:47:02.413" v="5"/>
        <pc:sldMkLst>
          <pc:docMk/>
          <pc:sldMk cId="1005787789" sldId="583"/>
        </pc:sldMkLst>
      </pc:sldChg>
      <pc:sldChg chg="ord">
        <pc:chgData name="ヨコオ　レイ" userId="S::a71377@st.takushoku-u.ac.jp::5ef8c68c-7bdf-4008-854e-3343d3eda687" providerId="AD" clId="Web-{2F7B217D-1DE5-47D8-AD34-D379CB75D719}" dt="2019-12-10T09:18:08.259" v="2"/>
        <pc:sldMkLst>
          <pc:docMk/>
          <pc:sldMk cId="2116832198" sldId="600"/>
        </pc:sldMkLst>
      </pc:sldChg>
    </pc:docChg>
  </pc:docChgLst>
  <pc:docChgLst>
    <pc:chgData name="カトリ　ヒカル" userId="S::a71127@st.takushoku-u.ac.jp::7925d78e-1930-4a00-8eb4-81d293cf66e4" providerId="AD" clId="Web-{95B4515F-A6F5-4862-A046-C8EC240E8B4A}"/>
    <pc:docChg chg="modSld sldOrd">
      <pc:chgData name="カトリ　ヒカル" userId="S::a71127@st.takushoku-u.ac.jp::7925d78e-1930-4a00-8eb4-81d293cf66e4" providerId="AD" clId="Web-{95B4515F-A6F5-4862-A046-C8EC240E8B4A}" dt="2019-12-04T08:15:09.287" v="201" actId="20577"/>
      <pc:docMkLst>
        <pc:docMk/>
      </pc:docMkLst>
      <pc:sldChg chg="modSp">
        <pc:chgData name="カトリ　ヒカル" userId="S::a71127@st.takushoku-u.ac.jp::7925d78e-1930-4a00-8eb4-81d293cf66e4" providerId="AD" clId="Web-{95B4515F-A6F5-4862-A046-C8EC240E8B4A}" dt="2019-12-04T08:10:40.285" v="147" actId="1076"/>
        <pc:sldMkLst>
          <pc:docMk/>
          <pc:sldMk cId="2785278914" sldId="401"/>
        </pc:sldMkLst>
        <pc:spChg chg="mod">
          <ac:chgData name="カトリ　ヒカル" userId="S::a71127@st.takushoku-u.ac.jp::7925d78e-1930-4a00-8eb4-81d293cf66e4" providerId="AD" clId="Web-{95B4515F-A6F5-4862-A046-C8EC240E8B4A}" dt="2019-12-04T08:10:40.285" v="147" actId="1076"/>
          <ac:spMkLst>
            <pc:docMk/>
            <pc:sldMk cId="2785278914" sldId="401"/>
            <ac:spMk id="4" creationId="{FA9100EA-3B10-4E64-B5AE-D00954324DA1}"/>
          </ac:spMkLst>
        </pc:spChg>
        <pc:spChg chg="mod">
          <ac:chgData name="カトリ　ヒカル" userId="S::a71127@st.takushoku-u.ac.jp::7925d78e-1930-4a00-8eb4-81d293cf66e4" providerId="AD" clId="Web-{95B4515F-A6F5-4862-A046-C8EC240E8B4A}" dt="2019-12-04T08:10:33.066" v="146" actId="1076"/>
          <ac:spMkLst>
            <pc:docMk/>
            <pc:sldMk cId="2785278914" sldId="401"/>
            <ac:spMk id="6" creationId="{74EBFE53-8847-49E2-97A5-0027B11695D9}"/>
          </ac:spMkLst>
        </pc:spChg>
        <pc:spChg chg="mod">
          <ac:chgData name="カトリ　ヒカル" userId="S::a71127@st.takushoku-u.ac.jp::7925d78e-1930-4a00-8eb4-81d293cf66e4" providerId="AD" clId="Web-{95B4515F-A6F5-4862-A046-C8EC240E8B4A}" dt="2019-12-04T08:10:30.644" v="145" actId="1076"/>
          <ac:spMkLst>
            <pc:docMk/>
            <pc:sldMk cId="2785278914" sldId="401"/>
            <ac:spMk id="7" creationId="{00D615CB-CBB5-4AE1-9AC8-5CA71C4308B9}"/>
          </ac:spMkLst>
        </pc:spChg>
      </pc:sldChg>
      <pc:sldChg chg="modSp ord">
        <pc:chgData name="カトリ　ヒカル" userId="S::a71127@st.takushoku-u.ac.jp::7925d78e-1930-4a00-8eb4-81d293cf66e4" providerId="AD" clId="Web-{95B4515F-A6F5-4862-A046-C8EC240E8B4A}" dt="2019-12-04T08:15:03.397" v="199" actId="20577"/>
        <pc:sldMkLst>
          <pc:docMk/>
          <pc:sldMk cId="1876371353" sldId="448"/>
        </pc:sldMkLst>
        <pc:spChg chg="mod">
          <ac:chgData name="カトリ　ヒカル" userId="S::a71127@st.takushoku-u.ac.jp::7925d78e-1930-4a00-8eb4-81d293cf66e4" providerId="AD" clId="Web-{95B4515F-A6F5-4862-A046-C8EC240E8B4A}" dt="2019-12-04T08:15:03.397" v="199" actId="20577"/>
          <ac:spMkLst>
            <pc:docMk/>
            <pc:sldMk cId="1876371353" sldId="448"/>
            <ac:spMk id="2" creationId="{00000000-0000-0000-0000-000000000000}"/>
          </ac:spMkLst>
        </pc:spChg>
      </pc:sldChg>
      <pc:sldChg chg="ord">
        <pc:chgData name="カトリ　ヒカル" userId="S::a71127@st.takushoku-u.ac.jp::7925d78e-1930-4a00-8eb4-81d293cf66e4" providerId="AD" clId="Web-{95B4515F-A6F5-4862-A046-C8EC240E8B4A}" dt="2019-12-04T07:59:06.090" v="1"/>
        <pc:sldMkLst>
          <pc:docMk/>
          <pc:sldMk cId="3109934044" sldId="470"/>
        </pc:sldMkLst>
      </pc:sldChg>
      <pc:sldChg chg="modSp">
        <pc:chgData name="カトリ　ヒカル" userId="S::a71127@st.takushoku-u.ac.jp::7925d78e-1930-4a00-8eb4-81d293cf66e4" providerId="AD" clId="Web-{95B4515F-A6F5-4862-A046-C8EC240E8B4A}" dt="2019-12-04T08:11:55.832" v="194" actId="20577"/>
        <pc:sldMkLst>
          <pc:docMk/>
          <pc:sldMk cId="1834461353" sldId="482"/>
        </pc:sldMkLst>
        <pc:spChg chg="mod">
          <ac:chgData name="カトリ　ヒカル" userId="S::a71127@st.takushoku-u.ac.jp::7925d78e-1930-4a00-8eb4-81d293cf66e4" providerId="AD" clId="Web-{95B4515F-A6F5-4862-A046-C8EC240E8B4A}" dt="2019-12-04T08:11:55.832" v="194" actId="20577"/>
          <ac:spMkLst>
            <pc:docMk/>
            <pc:sldMk cId="1834461353" sldId="482"/>
            <ac:spMk id="2" creationId="{A1075FCC-8B0E-4242-BF48-089BFEBC50D4}"/>
          </ac:spMkLst>
        </pc:spChg>
      </pc:sldChg>
      <pc:sldChg chg="addSp delSp modSp">
        <pc:chgData name="カトリ　ヒカル" userId="S::a71127@st.takushoku-u.ac.jp::7925d78e-1930-4a00-8eb4-81d293cf66e4" providerId="AD" clId="Web-{95B4515F-A6F5-4862-A046-C8EC240E8B4A}" dt="2019-12-04T08:10:06.909" v="144"/>
        <pc:sldMkLst>
          <pc:docMk/>
          <pc:sldMk cId="1550491043" sldId="541"/>
        </pc:sldMkLst>
        <pc:spChg chg="add mod">
          <ac:chgData name="カトリ　ヒカル" userId="S::a71127@st.takushoku-u.ac.jp::7925d78e-1930-4a00-8eb4-81d293cf66e4" providerId="AD" clId="Web-{95B4515F-A6F5-4862-A046-C8EC240E8B4A}" dt="2019-12-04T08:09:59.472" v="142" actId="1076"/>
          <ac:spMkLst>
            <pc:docMk/>
            <pc:sldMk cId="1550491043" sldId="541"/>
            <ac:spMk id="6" creationId="{50A4042B-A8F6-4BF2-9665-38CE00A0F5DF}"/>
          </ac:spMkLst>
        </pc:spChg>
        <pc:spChg chg="add del">
          <ac:chgData name="カトリ　ヒカル" userId="S::a71127@st.takushoku-u.ac.jp::7925d78e-1930-4a00-8eb4-81d293cf66e4" providerId="AD" clId="Web-{95B4515F-A6F5-4862-A046-C8EC240E8B4A}" dt="2019-12-04T08:08:25.564" v="11"/>
          <ac:spMkLst>
            <pc:docMk/>
            <pc:sldMk cId="1550491043" sldId="541"/>
            <ac:spMk id="7" creationId="{E1261F93-23D9-4AC2-8EA2-109AD74BF689}"/>
          </ac:spMkLst>
        </pc:spChg>
        <pc:spChg chg="add mod">
          <ac:chgData name="カトリ　ヒカル" userId="S::a71127@st.takushoku-u.ac.jp::7925d78e-1930-4a00-8eb4-81d293cf66e4" providerId="AD" clId="Web-{95B4515F-A6F5-4862-A046-C8EC240E8B4A}" dt="2019-12-04T08:10:06.909" v="144"/>
          <ac:spMkLst>
            <pc:docMk/>
            <pc:sldMk cId="1550491043" sldId="541"/>
            <ac:spMk id="8" creationId="{5A759588-E8DA-4F81-A927-C8DE2D84D315}"/>
          </ac:spMkLst>
        </pc:spChg>
      </pc:sldChg>
      <pc:sldChg chg="modSp">
        <pc:chgData name="カトリ　ヒカル" userId="S::a71127@st.takushoku-u.ac.jp::7925d78e-1930-4a00-8eb4-81d293cf66e4" providerId="AD" clId="Web-{95B4515F-A6F5-4862-A046-C8EC240E8B4A}" dt="2019-12-04T08:02:38.733" v="3" actId="1076"/>
        <pc:sldMkLst>
          <pc:docMk/>
          <pc:sldMk cId="2278543803" sldId="559"/>
        </pc:sldMkLst>
        <pc:spChg chg="mod">
          <ac:chgData name="カトリ　ヒカル" userId="S::a71127@st.takushoku-u.ac.jp::7925d78e-1930-4a00-8eb4-81d293cf66e4" providerId="AD" clId="Web-{95B4515F-A6F5-4862-A046-C8EC240E8B4A}" dt="2019-12-04T08:02:30.155" v="2" actId="1076"/>
          <ac:spMkLst>
            <pc:docMk/>
            <pc:sldMk cId="2278543803" sldId="559"/>
            <ac:spMk id="5" creationId="{113D6227-E056-432D-B32B-5212EE8E420F}"/>
          </ac:spMkLst>
        </pc:spChg>
        <pc:spChg chg="mod">
          <ac:chgData name="カトリ　ヒカル" userId="S::a71127@st.takushoku-u.ac.jp::7925d78e-1930-4a00-8eb4-81d293cf66e4" providerId="AD" clId="Web-{95B4515F-A6F5-4862-A046-C8EC240E8B4A}" dt="2019-12-04T08:02:38.733" v="3" actId="1076"/>
          <ac:spMkLst>
            <pc:docMk/>
            <pc:sldMk cId="2278543803" sldId="559"/>
            <ac:spMk id="6" creationId="{275BA657-A7A5-4B55-8BC3-808B054F6CFA}"/>
          </ac:spMkLst>
        </pc:spChg>
      </pc:sldChg>
    </pc:docChg>
  </pc:docChgLst>
  <pc:docChgLst>
    <pc:chgData name="カトリ　ヒカル" userId="S::a71127@st.takushoku-u.ac.jp::7925d78e-1930-4a00-8eb4-81d293cf66e4" providerId="AD" clId="Web-{DA3898D7-7EB1-4CA1-B5A7-3534DA71B941}"/>
    <pc:docChg chg="addSld modSld sldOrd">
      <pc:chgData name="カトリ　ヒカル" userId="S::a71127@st.takushoku-u.ac.jp::7925d78e-1930-4a00-8eb4-81d293cf66e4" providerId="AD" clId="Web-{DA3898D7-7EB1-4CA1-B5A7-3534DA71B941}" dt="2019-11-11T07:56:51.396" v="654" actId="1076"/>
      <pc:docMkLst>
        <pc:docMk/>
      </pc:docMkLst>
      <pc:sldChg chg="ord">
        <pc:chgData name="カトリ　ヒカル" userId="S::a71127@st.takushoku-u.ac.jp::7925d78e-1930-4a00-8eb4-81d293cf66e4" providerId="AD" clId="Web-{DA3898D7-7EB1-4CA1-B5A7-3534DA71B941}" dt="2019-11-11T07:23:27.556" v="592"/>
        <pc:sldMkLst>
          <pc:docMk/>
          <pc:sldMk cId="2647259450" sldId="491"/>
        </pc:sldMkLst>
      </pc:sldChg>
      <pc:sldChg chg="modSp ord">
        <pc:chgData name="カトリ　ヒカル" userId="S::a71127@st.takushoku-u.ac.jp::7925d78e-1930-4a00-8eb4-81d293cf66e4" providerId="AD" clId="Web-{DA3898D7-7EB1-4CA1-B5A7-3534DA71B941}" dt="2019-11-11T07:24:00.307" v="593"/>
        <pc:sldMkLst>
          <pc:docMk/>
          <pc:sldMk cId="2850772537" sldId="504"/>
        </pc:sldMkLst>
        <pc:spChg chg="mod">
          <ac:chgData name="カトリ　ヒカル" userId="S::a71127@st.takushoku-u.ac.jp::7925d78e-1930-4a00-8eb4-81d293cf66e4" providerId="AD" clId="Web-{DA3898D7-7EB1-4CA1-B5A7-3534DA71B941}" dt="2019-11-11T03:43:55.376" v="267" actId="20577"/>
          <ac:spMkLst>
            <pc:docMk/>
            <pc:sldMk cId="2850772537" sldId="504"/>
            <ac:spMk id="2" creationId="{B64B0FC4-F48E-4089-9AB6-2CDEA03658D8}"/>
          </ac:spMkLst>
        </pc:spChg>
        <pc:spChg chg="mod">
          <ac:chgData name="カトリ　ヒカル" userId="S::a71127@st.takushoku-u.ac.jp::7925d78e-1930-4a00-8eb4-81d293cf66e4" providerId="AD" clId="Web-{DA3898D7-7EB1-4CA1-B5A7-3534DA71B941}" dt="2019-11-11T03:12:06.920" v="179" actId="20577"/>
          <ac:spMkLst>
            <pc:docMk/>
            <pc:sldMk cId="2850772537" sldId="504"/>
            <ac:spMk id="6" creationId="{F9FF7CC1-3A16-41E1-B525-C67BE68AF8E8}"/>
          </ac:spMkLst>
        </pc:spChg>
      </pc:sldChg>
      <pc:sldChg chg="modSp">
        <pc:chgData name="カトリ　ヒカル" userId="S::a71127@st.takushoku-u.ac.jp::7925d78e-1930-4a00-8eb4-81d293cf66e4" providerId="AD" clId="Web-{DA3898D7-7EB1-4CA1-B5A7-3534DA71B941}" dt="2019-11-11T03:15:36.686" v="190" actId="20577"/>
        <pc:sldMkLst>
          <pc:docMk/>
          <pc:sldMk cId="1494822361" sldId="505"/>
        </pc:sldMkLst>
        <pc:spChg chg="mod">
          <ac:chgData name="カトリ　ヒカル" userId="S::a71127@st.takushoku-u.ac.jp::7925d78e-1930-4a00-8eb4-81d293cf66e4" providerId="AD" clId="Web-{DA3898D7-7EB1-4CA1-B5A7-3534DA71B941}" dt="2019-11-11T03:15:36.686" v="190" actId="20577"/>
          <ac:spMkLst>
            <pc:docMk/>
            <pc:sldMk cId="1494822361" sldId="505"/>
            <ac:spMk id="7" creationId="{0CC1E270-576F-482C-8B35-A371F11F21DD}"/>
          </ac:spMkLst>
        </pc:spChg>
      </pc:sldChg>
      <pc:sldChg chg="addSp delSp modSp new">
        <pc:chgData name="カトリ　ヒカル" userId="S::a71127@st.takushoku-u.ac.jp::7925d78e-1930-4a00-8eb4-81d293cf66e4" providerId="AD" clId="Web-{DA3898D7-7EB1-4CA1-B5A7-3534DA71B941}" dt="2019-11-11T07:56:51.396" v="654" actId="1076"/>
        <pc:sldMkLst>
          <pc:docMk/>
          <pc:sldMk cId="2015065025" sldId="507"/>
        </pc:sldMkLst>
        <pc:spChg chg="mod">
          <ac:chgData name="カトリ　ヒカル" userId="S::a71127@st.takushoku-u.ac.jp::7925d78e-1930-4a00-8eb4-81d293cf66e4" providerId="AD" clId="Web-{DA3898D7-7EB1-4CA1-B5A7-3534DA71B941}" dt="2019-11-11T04:03:58.455" v="291" actId="20577"/>
          <ac:spMkLst>
            <pc:docMk/>
            <pc:sldMk cId="2015065025" sldId="507"/>
            <ac:spMk id="2" creationId="{FF805367-6FDD-44C2-BD4F-B874DF4BA938}"/>
          </ac:spMkLst>
        </pc:spChg>
        <pc:spChg chg="add mod">
          <ac:chgData name="カトリ　ヒカル" userId="S::a71127@st.takushoku-u.ac.jp::7925d78e-1930-4a00-8eb4-81d293cf66e4" providerId="AD" clId="Web-{DA3898D7-7EB1-4CA1-B5A7-3534DA71B941}" dt="2019-11-11T07:20:54.806" v="578" actId="1076"/>
          <ac:spMkLst>
            <pc:docMk/>
            <pc:sldMk cId="2015065025" sldId="507"/>
            <ac:spMk id="3" creationId="{9BC81A2C-E6B3-4B5D-9D35-3A9BF06F070F}"/>
          </ac:spMkLst>
        </pc:spChg>
        <pc:spChg chg="del">
          <ac:chgData name="カトリ　ヒカル" userId="S::a71127@st.takushoku-u.ac.jp::7925d78e-1930-4a00-8eb4-81d293cf66e4" providerId="AD" clId="Web-{DA3898D7-7EB1-4CA1-B5A7-3534DA71B941}" dt="2019-11-11T05:10:26.945" v="458"/>
          <ac:spMkLst>
            <pc:docMk/>
            <pc:sldMk cId="2015065025" sldId="507"/>
            <ac:spMk id="5" creationId="{058125B6-D8AE-45A4-A9EB-25FE278B05D9}"/>
          </ac:spMkLst>
        </pc:spChg>
        <pc:spChg chg="add mod">
          <ac:chgData name="カトリ　ヒカル" userId="S::a71127@st.takushoku-u.ac.jp::7925d78e-1930-4a00-8eb4-81d293cf66e4" providerId="AD" clId="Web-{DA3898D7-7EB1-4CA1-B5A7-3534DA71B941}" dt="2019-11-11T07:20:59.603" v="579" actId="1076"/>
          <ac:spMkLst>
            <pc:docMk/>
            <pc:sldMk cId="2015065025" sldId="507"/>
            <ac:spMk id="5" creationId="{426A3AEE-F2CE-4DDC-895E-2CA41C13126D}"/>
          </ac:spMkLst>
        </pc:spChg>
        <pc:spChg chg="add mod">
          <ac:chgData name="カトリ　ヒカル" userId="S::a71127@st.takushoku-u.ac.jp::7925d78e-1930-4a00-8eb4-81d293cf66e4" providerId="AD" clId="Web-{DA3898D7-7EB1-4CA1-B5A7-3534DA71B941}" dt="2019-11-11T05:11:55.992" v="488" actId="1076"/>
          <ac:spMkLst>
            <pc:docMk/>
            <pc:sldMk cId="2015065025" sldId="507"/>
            <ac:spMk id="6" creationId="{2F906012-5DCD-4C31-9CFB-0FBE67A8720D}"/>
          </ac:spMkLst>
        </pc:spChg>
        <pc:spChg chg="mod">
          <ac:chgData name="カトリ　ヒカル" userId="S::a71127@st.takushoku-u.ac.jp::7925d78e-1930-4a00-8eb4-81d293cf66e4" providerId="AD" clId="Web-{DA3898D7-7EB1-4CA1-B5A7-3534DA71B941}" dt="2019-11-11T05:12:01.680" v="489" actId="1076"/>
          <ac:spMkLst>
            <pc:docMk/>
            <pc:sldMk cId="2015065025" sldId="507"/>
            <ac:spMk id="7" creationId="{790CA13D-7411-4A07-94C3-98C9ECE9F1A0}"/>
          </ac:spMkLst>
        </pc:spChg>
        <pc:spChg chg="del mod">
          <ac:chgData name="カトリ　ヒカル" userId="S::a71127@st.takushoku-u.ac.jp::7925d78e-1930-4a00-8eb4-81d293cf66e4" providerId="AD" clId="Web-{DA3898D7-7EB1-4CA1-B5A7-3534DA71B941}" dt="2019-11-11T07:19:18.852" v="531"/>
          <ac:spMkLst>
            <pc:docMk/>
            <pc:sldMk cId="2015065025" sldId="507"/>
            <ac:spMk id="8" creationId="{B608D6FA-2BD2-4C2B-BA97-94EA5B6848F7}"/>
          </ac:spMkLst>
        </pc:spChg>
        <pc:spChg chg="add del mod">
          <ac:chgData name="カトリ　ヒカル" userId="S::a71127@st.takushoku-u.ac.jp::7925d78e-1930-4a00-8eb4-81d293cf66e4" providerId="AD" clId="Web-{DA3898D7-7EB1-4CA1-B5A7-3534DA71B941}" dt="2019-11-11T07:19:20.821" v="532"/>
          <ac:spMkLst>
            <pc:docMk/>
            <pc:sldMk cId="2015065025" sldId="507"/>
            <ac:spMk id="9" creationId="{D7A65CCA-90ED-4BD3-8845-BC2BDEF309B9}"/>
          </ac:spMkLst>
        </pc:spChg>
        <pc:spChg chg="add mod">
          <ac:chgData name="カトリ　ヒカル" userId="S::a71127@st.takushoku-u.ac.jp::7925d78e-1930-4a00-8eb4-81d293cf66e4" providerId="AD" clId="Web-{DA3898D7-7EB1-4CA1-B5A7-3534DA71B941}" dt="2019-11-11T07:56:51.396" v="654" actId="1076"/>
          <ac:spMkLst>
            <pc:docMk/>
            <pc:sldMk cId="2015065025" sldId="507"/>
            <ac:spMk id="10" creationId="{40837168-1D54-4935-A2A6-8E62CC7E43E7}"/>
          </ac:spMkLst>
        </pc:spChg>
        <pc:picChg chg="add mod modCrop">
          <ac:chgData name="カトリ　ヒカル" userId="S::a71127@st.takushoku-u.ac.jp::7925d78e-1930-4a00-8eb4-81d293cf66e4" providerId="AD" clId="Web-{DA3898D7-7EB1-4CA1-B5A7-3534DA71B941}" dt="2019-11-11T07:21:03.993" v="580" actId="1076"/>
          <ac:picMkLst>
            <pc:docMk/>
            <pc:sldMk cId="2015065025" sldId="507"/>
            <ac:picMk id="4" creationId="{56925DE6-31D5-4E95-8FB4-C8BF21E0E818}"/>
          </ac:picMkLst>
        </pc:picChg>
      </pc:sldChg>
      <pc:sldChg chg="addSp modSp new ord">
        <pc:chgData name="カトリ　ヒカル" userId="S::a71127@st.takushoku-u.ac.jp::7925d78e-1930-4a00-8eb4-81d293cf66e4" providerId="AD" clId="Web-{DA3898D7-7EB1-4CA1-B5A7-3534DA71B941}" dt="2019-11-11T07:35:08.404" v="595" actId="1076"/>
        <pc:sldMkLst>
          <pc:docMk/>
          <pc:sldMk cId="1662657822" sldId="509"/>
        </pc:sldMkLst>
        <pc:spChg chg="mod">
          <ac:chgData name="カトリ　ヒカル" userId="S::a71127@st.takushoku-u.ac.jp::7925d78e-1930-4a00-8eb4-81d293cf66e4" providerId="AD" clId="Web-{DA3898D7-7EB1-4CA1-B5A7-3534DA71B941}" dt="2019-11-11T07:21:58.618" v="589" actId="20577"/>
          <ac:spMkLst>
            <pc:docMk/>
            <pc:sldMk cId="1662657822" sldId="509"/>
            <ac:spMk id="2" creationId="{A8E32DB9-3E84-454E-9DFE-D5AFBB6EBEBF}"/>
          </ac:spMkLst>
        </pc:spChg>
        <pc:spChg chg="add mod">
          <ac:chgData name="カトリ　ヒカル" userId="S::a71127@st.takushoku-u.ac.jp::7925d78e-1930-4a00-8eb4-81d293cf66e4" providerId="AD" clId="Web-{DA3898D7-7EB1-4CA1-B5A7-3534DA71B941}" dt="2019-11-11T07:16:29.101" v="509" actId="20577"/>
          <ac:spMkLst>
            <pc:docMk/>
            <pc:sldMk cId="1662657822" sldId="509"/>
            <ac:spMk id="3" creationId="{C81B4E42-8BB9-4612-95A8-94CB96B2E8E5}"/>
          </ac:spMkLst>
        </pc:spChg>
        <pc:spChg chg="add mod">
          <ac:chgData name="カトリ　ヒカル" userId="S::a71127@st.takushoku-u.ac.jp::7925d78e-1930-4a00-8eb4-81d293cf66e4" providerId="AD" clId="Web-{DA3898D7-7EB1-4CA1-B5A7-3534DA71B941}" dt="2019-11-11T07:18:38.742" v="527" actId="1076"/>
          <ac:spMkLst>
            <pc:docMk/>
            <pc:sldMk cId="1662657822" sldId="509"/>
            <ac:spMk id="7" creationId="{69068CDB-4F1C-4950-AA65-B1F3F73B3AFA}"/>
          </ac:spMkLst>
        </pc:spChg>
        <pc:spChg chg="add mod">
          <ac:chgData name="カトリ　ヒカル" userId="S::a71127@st.takushoku-u.ac.jp::7925d78e-1930-4a00-8eb4-81d293cf66e4" providerId="AD" clId="Web-{DA3898D7-7EB1-4CA1-B5A7-3534DA71B941}" dt="2019-11-11T07:35:08.404" v="595" actId="1076"/>
          <ac:spMkLst>
            <pc:docMk/>
            <pc:sldMk cId="1662657822" sldId="509"/>
            <ac:spMk id="9" creationId="{D400900D-D8D9-408B-B018-9738DCA8FE4D}"/>
          </ac:spMkLst>
        </pc:spChg>
        <pc:picChg chg="add mod modCrop">
          <ac:chgData name="カトリ　ヒカル" userId="S::a71127@st.takushoku-u.ac.jp::7925d78e-1930-4a00-8eb4-81d293cf66e4" providerId="AD" clId="Web-{DA3898D7-7EB1-4CA1-B5A7-3534DA71B941}" dt="2019-11-11T07:18:03.180" v="524" actId="1076"/>
          <ac:picMkLst>
            <pc:docMk/>
            <pc:sldMk cId="1662657822" sldId="509"/>
            <ac:picMk id="4" creationId="{D1190B3A-CE0E-48FA-BCC9-7A214AFD74A6}"/>
          </ac:picMkLst>
        </pc:picChg>
      </pc:sldChg>
    </pc:docChg>
  </pc:docChgLst>
  <pc:docChgLst>
    <pc:chgData name="カトリ　ヒカル" userId="S::a71127@st.takushoku-u.ac.jp::7925d78e-1930-4a00-8eb4-81d293cf66e4" providerId="AD" clId="Web-{04D8FAAD-1688-4238-BEAC-AE144AAD33E6}"/>
    <pc:docChg chg="delSld modSld sldOrd">
      <pc:chgData name="カトリ　ヒカル" userId="S::a71127@st.takushoku-u.ac.jp::7925d78e-1930-4a00-8eb4-81d293cf66e4" providerId="AD" clId="Web-{04D8FAAD-1688-4238-BEAC-AE144AAD33E6}" dt="2019-11-04T06:40:38.335" v="809" actId="1076"/>
      <pc:docMkLst>
        <pc:docMk/>
      </pc:docMkLst>
      <pc:sldChg chg="ord">
        <pc:chgData name="カトリ　ヒカル" userId="S::a71127@st.takushoku-u.ac.jp::7925d78e-1930-4a00-8eb4-81d293cf66e4" providerId="AD" clId="Web-{04D8FAAD-1688-4238-BEAC-AE144AAD33E6}" dt="2019-11-04T04:53:09.411" v="590"/>
        <pc:sldMkLst>
          <pc:docMk/>
          <pc:sldMk cId="3257236463" sldId="447"/>
        </pc:sldMkLst>
      </pc:sldChg>
      <pc:sldChg chg="del">
        <pc:chgData name="カトリ　ヒカル" userId="S::a71127@st.takushoku-u.ac.jp::7925d78e-1930-4a00-8eb4-81d293cf66e4" providerId="AD" clId="Web-{04D8FAAD-1688-4238-BEAC-AE144AAD33E6}" dt="2019-11-04T04:58:02.036" v="597"/>
        <pc:sldMkLst>
          <pc:docMk/>
          <pc:sldMk cId="3791321563" sldId="454"/>
        </pc:sldMkLst>
      </pc:sldChg>
      <pc:sldChg chg="modSp">
        <pc:chgData name="カトリ　ヒカル" userId="S::a71127@st.takushoku-u.ac.jp::7925d78e-1930-4a00-8eb4-81d293cf66e4" providerId="AD" clId="Web-{04D8FAAD-1688-4238-BEAC-AE144AAD33E6}" dt="2019-11-04T06:40:02.194" v="803" actId="1076"/>
        <pc:sldMkLst>
          <pc:docMk/>
          <pc:sldMk cId="1187733159" sldId="474"/>
        </pc:sldMkLst>
        <pc:spChg chg="mod">
          <ac:chgData name="カトリ　ヒカル" userId="S::a71127@st.takushoku-u.ac.jp::7925d78e-1930-4a00-8eb4-81d293cf66e4" providerId="AD" clId="Web-{04D8FAAD-1688-4238-BEAC-AE144AAD33E6}" dt="2019-11-04T06:40:02.194" v="803" actId="1076"/>
          <ac:spMkLst>
            <pc:docMk/>
            <pc:sldMk cId="1187733159" sldId="474"/>
            <ac:spMk id="8" creationId="{7899EC22-C77A-48B4-8650-33BA7915C881}"/>
          </ac:spMkLst>
        </pc:spChg>
      </pc:sldChg>
      <pc:sldChg chg="modSp">
        <pc:chgData name="カトリ　ヒカル" userId="S::a71127@st.takushoku-u.ac.jp::7925d78e-1930-4a00-8eb4-81d293cf66e4" providerId="AD" clId="Web-{04D8FAAD-1688-4238-BEAC-AE144AAD33E6}" dt="2019-11-04T06:35:37.832" v="762"/>
        <pc:sldMkLst>
          <pc:docMk/>
          <pc:sldMk cId="3446415859" sldId="475"/>
        </pc:sldMkLst>
        <pc:spChg chg="mod">
          <ac:chgData name="カトリ　ヒカル" userId="S::a71127@st.takushoku-u.ac.jp::7925d78e-1930-4a00-8eb4-81d293cf66e4" providerId="AD" clId="Web-{04D8FAAD-1688-4238-BEAC-AE144AAD33E6}" dt="2019-11-04T03:17:58.437" v="148" actId="1076"/>
          <ac:spMkLst>
            <pc:docMk/>
            <pc:sldMk cId="3446415859" sldId="475"/>
            <ac:spMk id="4" creationId="{DFFD7EE6-01A0-4505-9D95-4218B173AAA8}"/>
          </ac:spMkLst>
        </pc:spChg>
        <pc:spChg chg="mod">
          <ac:chgData name="カトリ　ヒカル" userId="S::a71127@st.takushoku-u.ac.jp::7925d78e-1930-4a00-8eb4-81d293cf66e4" providerId="AD" clId="Web-{04D8FAAD-1688-4238-BEAC-AE144AAD33E6}" dt="2019-11-04T06:35:37.832" v="762"/>
          <ac:spMkLst>
            <pc:docMk/>
            <pc:sldMk cId="3446415859" sldId="475"/>
            <ac:spMk id="9" creationId="{8D29B67A-2723-4EA6-8EB7-BC7A13492546}"/>
          </ac:spMkLst>
        </pc:spChg>
      </pc:sldChg>
      <pc:sldChg chg="modSp del">
        <pc:chgData name="カトリ　ヒカル" userId="S::a71127@st.takushoku-u.ac.jp::7925d78e-1930-4a00-8eb4-81d293cf66e4" providerId="AD" clId="Web-{04D8FAAD-1688-4238-BEAC-AE144AAD33E6}" dt="2019-11-04T04:54:58.411" v="591"/>
        <pc:sldMkLst>
          <pc:docMk/>
          <pc:sldMk cId="859427141" sldId="481"/>
        </pc:sldMkLst>
        <pc:spChg chg="mod">
          <ac:chgData name="カトリ　ヒカル" userId="S::a71127@st.takushoku-u.ac.jp::7925d78e-1930-4a00-8eb4-81d293cf66e4" providerId="AD" clId="Web-{04D8FAAD-1688-4238-BEAC-AE144AAD33E6}" dt="2019-11-04T03:13:39.984" v="138" actId="20577"/>
          <ac:spMkLst>
            <pc:docMk/>
            <pc:sldMk cId="859427141" sldId="481"/>
            <ac:spMk id="2" creationId="{EFE30364-1FB8-49C4-B3A0-9A2D91A792F0}"/>
          </ac:spMkLst>
        </pc:spChg>
        <pc:spChg chg="mod">
          <ac:chgData name="カトリ　ヒカル" userId="S::a71127@st.takushoku-u.ac.jp::7925d78e-1930-4a00-8eb4-81d293cf66e4" providerId="AD" clId="Web-{04D8FAAD-1688-4238-BEAC-AE144AAD33E6}" dt="2019-11-04T03:14:01.187" v="144"/>
          <ac:spMkLst>
            <pc:docMk/>
            <pc:sldMk cId="859427141" sldId="481"/>
            <ac:spMk id="3" creationId="{F651E8E9-36FA-46DA-BF04-B57FED02D9E6}"/>
          </ac:spMkLst>
        </pc:spChg>
        <pc:spChg chg="mod">
          <ac:chgData name="カトリ　ヒカル" userId="S::a71127@st.takushoku-u.ac.jp::7925d78e-1930-4a00-8eb4-81d293cf66e4" providerId="AD" clId="Web-{04D8FAAD-1688-4238-BEAC-AE144AAD33E6}" dt="2019-11-04T03:13:57.484" v="142" actId="20577"/>
          <ac:spMkLst>
            <pc:docMk/>
            <pc:sldMk cId="859427141" sldId="481"/>
            <ac:spMk id="4" creationId="{D50FAE5D-3D23-4512-9E5D-7A93D34DDC7A}"/>
          </ac:spMkLst>
        </pc:spChg>
      </pc:sldChg>
      <pc:sldChg chg="modSp">
        <pc:chgData name="カトリ　ヒカル" userId="S::a71127@st.takushoku-u.ac.jp::7925d78e-1930-4a00-8eb4-81d293cf66e4" providerId="AD" clId="Web-{04D8FAAD-1688-4238-BEAC-AE144AAD33E6}" dt="2019-11-04T05:10:12.541" v="598"/>
        <pc:sldMkLst>
          <pc:docMk/>
          <pc:sldMk cId="3855246299" sldId="483"/>
        </pc:sldMkLst>
        <pc:spChg chg="mod">
          <ac:chgData name="カトリ　ヒカル" userId="S::a71127@st.takushoku-u.ac.jp::7925d78e-1930-4a00-8eb4-81d293cf66e4" providerId="AD" clId="Web-{04D8FAAD-1688-4238-BEAC-AE144AAD33E6}" dt="2019-11-04T05:10:12.541" v="598"/>
          <ac:spMkLst>
            <pc:docMk/>
            <pc:sldMk cId="3855246299" sldId="483"/>
            <ac:spMk id="4" creationId="{AC0F506A-D460-40AA-BA2C-458305ABF64A}"/>
          </ac:spMkLst>
        </pc:spChg>
      </pc:sldChg>
      <pc:sldChg chg="modSp">
        <pc:chgData name="カトリ　ヒカル" userId="S::a71127@st.takushoku-u.ac.jp::7925d78e-1930-4a00-8eb4-81d293cf66e4" providerId="AD" clId="Web-{04D8FAAD-1688-4238-BEAC-AE144AAD33E6}" dt="2019-11-04T05:43:07.330" v="684" actId="1076"/>
        <pc:sldMkLst>
          <pc:docMk/>
          <pc:sldMk cId="2647259450" sldId="491"/>
        </pc:sldMkLst>
        <pc:spChg chg="mod">
          <ac:chgData name="カトリ　ヒカル" userId="S::a71127@st.takushoku-u.ac.jp::7925d78e-1930-4a00-8eb4-81d293cf66e4" providerId="AD" clId="Web-{04D8FAAD-1688-4238-BEAC-AE144AAD33E6}" dt="2019-11-04T05:43:02.939" v="683" actId="1076"/>
          <ac:spMkLst>
            <pc:docMk/>
            <pc:sldMk cId="2647259450" sldId="491"/>
            <ac:spMk id="7" creationId="{A01BA9F5-EC61-491F-A537-2819AF1BF5C9}"/>
          </ac:spMkLst>
        </pc:spChg>
        <pc:spChg chg="mod">
          <ac:chgData name="カトリ　ヒカル" userId="S::a71127@st.takushoku-u.ac.jp::7925d78e-1930-4a00-8eb4-81d293cf66e4" providerId="AD" clId="Web-{04D8FAAD-1688-4238-BEAC-AE144AAD33E6}" dt="2019-11-04T05:43:07.330" v="684" actId="1076"/>
          <ac:spMkLst>
            <pc:docMk/>
            <pc:sldMk cId="2647259450" sldId="491"/>
            <ac:spMk id="8" creationId="{96B3FF18-0D00-4D0C-9289-E07BB737415C}"/>
          </ac:spMkLst>
        </pc:spChg>
      </pc:sldChg>
      <pc:sldChg chg="modSp">
        <pc:chgData name="カトリ　ヒカル" userId="S::a71127@st.takushoku-u.ac.jp::7925d78e-1930-4a00-8eb4-81d293cf66e4" providerId="AD" clId="Web-{04D8FAAD-1688-4238-BEAC-AE144AAD33E6}" dt="2019-11-04T06:40:38.335" v="809" actId="1076"/>
        <pc:sldMkLst>
          <pc:docMk/>
          <pc:sldMk cId="3004797283" sldId="492"/>
        </pc:sldMkLst>
        <pc:spChg chg="mod">
          <ac:chgData name="カトリ　ヒカル" userId="S::a71127@st.takushoku-u.ac.jp::7925d78e-1930-4a00-8eb4-81d293cf66e4" providerId="AD" clId="Web-{04D8FAAD-1688-4238-BEAC-AE144AAD33E6}" dt="2019-11-04T06:40:38.335" v="809" actId="1076"/>
          <ac:spMkLst>
            <pc:docMk/>
            <pc:sldMk cId="3004797283" sldId="492"/>
            <ac:spMk id="13" creationId="{AF9F2934-D730-4D83-902E-FF4EF7B0F1CE}"/>
          </ac:spMkLst>
        </pc:spChg>
      </pc:sldChg>
      <pc:sldChg chg="modSp">
        <pc:chgData name="カトリ　ヒカル" userId="S::a71127@st.takushoku-u.ac.jp::7925d78e-1930-4a00-8eb4-81d293cf66e4" providerId="AD" clId="Web-{04D8FAAD-1688-4238-BEAC-AE144AAD33E6}" dt="2019-11-04T03:10:38.281" v="15" actId="20577"/>
        <pc:sldMkLst>
          <pc:docMk/>
          <pc:sldMk cId="3118460350" sldId="495"/>
        </pc:sldMkLst>
        <pc:spChg chg="mod">
          <ac:chgData name="カトリ　ヒカル" userId="S::a71127@st.takushoku-u.ac.jp::7925d78e-1930-4a00-8eb4-81d293cf66e4" providerId="AD" clId="Web-{04D8FAAD-1688-4238-BEAC-AE144AAD33E6}" dt="2019-11-04T03:10:38.281" v="15" actId="20577"/>
          <ac:spMkLst>
            <pc:docMk/>
            <pc:sldMk cId="3118460350" sldId="495"/>
            <ac:spMk id="3" creationId="{F9F21321-F552-4E60-8F5E-4A8262C79C86}"/>
          </ac:spMkLst>
        </pc:spChg>
      </pc:sldChg>
      <pc:sldChg chg="ord">
        <pc:chgData name="カトリ　ヒカル" userId="S::a71127@st.takushoku-u.ac.jp::7925d78e-1930-4a00-8eb4-81d293cf66e4" providerId="AD" clId="Web-{04D8FAAD-1688-4238-BEAC-AE144AAD33E6}" dt="2019-11-04T04:56:06.348" v="593"/>
        <pc:sldMkLst>
          <pc:docMk/>
          <pc:sldMk cId="1714118437" sldId="496"/>
        </pc:sldMkLst>
      </pc:sldChg>
      <pc:sldChg chg="ord">
        <pc:chgData name="カトリ　ヒカル" userId="S::a71127@st.takushoku-u.ac.jp::7925d78e-1930-4a00-8eb4-81d293cf66e4" providerId="AD" clId="Web-{04D8FAAD-1688-4238-BEAC-AE144AAD33E6}" dt="2019-11-04T04:55:18.536" v="592"/>
        <pc:sldMkLst>
          <pc:docMk/>
          <pc:sldMk cId="3867057517" sldId="497"/>
        </pc:sldMkLst>
      </pc:sldChg>
      <pc:sldChg chg="addSp modSp ord">
        <pc:chgData name="カトリ　ヒカル" userId="S::a71127@st.takushoku-u.ac.jp::7925d78e-1930-4a00-8eb4-81d293cf66e4" providerId="AD" clId="Web-{04D8FAAD-1688-4238-BEAC-AE144AAD33E6}" dt="2019-11-04T04:56:49.130" v="594"/>
        <pc:sldMkLst>
          <pc:docMk/>
          <pc:sldMk cId="3019161920" sldId="499"/>
        </pc:sldMkLst>
        <pc:spChg chg="add mod">
          <ac:chgData name="カトリ　ヒカル" userId="S::a71127@st.takushoku-u.ac.jp::7925d78e-1930-4a00-8eb4-81d293cf66e4" providerId="AD" clId="Web-{04D8FAAD-1688-4238-BEAC-AE144AAD33E6}" dt="2019-11-04T03:22:39.379" v="247"/>
          <ac:spMkLst>
            <pc:docMk/>
            <pc:sldMk cId="3019161920" sldId="499"/>
            <ac:spMk id="6" creationId="{95759583-1A62-4B9B-AF58-32063BFC3A32}"/>
          </ac:spMkLst>
        </pc:spChg>
      </pc:sldChg>
      <pc:sldChg chg="addSp modSp ord">
        <pc:chgData name="カトリ　ヒカル" userId="S::a71127@st.takushoku-u.ac.jp::7925d78e-1930-4a00-8eb4-81d293cf66e4" providerId="AD" clId="Web-{04D8FAAD-1688-4238-BEAC-AE144AAD33E6}" dt="2019-11-04T04:57:34.271" v="595"/>
        <pc:sldMkLst>
          <pc:docMk/>
          <pc:sldMk cId="3885621739" sldId="500"/>
        </pc:sldMkLst>
        <pc:spChg chg="add mod">
          <ac:chgData name="カトリ　ヒカル" userId="S::a71127@st.takushoku-u.ac.jp::7925d78e-1930-4a00-8eb4-81d293cf66e4" providerId="AD" clId="Web-{04D8FAAD-1688-4238-BEAC-AE144AAD33E6}" dt="2019-11-04T04:38:17.815" v="588" actId="1076"/>
          <ac:spMkLst>
            <pc:docMk/>
            <pc:sldMk cId="3885621739" sldId="500"/>
            <ac:spMk id="3" creationId="{A2010020-26E7-4D9C-B884-D2BA3BFF2B77}"/>
          </ac:spMkLst>
        </pc:spChg>
        <pc:spChg chg="add mod">
          <ac:chgData name="カトリ　ヒカル" userId="S::a71127@st.takushoku-u.ac.jp::7925d78e-1930-4a00-8eb4-81d293cf66e4" providerId="AD" clId="Web-{04D8FAAD-1688-4238-BEAC-AE144AAD33E6}" dt="2019-11-04T04:37:51.018" v="583" actId="1076"/>
          <ac:spMkLst>
            <pc:docMk/>
            <pc:sldMk cId="3885621739" sldId="500"/>
            <ac:spMk id="4" creationId="{CD1C3D35-EB9A-47B2-9E16-68F058163416}"/>
          </ac:spMkLst>
        </pc:spChg>
        <pc:spChg chg="add mod">
          <ac:chgData name="カトリ　ヒカル" userId="S::a71127@st.takushoku-u.ac.jp::7925d78e-1930-4a00-8eb4-81d293cf66e4" providerId="AD" clId="Web-{04D8FAAD-1688-4238-BEAC-AE144AAD33E6}" dt="2019-11-04T04:37:54.408" v="584" actId="1076"/>
          <ac:spMkLst>
            <pc:docMk/>
            <pc:sldMk cId="3885621739" sldId="500"/>
            <ac:spMk id="5" creationId="{B2737D47-FCB7-46BF-9E35-3C20D5239301}"/>
          </ac:spMkLst>
        </pc:spChg>
        <pc:spChg chg="add mod">
          <ac:chgData name="カトリ　ヒカル" userId="S::a71127@st.takushoku-u.ac.jp::7925d78e-1930-4a00-8eb4-81d293cf66e4" providerId="AD" clId="Web-{04D8FAAD-1688-4238-BEAC-AE144AAD33E6}" dt="2019-11-04T04:38:20.783" v="589" actId="1076"/>
          <ac:spMkLst>
            <pc:docMk/>
            <pc:sldMk cId="3885621739" sldId="500"/>
            <ac:spMk id="6" creationId="{A598583D-B691-463B-B995-72ACA35C8C64}"/>
          </ac:spMkLst>
        </pc:spChg>
      </pc:sldChg>
      <pc:sldChg chg="del">
        <pc:chgData name="カトリ　ヒカル" userId="S::a71127@st.takushoku-u.ac.jp::7925d78e-1930-4a00-8eb4-81d293cf66e4" providerId="AD" clId="Web-{04D8FAAD-1688-4238-BEAC-AE144AAD33E6}" dt="2019-11-04T04:57:58.786" v="596"/>
        <pc:sldMkLst>
          <pc:docMk/>
          <pc:sldMk cId="3567242943" sldId="501"/>
        </pc:sldMkLst>
      </pc:sldChg>
    </pc:docChg>
  </pc:docChgLst>
  <pc:docChgLst>
    <pc:chgData name="トゴロ　ソラ" userId="S::a71251@st.takushoku-u.ac.jp::242ed5af-d5a2-4df7-bf70-696bb3194ab2" providerId="AD" clId="Web-{61317DB7-6A1C-4CF8-A435-F209230D28E2}"/>
    <pc:docChg chg="">
      <pc:chgData name="トゴロ　ソラ" userId="S::a71251@st.takushoku-u.ac.jp::242ed5af-d5a2-4df7-bf70-696bb3194ab2" providerId="AD" clId="Web-{61317DB7-6A1C-4CF8-A435-F209230D28E2}" dt="2019-10-15T11:55:19.234" v="6"/>
      <pc:docMkLst>
        <pc:docMk/>
      </pc:docMkLst>
      <pc:sldChg chg="addCm delCm">
        <pc:chgData name="トゴロ　ソラ" userId="S::a71251@st.takushoku-u.ac.jp::242ed5af-d5a2-4df7-bf70-696bb3194ab2" providerId="AD" clId="Web-{61317DB7-6A1C-4CF8-A435-F209230D28E2}" dt="2019-10-15T11:55:19.234" v="6"/>
        <pc:sldMkLst>
          <pc:docMk/>
          <pc:sldMk cId="2437514996" sldId="450"/>
        </pc:sldMkLst>
      </pc:sldChg>
    </pc:docChg>
  </pc:docChgLst>
  <pc:docChgLst>
    <pc:chgData name="ヨコオ　レイ" userId="S::a71377@st.takushoku-u.ac.jp::5ef8c68c-7bdf-4008-854e-3343d3eda687" providerId="AD" clId="Web-{312ADFCF-C0C4-4A56-9FC7-1C4334D6CBF8}"/>
    <pc:docChg chg="addSld delSld modSld sldOrd">
      <pc:chgData name="ヨコオ　レイ" userId="S::a71377@st.takushoku-u.ac.jp::5ef8c68c-7bdf-4008-854e-3343d3eda687" providerId="AD" clId="Web-{312ADFCF-C0C4-4A56-9FC7-1C4334D6CBF8}" dt="2019-11-29T05:53:53.145" v="485"/>
      <pc:docMkLst>
        <pc:docMk/>
      </pc:docMkLst>
      <pc:sldChg chg="modSp ord">
        <pc:chgData name="ヨコオ　レイ" userId="S::a71377@st.takushoku-u.ac.jp::5ef8c68c-7bdf-4008-854e-3343d3eda687" providerId="AD" clId="Web-{312ADFCF-C0C4-4A56-9FC7-1C4334D6CBF8}" dt="2019-11-29T05:29:27.891" v="464"/>
        <pc:sldMkLst>
          <pc:docMk/>
          <pc:sldMk cId="1075380613" sldId="459"/>
        </pc:sldMkLst>
        <pc:spChg chg="mod">
          <ac:chgData name="ヨコオ　レイ" userId="S::a71377@st.takushoku-u.ac.jp::5ef8c68c-7bdf-4008-854e-3343d3eda687" providerId="AD" clId="Web-{312ADFCF-C0C4-4A56-9FC7-1C4334D6CBF8}" dt="2019-11-29T04:45:08.354" v="9" actId="20577"/>
          <ac:spMkLst>
            <pc:docMk/>
            <pc:sldMk cId="1075380613" sldId="459"/>
            <ac:spMk id="4" creationId="{00000000-0000-0000-0000-000000000000}"/>
          </ac:spMkLst>
        </pc:spChg>
      </pc:sldChg>
      <pc:sldChg chg="modSp ord">
        <pc:chgData name="ヨコオ　レイ" userId="S::a71377@st.takushoku-u.ac.jp::5ef8c68c-7bdf-4008-854e-3343d3eda687" providerId="AD" clId="Web-{312ADFCF-C0C4-4A56-9FC7-1C4334D6CBF8}" dt="2019-11-29T04:48:33.853" v="22"/>
        <pc:sldMkLst>
          <pc:docMk/>
          <pc:sldMk cId="4108234503" sldId="490"/>
        </pc:sldMkLst>
        <pc:picChg chg="mod">
          <ac:chgData name="ヨコオ　レイ" userId="S::a71377@st.takushoku-u.ac.jp::5ef8c68c-7bdf-4008-854e-3343d3eda687" providerId="AD" clId="Web-{312ADFCF-C0C4-4A56-9FC7-1C4334D6CBF8}" dt="2019-11-29T04:46:20.055" v="12" actId="1076"/>
          <ac:picMkLst>
            <pc:docMk/>
            <pc:sldMk cId="4108234503" sldId="490"/>
            <ac:picMk id="3" creationId="{EB6ED08C-F5D1-4C5E-8534-E311B60632D3}"/>
          </ac:picMkLst>
        </pc:picChg>
      </pc:sldChg>
      <pc:sldChg chg="modSp">
        <pc:chgData name="ヨコオ　レイ" userId="S::a71377@st.takushoku-u.ac.jp::5ef8c68c-7bdf-4008-854e-3343d3eda687" providerId="AD" clId="Web-{312ADFCF-C0C4-4A56-9FC7-1C4334D6CBF8}" dt="2019-11-29T05:49:28.629" v="482" actId="20577"/>
        <pc:sldMkLst>
          <pc:docMk/>
          <pc:sldMk cId="260116325" sldId="538"/>
        </pc:sldMkLst>
        <pc:spChg chg="mod">
          <ac:chgData name="ヨコオ　レイ" userId="S::a71377@st.takushoku-u.ac.jp::5ef8c68c-7bdf-4008-854e-3343d3eda687" providerId="AD" clId="Web-{312ADFCF-C0C4-4A56-9FC7-1C4334D6CBF8}" dt="2019-11-29T05:49:28.629" v="482" actId="20577"/>
          <ac:spMkLst>
            <pc:docMk/>
            <pc:sldMk cId="260116325" sldId="538"/>
            <ac:spMk id="2" creationId="{00000000-0000-0000-0000-000000000000}"/>
          </ac:spMkLst>
        </pc:spChg>
      </pc:sldChg>
      <pc:sldChg chg="ord">
        <pc:chgData name="ヨコオ　レイ" userId="S::a71377@st.takushoku-u.ac.jp::5ef8c68c-7bdf-4008-854e-3343d3eda687" providerId="AD" clId="Web-{312ADFCF-C0C4-4A56-9FC7-1C4334D6CBF8}" dt="2019-11-29T05:53:53.145" v="485"/>
        <pc:sldMkLst>
          <pc:docMk/>
          <pc:sldMk cId="523236251" sldId="546"/>
        </pc:sldMkLst>
      </pc:sldChg>
      <pc:sldChg chg="addSp modSp ord">
        <pc:chgData name="ヨコオ　レイ" userId="S::a71377@st.takushoku-u.ac.jp::5ef8c68c-7bdf-4008-854e-3343d3eda687" providerId="AD" clId="Web-{312ADFCF-C0C4-4A56-9FC7-1C4334D6CBF8}" dt="2019-11-29T05:29:23.844" v="463"/>
        <pc:sldMkLst>
          <pc:docMk/>
          <pc:sldMk cId="815114524" sldId="552"/>
        </pc:sldMkLst>
        <pc:spChg chg="mod ord">
          <ac:chgData name="ヨコオ　レイ" userId="S::a71377@st.takushoku-u.ac.jp::5ef8c68c-7bdf-4008-854e-3343d3eda687" providerId="AD" clId="Web-{312ADFCF-C0C4-4A56-9FC7-1C4334D6CBF8}" dt="2019-11-29T05:03:16.668" v="179"/>
          <ac:spMkLst>
            <pc:docMk/>
            <pc:sldMk cId="815114524" sldId="552"/>
            <ac:spMk id="2" creationId="{70996205-3304-4552-8991-5CD07F4E70F8}"/>
          </ac:spMkLst>
        </pc:spChg>
        <pc:spChg chg="ord">
          <ac:chgData name="ヨコオ　レイ" userId="S::a71377@st.takushoku-u.ac.jp::5ef8c68c-7bdf-4008-854e-3343d3eda687" providerId="AD" clId="Web-{312ADFCF-C0C4-4A56-9FC7-1C4334D6CBF8}" dt="2019-11-29T05:03:30.902" v="181"/>
          <ac:spMkLst>
            <pc:docMk/>
            <pc:sldMk cId="815114524" sldId="552"/>
            <ac:spMk id="3" creationId="{617E8F8A-B109-4EBD-9E84-B468E2B257AB}"/>
          </ac:spMkLst>
        </pc:spChg>
        <pc:spChg chg="add mod">
          <ac:chgData name="ヨコオ　レイ" userId="S::a71377@st.takushoku-u.ac.jp::5ef8c68c-7bdf-4008-854e-3343d3eda687" providerId="AD" clId="Web-{312ADFCF-C0C4-4A56-9FC7-1C4334D6CBF8}" dt="2019-11-29T04:47:18.368" v="21" actId="1076"/>
          <ac:spMkLst>
            <pc:docMk/>
            <pc:sldMk cId="815114524" sldId="552"/>
            <ac:spMk id="4" creationId="{0B99EEB8-6FFA-4B4D-83D1-4FC6C8B2DECD}"/>
          </ac:spMkLst>
        </pc:spChg>
        <pc:spChg chg="add">
          <ac:chgData name="ヨコオ　レイ" userId="S::a71377@st.takushoku-u.ac.jp::5ef8c68c-7bdf-4008-854e-3343d3eda687" providerId="AD" clId="Web-{312ADFCF-C0C4-4A56-9FC7-1C4334D6CBF8}" dt="2019-11-29T05:01:00.620" v="152"/>
          <ac:spMkLst>
            <pc:docMk/>
            <pc:sldMk cId="815114524" sldId="552"/>
            <ac:spMk id="9" creationId="{344F0D4A-0351-4449-A656-679A43D2B00D}"/>
          </ac:spMkLst>
        </pc:spChg>
        <pc:spChg chg="mod">
          <ac:chgData name="ヨコオ　レイ" userId="S::a71377@st.takushoku-u.ac.jp::5ef8c68c-7bdf-4008-854e-3343d3eda687" providerId="AD" clId="Web-{312ADFCF-C0C4-4A56-9FC7-1C4334D6CBF8}" dt="2019-11-29T05:00:43.995" v="115" actId="20577"/>
          <ac:spMkLst>
            <pc:docMk/>
            <pc:sldMk cId="815114524" sldId="552"/>
            <ac:spMk id="15" creationId="{CFE52C80-072F-4D95-8E4D-27EEFB3ABC93}"/>
          </ac:spMkLst>
        </pc:spChg>
        <pc:spChg chg="mod">
          <ac:chgData name="ヨコオ　レイ" userId="S::a71377@st.takushoku-u.ac.jp::5ef8c68c-7bdf-4008-854e-3343d3eda687" providerId="AD" clId="Web-{312ADFCF-C0C4-4A56-9FC7-1C4334D6CBF8}" dt="2019-11-29T05:00:50.480" v="149" actId="20577"/>
          <ac:spMkLst>
            <pc:docMk/>
            <pc:sldMk cId="815114524" sldId="552"/>
            <ac:spMk id="16" creationId="{3ED28EDF-BCCE-4E65-9DC3-7EDCED0D747A}"/>
          </ac:spMkLst>
        </pc:spChg>
        <pc:graphicFrameChg chg="add mod modGraphic">
          <ac:chgData name="ヨコオ　レイ" userId="S::a71377@st.takushoku-u.ac.jp::5ef8c68c-7bdf-4008-854e-3343d3eda687" providerId="AD" clId="Web-{312ADFCF-C0C4-4A56-9FC7-1C4334D6CBF8}" dt="2019-11-29T05:05:48.262" v="189"/>
          <ac:graphicFrameMkLst>
            <pc:docMk/>
            <pc:sldMk cId="815114524" sldId="552"/>
            <ac:graphicFrameMk id="5" creationId="{10ECDC2E-17C2-4E60-8759-DB2824957629}"/>
          </ac:graphicFrameMkLst>
        </pc:graphicFrameChg>
        <pc:picChg chg="mod ord">
          <ac:chgData name="ヨコオ　レイ" userId="S::a71377@st.takushoku-u.ac.jp::5ef8c68c-7bdf-4008-854e-3343d3eda687" providerId="AD" clId="Web-{312ADFCF-C0C4-4A56-9FC7-1C4334D6CBF8}" dt="2019-11-29T05:03:48.730" v="182" actId="1076"/>
          <ac:picMkLst>
            <pc:docMk/>
            <pc:sldMk cId="815114524" sldId="552"/>
            <ac:picMk id="17" creationId="{51E35AA5-6A0C-4CE9-A28F-7B6055141DE3}"/>
          </ac:picMkLst>
        </pc:picChg>
        <pc:picChg chg="mod ord">
          <ac:chgData name="ヨコオ　レイ" userId="S::a71377@st.takushoku-u.ac.jp::5ef8c68c-7bdf-4008-854e-3343d3eda687" providerId="AD" clId="Web-{312ADFCF-C0C4-4A56-9FC7-1C4334D6CBF8}" dt="2019-11-29T05:05:49.731" v="190" actId="1076"/>
          <ac:picMkLst>
            <pc:docMk/>
            <pc:sldMk cId="815114524" sldId="552"/>
            <ac:picMk id="19" creationId="{39ED35E5-A730-4AA6-8636-6E3D04441B65}"/>
          </ac:picMkLst>
        </pc:picChg>
      </pc:sldChg>
      <pc:sldChg chg="modSp">
        <pc:chgData name="ヨコオ　レイ" userId="S::a71377@st.takushoku-u.ac.jp::5ef8c68c-7bdf-4008-854e-3343d3eda687" providerId="AD" clId="Web-{312ADFCF-C0C4-4A56-9FC7-1C4334D6CBF8}" dt="2019-11-29T05:47:34.113" v="479" actId="20577"/>
        <pc:sldMkLst>
          <pc:docMk/>
          <pc:sldMk cId="808664516" sldId="554"/>
        </pc:sldMkLst>
        <pc:spChg chg="mod">
          <ac:chgData name="ヨコオ　レイ" userId="S::a71377@st.takushoku-u.ac.jp::5ef8c68c-7bdf-4008-854e-3343d3eda687" providerId="AD" clId="Web-{312ADFCF-C0C4-4A56-9FC7-1C4334D6CBF8}" dt="2019-11-29T05:47:34.113" v="479" actId="20577"/>
          <ac:spMkLst>
            <pc:docMk/>
            <pc:sldMk cId="808664516" sldId="554"/>
            <ac:spMk id="2" creationId="{1A40581D-8F23-4CBF-AED9-D65205A2938C}"/>
          </ac:spMkLst>
        </pc:spChg>
      </pc:sldChg>
      <pc:sldChg chg="addSp modSp new">
        <pc:chgData name="ヨコオ　レイ" userId="S::a71377@st.takushoku-u.ac.jp::5ef8c68c-7bdf-4008-854e-3343d3eda687" providerId="AD" clId="Web-{312ADFCF-C0C4-4A56-9FC7-1C4334D6CBF8}" dt="2019-11-29T05:17:44.748" v="457" actId="20577"/>
        <pc:sldMkLst>
          <pc:docMk/>
          <pc:sldMk cId="3215337082" sldId="556"/>
        </pc:sldMkLst>
        <pc:spChg chg="mod">
          <ac:chgData name="ヨコオ　レイ" userId="S::a71377@st.takushoku-u.ac.jp::5ef8c68c-7bdf-4008-854e-3343d3eda687" providerId="AD" clId="Web-{312ADFCF-C0C4-4A56-9FC7-1C4334D6CBF8}" dt="2019-11-29T05:17:44.748" v="457" actId="20577"/>
          <ac:spMkLst>
            <pc:docMk/>
            <pc:sldMk cId="3215337082" sldId="556"/>
            <ac:spMk id="2" creationId="{CAE9CD72-0397-48B0-9AA7-9327F1F98CF7}"/>
          </ac:spMkLst>
        </pc:spChg>
        <pc:graphicFrameChg chg="add mod modGraphic">
          <ac:chgData name="ヨコオ　レイ" userId="S::a71377@st.takushoku-u.ac.jp::5ef8c68c-7bdf-4008-854e-3343d3eda687" providerId="AD" clId="Web-{312ADFCF-C0C4-4A56-9FC7-1C4334D6CBF8}" dt="2019-11-29T05:09:19.466" v="353"/>
          <ac:graphicFrameMkLst>
            <pc:docMk/>
            <pc:sldMk cId="3215337082" sldId="556"/>
            <ac:graphicFrameMk id="4" creationId="{A05B7349-2D81-4208-87E5-4FC76BA28B9B}"/>
          </ac:graphicFrameMkLst>
        </pc:graphicFrameChg>
        <pc:picChg chg="add">
          <ac:chgData name="ヨコオ　レイ" userId="S::a71377@st.takushoku-u.ac.jp::5ef8c68c-7bdf-4008-854e-3343d3eda687" providerId="AD" clId="Web-{312ADFCF-C0C4-4A56-9FC7-1C4334D6CBF8}" dt="2019-11-29T05:08:19.153" v="261"/>
          <ac:picMkLst>
            <pc:docMk/>
            <pc:sldMk cId="3215337082" sldId="556"/>
            <ac:picMk id="6" creationId="{E46B3DB3-CDB6-4419-9771-B0F2B70F1AFA}"/>
          </ac:picMkLst>
        </pc:picChg>
        <pc:picChg chg="add mod">
          <ac:chgData name="ヨコオ　レイ" userId="S::a71377@st.takushoku-u.ac.jp::5ef8c68c-7bdf-4008-854e-3343d3eda687" providerId="AD" clId="Web-{312ADFCF-C0C4-4A56-9FC7-1C4334D6CBF8}" dt="2019-11-29T05:13:14.107" v="455" actId="1076"/>
          <ac:picMkLst>
            <pc:docMk/>
            <pc:sldMk cId="3215337082" sldId="556"/>
            <ac:picMk id="7" creationId="{D4EE007B-8B67-45ED-88FE-053490E2A662}"/>
          </ac:picMkLst>
        </pc:picChg>
      </pc:sldChg>
      <pc:sldChg chg="new del">
        <pc:chgData name="ヨコオ　レイ" userId="S::a71377@st.takushoku-u.ac.jp::5ef8c68c-7bdf-4008-854e-3343d3eda687" providerId="AD" clId="Web-{312ADFCF-C0C4-4A56-9FC7-1C4334D6CBF8}" dt="2019-11-29T04:49:32.025" v="24"/>
        <pc:sldMkLst>
          <pc:docMk/>
          <pc:sldMk cId="3554232165" sldId="556"/>
        </pc:sldMkLst>
      </pc:sldChg>
    </pc:docChg>
  </pc:docChgLst>
  <pc:docChgLst>
    <pc:chgData name="トゴロ　ソラ" userId="S::a71251@st.takushoku-u.ac.jp::242ed5af-d5a2-4df7-bf70-696bb3194ab2" providerId="AD" clId="Web-{38365421-BC8B-50C3-C247-EFDF590A6DB0}"/>
    <pc:docChg chg="modSld sldOrd">
      <pc:chgData name="トゴロ　ソラ" userId="S::a71251@st.takushoku-u.ac.jp::242ed5af-d5a2-4df7-bf70-696bb3194ab2" providerId="AD" clId="Web-{38365421-BC8B-50C3-C247-EFDF590A6DB0}" dt="2019-11-11T03:16:36.928" v="12" actId="20577"/>
      <pc:docMkLst>
        <pc:docMk/>
      </pc:docMkLst>
      <pc:sldChg chg="ord">
        <pc:chgData name="トゴロ　ソラ" userId="S::a71251@st.takushoku-u.ac.jp::242ed5af-d5a2-4df7-bf70-696bb3194ab2" providerId="AD" clId="Web-{38365421-BC8B-50C3-C247-EFDF590A6DB0}" dt="2019-11-11T03:08:20.161" v="1"/>
        <pc:sldMkLst>
          <pc:docMk/>
          <pc:sldMk cId="3257236463" sldId="447"/>
        </pc:sldMkLst>
      </pc:sldChg>
      <pc:sldChg chg="modSp">
        <pc:chgData name="トゴロ　ソラ" userId="S::a71251@st.takushoku-u.ac.jp::242ed5af-d5a2-4df7-bf70-696bb3194ab2" providerId="AD" clId="Web-{38365421-BC8B-50C3-C247-EFDF590A6DB0}" dt="2019-11-11T03:16:33.725" v="10" actId="20577"/>
        <pc:sldMkLst>
          <pc:docMk/>
          <pc:sldMk cId="3118460350" sldId="495"/>
        </pc:sldMkLst>
        <pc:spChg chg="mod">
          <ac:chgData name="トゴロ　ソラ" userId="S::a71251@st.takushoku-u.ac.jp::242ed5af-d5a2-4df7-bf70-696bb3194ab2" providerId="AD" clId="Web-{38365421-BC8B-50C3-C247-EFDF590A6DB0}" dt="2019-11-11T03:16:33.725" v="10" actId="20577"/>
          <ac:spMkLst>
            <pc:docMk/>
            <pc:sldMk cId="3118460350" sldId="495"/>
            <ac:spMk id="3" creationId="{F9F21321-F552-4E60-8F5E-4A8262C79C86}"/>
          </ac:spMkLst>
        </pc:spChg>
      </pc:sldChg>
    </pc:docChg>
  </pc:docChgLst>
  <pc:docChgLst>
    <pc:chgData name="カトリ　ヒカル" userId="S::a71127@st.takushoku-u.ac.jp::7925d78e-1930-4a00-8eb4-81d293cf66e4" providerId="AD" clId="Web-{61421CF4-48AC-4A26-91EA-572A10180030}"/>
    <pc:docChg chg="addSld modSld sldOrd">
      <pc:chgData name="カトリ　ヒカル" userId="S::a71127@st.takushoku-u.ac.jp::7925d78e-1930-4a00-8eb4-81d293cf66e4" providerId="AD" clId="Web-{61421CF4-48AC-4A26-91EA-572A10180030}" dt="2019-11-21T11:05:11.895" v="649" actId="1076"/>
      <pc:docMkLst>
        <pc:docMk/>
      </pc:docMkLst>
      <pc:sldChg chg="modSp">
        <pc:chgData name="カトリ　ヒカル" userId="S::a71127@st.takushoku-u.ac.jp::7925d78e-1930-4a00-8eb4-81d293cf66e4" providerId="AD" clId="Web-{61421CF4-48AC-4A26-91EA-572A10180030}" dt="2019-11-21T09:02:37.658" v="3" actId="1076"/>
        <pc:sldMkLst>
          <pc:docMk/>
          <pc:sldMk cId="3257236463" sldId="447"/>
        </pc:sldMkLst>
        <pc:spChg chg="mod">
          <ac:chgData name="カトリ　ヒカル" userId="S::a71127@st.takushoku-u.ac.jp::7925d78e-1930-4a00-8eb4-81d293cf66e4" providerId="AD" clId="Web-{61421CF4-48AC-4A26-91EA-572A10180030}" dt="2019-11-21T09:02:37.658" v="3" actId="1076"/>
          <ac:spMkLst>
            <pc:docMk/>
            <pc:sldMk cId="3257236463" sldId="447"/>
            <ac:spMk id="5" creationId="{37A54B45-B10E-4F2B-B667-7CB7437FE6D0}"/>
          </ac:spMkLst>
        </pc:spChg>
      </pc:sldChg>
      <pc:sldChg chg="ord">
        <pc:chgData name="カトリ　ヒカル" userId="S::a71127@st.takushoku-u.ac.jp::7925d78e-1930-4a00-8eb4-81d293cf66e4" providerId="AD" clId="Web-{61421CF4-48AC-4A26-91EA-572A10180030}" dt="2019-11-21T09:29:29.397" v="5"/>
        <pc:sldMkLst>
          <pc:docMk/>
          <pc:sldMk cId="3446415859" sldId="475"/>
        </pc:sldMkLst>
      </pc:sldChg>
      <pc:sldChg chg="addSp delSp modSp">
        <pc:chgData name="カトリ　ヒカル" userId="S::a71127@st.takushoku-u.ac.jp::7925d78e-1930-4a00-8eb4-81d293cf66e4" providerId="AD" clId="Web-{61421CF4-48AC-4A26-91EA-572A10180030}" dt="2019-11-21T09:37:31.492" v="237" actId="20577"/>
        <pc:sldMkLst>
          <pc:docMk/>
          <pc:sldMk cId="4108234503" sldId="490"/>
        </pc:sldMkLst>
        <pc:spChg chg="mod">
          <ac:chgData name="カトリ　ヒカル" userId="S::a71127@st.takushoku-u.ac.jp::7925d78e-1930-4a00-8eb4-81d293cf66e4" providerId="AD" clId="Web-{61421CF4-48AC-4A26-91EA-572A10180030}" dt="2019-11-21T09:36:49.460" v="125" actId="1076"/>
          <ac:spMkLst>
            <pc:docMk/>
            <pc:sldMk cId="4108234503" sldId="490"/>
            <ac:spMk id="4" creationId="{31876B65-5C76-4B01-AD3C-A179080FDF9A}"/>
          </ac:spMkLst>
        </pc:spChg>
        <pc:spChg chg="del">
          <ac:chgData name="カトリ　ヒカル" userId="S::a71127@st.takushoku-u.ac.jp::7925d78e-1930-4a00-8eb4-81d293cf66e4" providerId="AD" clId="Web-{61421CF4-48AC-4A26-91EA-572A10180030}" dt="2019-11-21T09:34:58.116" v="6"/>
          <ac:spMkLst>
            <pc:docMk/>
            <pc:sldMk cId="4108234503" sldId="490"/>
            <ac:spMk id="5" creationId="{78B2DC7E-50BB-4CEB-B138-82E3402CB81A}"/>
          </ac:spMkLst>
        </pc:spChg>
        <pc:spChg chg="mod">
          <ac:chgData name="カトリ　ヒカル" userId="S::a71127@st.takushoku-u.ac.jp::7925d78e-1930-4a00-8eb4-81d293cf66e4" providerId="AD" clId="Web-{61421CF4-48AC-4A26-91EA-572A10180030}" dt="2019-11-21T09:36:11.195" v="103" actId="1076"/>
          <ac:spMkLst>
            <pc:docMk/>
            <pc:sldMk cId="4108234503" sldId="490"/>
            <ac:spMk id="6" creationId="{D63BCEFC-0F39-40F5-ADA8-FE79544EC991}"/>
          </ac:spMkLst>
        </pc:spChg>
        <pc:spChg chg="mod">
          <ac:chgData name="カトリ　ヒカル" userId="S::a71127@st.takushoku-u.ac.jp::7925d78e-1930-4a00-8eb4-81d293cf66e4" providerId="AD" clId="Web-{61421CF4-48AC-4A26-91EA-572A10180030}" dt="2019-11-21T09:36:46.460" v="124" actId="1076"/>
          <ac:spMkLst>
            <pc:docMk/>
            <pc:sldMk cId="4108234503" sldId="490"/>
            <ac:spMk id="7" creationId="{DE312505-F128-4F23-98B4-5805719ABC68}"/>
          </ac:spMkLst>
        </pc:spChg>
        <pc:spChg chg="add mod">
          <ac:chgData name="カトリ　ヒカル" userId="S::a71127@st.takushoku-u.ac.jp::7925d78e-1930-4a00-8eb4-81d293cf66e4" providerId="AD" clId="Web-{61421CF4-48AC-4A26-91EA-572A10180030}" dt="2019-11-21T09:37:31.492" v="237" actId="20577"/>
          <ac:spMkLst>
            <pc:docMk/>
            <pc:sldMk cId="4108234503" sldId="490"/>
            <ac:spMk id="8" creationId="{8BAD519A-692E-46F2-9542-9C84357BF0D7}"/>
          </ac:spMkLst>
        </pc:spChg>
      </pc:sldChg>
      <pc:sldChg chg="ord">
        <pc:chgData name="カトリ　ヒカル" userId="S::a71127@st.takushoku-u.ac.jp::7925d78e-1930-4a00-8eb4-81d293cf66e4" providerId="AD" clId="Web-{61421CF4-48AC-4A26-91EA-572A10180030}" dt="2019-11-21T09:29:21.147" v="4"/>
        <pc:sldMkLst>
          <pc:docMk/>
          <pc:sldMk cId="3503107660" sldId="522"/>
        </pc:sldMkLst>
      </pc:sldChg>
      <pc:sldChg chg="addSp delSp modSp new">
        <pc:chgData name="カトリ　ヒカル" userId="S::a71127@st.takushoku-u.ac.jp::7925d78e-1930-4a00-8eb4-81d293cf66e4" providerId="AD" clId="Web-{61421CF4-48AC-4A26-91EA-572A10180030}" dt="2019-11-21T11:05:11.895" v="649" actId="1076"/>
        <pc:sldMkLst>
          <pc:docMk/>
          <pc:sldMk cId="2450999518" sldId="532"/>
        </pc:sldMkLst>
        <pc:spChg chg="mod">
          <ac:chgData name="カトリ　ヒカル" userId="S::a71127@st.takushoku-u.ac.jp::7925d78e-1930-4a00-8eb4-81d293cf66e4" providerId="AD" clId="Web-{61421CF4-48AC-4A26-91EA-572A10180030}" dt="2019-11-21T10:27:35.728" v="251" actId="20577"/>
          <ac:spMkLst>
            <pc:docMk/>
            <pc:sldMk cId="2450999518" sldId="532"/>
            <ac:spMk id="2" creationId="{3DD6F779-7394-4A03-9EA2-1E5C3CBC8EED}"/>
          </ac:spMkLst>
        </pc:spChg>
        <pc:spChg chg="add mod">
          <ac:chgData name="カトリ　ヒカル" userId="S::a71127@st.takushoku-u.ac.jp::7925d78e-1930-4a00-8eb4-81d293cf66e4" providerId="AD" clId="Web-{61421CF4-48AC-4A26-91EA-572A10180030}" dt="2019-11-21T10:37:09.573" v="341" actId="1076"/>
          <ac:spMkLst>
            <pc:docMk/>
            <pc:sldMk cId="2450999518" sldId="532"/>
            <ac:spMk id="9" creationId="{54A4F54E-6FE7-4929-9CD2-EF092737CCDE}"/>
          </ac:spMkLst>
        </pc:spChg>
        <pc:spChg chg="add mod">
          <ac:chgData name="カトリ　ヒカル" userId="S::a71127@st.takushoku-u.ac.jp::7925d78e-1930-4a00-8eb4-81d293cf66e4" providerId="AD" clId="Web-{61421CF4-48AC-4A26-91EA-572A10180030}" dt="2019-11-21T10:37:55.433" v="347" actId="1076"/>
          <ac:spMkLst>
            <pc:docMk/>
            <pc:sldMk cId="2450999518" sldId="532"/>
            <ac:spMk id="10" creationId="{D826B7C7-8E0E-46A8-BA13-ECA8ADFAC2C8}"/>
          </ac:spMkLst>
        </pc:spChg>
        <pc:spChg chg="add mod">
          <ac:chgData name="カトリ　ヒカル" userId="S::a71127@st.takushoku-u.ac.jp::7925d78e-1930-4a00-8eb4-81d293cf66e4" providerId="AD" clId="Web-{61421CF4-48AC-4A26-91EA-572A10180030}" dt="2019-11-21T11:05:11.895" v="649" actId="1076"/>
          <ac:spMkLst>
            <pc:docMk/>
            <pc:sldMk cId="2450999518" sldId="532"/>
            <ac:spMk id="11" creationId="{65418012-F044-4E70-B5A0-CFA0B6A94A17}"/>
          </ac:spMkLst>
        </pc:spChg>
        <pc:picChg chg="add mod">
          <ac:chgData name="カトリ　ヒカル" userId="S::a71127@st.takushoku-u.ac.jp::7925d78e-1930-4a00-8eb4-81d293cf66e4" providerId="AD" clId="Web-{61421CF4-48AC-4A26-91EA-572A10180030}" dt="2019-11-21T10:48:36.496" v="408" actId="14100"/>
          <ac:picMkLst>
            <pc:docMk/>
            <pc:sldMk cId="2450999518" sldId="532"/>
            <ac:picMk id="3" creationId="{6F9965A7-EDC5-448D-920E-67FE28896AFF}"/>
          </ac:picMkLst>
        </pc:picChg>
        <pc:picChg chg="add del mod">
          <ac:chgData name="カトリ　ヒカル" userId="S::a71127@st.takushoku-u.ac.jp::7925d78e-1930-4a00-8eb4-81d293cf66e4" providerId="AD" clId="Web-{61421CF4-48AC-4A26-91EA-572A10180030}" dt="2019-11-21T10:35:34.432" v="259"/>
          <ac:picMkLst>
            <pc:docMk/>
            <pc:sldMk cId="2450999518" sldId="532"/>
            <ac:picMk id="5" creationId="{D3416C17-9D15-49F1-99D1-A4DEED633E66}"/>
          </ac:picMkLst>
        </pc:picChg>
        <pc:picChg chg="add mod">
          <ac:chgData name="カトリ　ヒカル" userId="S::a71127@st.takushoku-u.ac.jp::7925d78e-1930-4a00-8eb4-81d293cf66e4" providerId="AD" clId="Web-{61421CF4-48AC-4A26-91EA-572A10180030}" dt="2019-11-21T10:38:01.995" v="348" actId="1076"/>
          <ac:picMkLst>
            <pc:docMk/>
            <pc:sldMk cId="2450999518" sldId="532"/>
            <ac:picMk id="7" creationId="{8FDDFB01-7F89-4C6C-B5F7-07FF1746A121}"/>
          </ac:picMkLst>
        </pc:picChg>
      </pc:sldChg>
      <pc:sldChg chg="addSp delSp modSp add ord replId">
        <pc:chgData name="カトリ　ヒカル" userId="S::a71127@st.takushoku-u.ac.jp::7925d78e-1930-4a00-8eb4-81d293cf66e4" providerId="AD" clId="Web-{61421CF4-48AC-4A26-91EA-572A10180030}" dt="2019-11-21T10:59:19.347" v="616" actId="1076"/>
        <pc:sldMkLst>
          <pc:docMk/>
          <pc:sldMk cId="1703540910" sldId="533"/>
        </pc:sldMkLst>
        <pc:spChg chg="del">
          <ac:chgData name="カトリ　ヒカル" userId="S::a71127@st.takushoku-u.ac.jp::7925d78e-1930-4a00-8eb4-81d293cf66e4" providerId="AD" clId="Web-{61421CF4-48AC-4A26-91EA-572A10180030}" dt="2019-11-21T10:51:04.580" v="483"/>
          <ac:spMkLst>
            <pc:docMk/>
            <pc:sldMk cId="1703540910" sldId="533"/>
            <ac:spMk id="2" creationId="{6DC598C1-F4F0-40E8-B387-664C6E6FAEE5}"/>
          </ac:spMkLst>
        </pc:spChg>
        <pc:spChg chg="mod">
          <ac:chgData name="カトリ　ヒカル" userId="S::a71127@st.takushoku-u.ac.jp::7925d78e-1930-4a00-8eb4-81d293cf66e4" providerId="AD" clId="Web-{61421CF4-48AC-4A26-91EA-572A10180030}" dt="2019-11-21T10:54:12.049" v="511" actId="1076"/>
          <ac:spMkLst>
            <pc:docMk/>
            <pc:sldMk cId="1703540910" sldId="533"/>
            <ac:spMk id="3" creationId="{56E0933C-8EC3-4BEF-A08F-78BFCDFA0A32}"/>
          </ac:spMkLst>
        </pc:spChg>
        <pc:spChg chg="del">
          <ac:chgData name="カトリ　ヒカル" userId="S::a71127@st.takushoku-u.ac.jp::7925d78e-1930-4a00-8eb4-81d293cf66e4" providerId="AD" clId="Web-{61421CF4-48AC-4A26-91EA-572A10180030}" dt="2019-11-21T10:50:08.955" v="414"/>
          <ac:spMkLst>
            <pc:docMk/>
            <pc:sldMk cId="1703540910" sldId="533"/>
            <ac:spMk id="4" creationId="{064CC698-D113-4801-9E2F-A5A2DF478B25}"/>
          </ac:spMkLst>
        </pc:spChg>
        <pc:spChg chg="del">
          <ac:chgData name="カトリ　ヒカル" userId="S::a71127@st.takushoku-u.ac.jp::7925d78e-1930-4a00-8eb4-81d293cf66e4" providerId="AD" clId="Web-{61421CF4-48AC-4A26-91EA-572A10180030}" dt="2019-11-21T10:49:57.939" v="411"/>
          <ac:spMkLst>
            <pc:docMk/>
            <pc:sldMk cId="1703540910" sldId="533"/>
            <ac:spMk id="6" creationId="{7D86EEDB-368A-47E1-900B-2895DAB09B57}"/>
          </ac:spMkLst>
        </pc:spChg>
        <pc:spChg chg="mod">
          <ac:chgData name="カトリ　ヒカル" userId="S::a71127@st.takushoku-u.ac.jp::7925d78e-1930-4a00-8eb4-81d293cf66e4" providerId="AD" clId="Web-{61421CF4-48AC-4A26-91EA-572A10180030}" dt="2019-11-21T10:54:06.534" v="510" actId="1076"/>
          <ac:spMkLst>
            <pc:docMk/>
            <pc:sldMk cId="1703540910" sldId="533"/>
            <ac:spMk id="9" creationId="{F428CB67-AAF2-4C72-83B1-1B5FE2C10D95}"/>
          </ac:spMkLst>
        </pc:spChg>
        <pc:spChg chg="del">
          <ac:chgData name="カトリ　ヒカル" userId="S::a71127@st.takushoku-u.ac.jp::7925d78e-1930-4a00-8eb4-81d293cf66e4" providerId="AD" clId="Web-{61421CF4-48AC-4A26-91EA-572A10180030}" dt="2019-11-21T10:50:11.283" v="415"/>
          <ac:spMkLst>
            <pc:docMk/>
            <pc:sldMk cId="1703540910" sldId="533"/>
            <ac:spMk id="10" creationId="{344DE81D-607D-473A-9C86-EDDEDE8E64E3}"/>
          </ac:spMkLst>
        </pc:spChg>
        <pc:spChg chg="del">
          <ac:chgData name="カトリ　ヒカル" userId="S::a71127@st.takushoku-u.ac.jp::7925d78e-1930-4a00-8eb4-81d293cf66e4" providerId="AD" clId="Web-{61421CF4-48AC-4A26-91EA-572A10180030}" dt="2019-11-21T10:50:02.752" v="412"/>
          <ac:spMkLst>
            <pc:docMk/>
            <pc:sldMk cId="1703540910" sldId="533"/>
            <ac:spMk id="11" creationId="{7E9F53C7-455B-4FA2-A952-9F5CA9E59B6A}"/>
          </ac:spMkLst>
        </pc:spChg>
        <pc:spChg chg="add mod">
          <ac:chgData name="カトリ　ヒカル" userId="S::a71127@st.takushoku-u.ac.jp::7925d78e-1930-4a00-8eb4-81d293cf66e4" providerId="AD" clId="Web-{61421CF4-48AC-4A26-91EA-572A10180030}" dt="2019-11-21T10:58:42.472" v="611" actId="1076"/>
          <ac:spMkLst>
            <pc:docMk/>
            <pc:sldMk cId="1703540910" sldId="533"/>
            <ac:spMk id="12" creationId="{C955AF1E-D285-4405-8F6B-FEEB49554507}"/>
          </ac:spMkLst>
        </pc:spChg>
        <pc:spChg chg="del">
          <ac:chgData name="カトリ　ヒカル" userId="S::a71127@st.takushoku-u.ac.jp::7925d78e-1930-4a00-8eb4-81d293cf66e4" providerId="AD" clId="Web-{61421CF4-48AC-4A26-91EA-572A10180030}" dt="2019-11-21T10:51:39.924" v="499"/>
          <ac:spMkLst>
            <pc:docMk/>
            <pc:sldMk cId="1703540910" sldId="533"/>
            <ac:spMk id="13" creationId="{3FE2A934-4D0E-4D36-862E-00FBE1F97F4F}"/>
          </ac:spMkLst>
        </pc:spChg>
        <pc:spChg chg="del">
          <ac:chgData name="カトリ　ヒカル" userId="S::a71127@st.takushoku-u.ac.jp::7925d78e-1930-4a00-8eb4-81d293cf66e4" providerId="AD" clId="Web-{61421CF4-48AC-4A26-91EA-572A10180030}" dt="2019-11-21T10:51:41.893" v="500"/>
          <ac:spMkLst>
            <pc:docMk/>
            <pc:sldMk cId="1703540910" sldId="533"/>
            <ac:spMk id="14" creationId="{0A46E5CB-63E0-4DEA-9EB5-33773A2C804B}"/>
          </ac:spMkLst>
        </pc:spChg>
        <pc:spChg chg="add mod">
          <ac:chgData name="カトリ　ヒカル" userId="S::a71127@st.takushoku-u.ac.jp::7925d78e-1930-4a00-8eb4-81d293cf66e4" providerId="AD" clId="Web-{61421CF4-48AC-4A26-91EA-572A10180030}" dt="2019-11-21T10:59:19.347" v="616" actId="1076"/>
          <ac:spMkLst>
            <pc:docMk/>
            <pc:sldMk cId="1703540910" sldId="533"/>
            <ac:spMk id="15" creationId="{4CECC11F-9AA0-43D0-BC54-0B908C580B8F}"/>
          </ac:spMkLst>
        </pc:spChg>
        <pc:picChg chg="mod">
          <ac:chgData name="カトリ　ヒカル" userId="S::a71127@st.takushoku-u.ac.jp::7925d78e-1930-4a00-8eb4-81d293cf66e4" providerId="AD" clId="Web-{61421CF4-48AC-4A26-91EA-572A10180030}" dt="2019-11-21T10:54:01.034" v="509" actId="1076"/>
          <ac:picMkLst>
            <pc:docMk/>
            <pc:sldMk cId="1703540910" sldId="533"/>
            <ac:picMk id="5" creationId="{22A7AAC4-D672-40F4-A81B-E63E28C4BEC8}"/>
          </ac:picMkLst>
        </pc:picChg>
        <pc:picChg chg="del">
          <ac:chgData name="カトリ　ヒカル" userId="S::a71127@st.takushoku-u.ac.jp::7925d78e-1930-4a00-8eb4-81d293cf66e4" providerId="AD" clId="Web-{61421CF4-48AC-4A26-91EA-572A10180030}" dt="2019-11-21T10:50:04.908" v="413"/>
          <ac:picMkLst>
            <pc:docMk/>
            <pc:sldMk cId="1703540910" sldId="533"/>
            <ac:picMk id="8" creationId="{1BA97FD6-1ABC-473B-8B80-F313174E4925}"/>
          </ac:picMkLst>
        </pc:picChg>
      </pc:sldChg>
    </pc:docChg>
  </pc:docChgLst>
  <pc:docChgLst>
    <pc:chgData name="マルヤマ　トモヤ" userId="S::a71342@st.takushoku-u.ac.jp::8751789b-8222-4e0f-9d90-34a07a3554a6" providerId="AD" clId="Web-{B281D959-A35A-DDAF-B1CE-341E7D2B5585}"/>
    <pc:docChg chg="modSld">
      <pc:chgData name="マルヤマ　トモヤ" userId="S::a71342@st.takushoku-u.ac.jp::8751789b-8222-4e0f-9d90-34a07a3554a6" providerId="AD" clId="Web-{B281D959-A35A-DDAF-B1CE-341E7D2B5585}" dt="2019-11-25T06:39:59.759" v="866" actId="14100"/>
      <pc:docMkLst>
        <pc:docMk/>
      </pc:docMkLst>
      <pc:sldChg chg="addSp delSp modSp">
        <pc:chgData name="マルヤマ　トモヤ" userId="S::a71342@st.takushoku-u.ac.jp::8751789b-8222-4e0f-9d90-34a07a3554a6" providerId="AD" clId="Web-{B281D959-A35A-DDAF-B1CE-341E7D2B5585}" dt="2019-11-25T06:39:59.759" v="866" actId="14100"/>
        <pc:sldMkLst>
          <pc:docMk/>
          <pc:sldMk cId="1609675077" sldId="544"/>
        </pc:sldMkLst>
        <pc:spChg chg="add mod">
          <ac:chgData name="マルヤマ　トモヤ" userId="S::a71342@st.takushoku-u.ac.jp::8751789b-8222-4e0f-9d90-34a07a3554a6" providerId="AD" clId="Web-{B281D959-A35A-DDAF-B1CE-341E7D2B5585}" dt="2019-11-25T06:38:57.212" v="865" actId="1076"/>
          <ac:spMkLst>
            <pc:docMk/>
            <pc:sldMk cId="1609675077" sldId="544"/>
            <ac:spMk id="3" creationId="{A17E62C2-674A-46FA-A132-E60D5F99992E}"/>
          </ac:spMkLst>
        </pc:spChg>
        <pc:spChg chg="mod">
          <ac:chgData name="マルヤマ　トモヤ" userId="S::a71342@st.takushoku-u.ac.jp::8751789b-8222-4e0f-9d90-34a07a3554a6" providerId="AD" clId="Web-{B281D959-A35A-DDAF-B1CE-341E7D2B5585}" dt="2019-11-25T06:38:12.415" v="823" actId="1076"/>
          <ac:spMkLst>
            <pc:docMk/>
            <pc:sldMk cId="1609675077" sldId="544"/>
            <ac:spMk id="6" creationId="{B515E3F9-5E72-42A3-B737-BB5C0AB44CB2}"/>
          </ac:spMkLst>
        </pc:spChg>
        <pc:spChg chg="del mod">
          <ac:chgData name="マルヤマ　トモヤ" userId="S::a71342@st.takushoku-u.ac.jp::8751789b-8222-4e0f-9d90-34a07a3554a6" providerId="AD" clId="Web-{B281D959-A35A-DDAF-B1CE-341E7D2B5585}" dt="2019-11-25T06:16:22.602" v="451"/>
          <ac:spMkLst>
            <pc:docMk/>
            <pc:sldMk cId="1609675077" sldId="544"/>
            <ac:spMk id="7" creationId="{8CC6F579-F82F-4911-89B4-3D952F8570C6}"/>
          </ac:spMkLst>
        </pc:spChg>
        <pc:spChg chg="mod">
          <ac:chgData name="マルヤマ　トモヤ" userId="S::a71342@st.takushoku-u.ac.jp::8751789b-8222-4e0f-9d90-34a07a3554a6" providerId="AD" clId="Web-{B281D959-A35A-DDAF-B1CE-341E7D2B5585}" dt="2019-11-25T06:17:49.571" v="507" actId="1076"/>
          <ac:spMkLst>
            <pc:docMk/>
            <pc:sldMk cId="1609675077" sldId="544"/>
            <ac:spMk id="8" creationId="{AB346823-CBAD-4B34-B4C4-301314623822}"/>
          </ac:spMkLst>
        </pc:spChg>
        <pc:spChg chg="mod">
          <ac:chgData name="マルヤマ　トモヤ" userId="S::a71342@st.takushoku-u.ac.jp::8751789b-8222-4e0f-9d90-34a07a3554a6" providerId="AD" clId="Web-{B281D959-A35A-DDAF-B1CE-341E7D2B5585}" dt="2019-11-25T06:39:59.759" v="866" actId="14100"/>
          <ac:spMkLst>
            <pc:docMk/>
            <pc:sldMk cId="1609675077" sldId="544"/>
            <ac:spMk id="9" creationId="{34EAEEDB-7343-4FE8-BA9F-FE69140FB323}"/>
          </ac:spMkLst>
        </pc:spChg>
        <pc:spChg chg="mod">
          <ac:chgData name="マルヤマ　トモヤ" userId="S::a71342@st.takushoku-u.ac.jp::8751789b-8222-4e0f-9d90-34a07a3554a6" providerId="AD" clId="Web-{B281D959-A35A-DDAF-B1CE-341E7D2B5585}" dt="2019-11-25T06:32:34.259" v="781" actId="1076"/>
          <ac:spMkLst>
            <pc:docMk/>
            <pc:sldMk cId="1609675077" sldId="544"/>
            <ac:spMk id="10" creationId="{F7732DE6-3192-491F-8294-E91E6E34CD2E}"/>
          </ac:spMkLst>
        </pc:spChg>
        <pc:spChg chg="mod">
          <ac:chgData name="マルヤマ　トモヤ" userId="S::a71342@st.takushoku-u.ac.jp::8751789b-8222-4e0f-9d90-34a07a3554a6" providerId="AD" clId="Web-{B281D959-A35A-DDAF-B1CE-341E7D2B5585}" dt="2019-11-25T06:32:13.446" v="779" actId="20577"/>
          <ac:spMkLst>
            <pc:docMk/>
            <pc:sldMk cId="1609675077" sldId="544"/>
            <ac:spMk id="11" creationId="{BDD456F7-4E07-4AA9-AB77-82768EFCA3DA}"/>
          </ac:spMkLst>
        </pc:spChg>
        <pc:spChg chg="add mod">
          <ac:chgData name="マルヤマ　トモヤ" userId="S::a71342@st.takushoku-u.ac.jp::8751789b-8222-4e0f-9d90-34a07a3554a6" providerId="AD" clId="Web-{B281D959-A35A-DDAF-B1CE-341E7D2B5585}" dt="2019-11-25T06:21:23.884" v="644" actId="20577"/>
          <ac:spMkLst>
            <pc:docMk/>
            <pc:sldMk cId="1609675077" sldId="544"/>
            <ac:spMk id="12" creationId="{D96A806E-D5BE-477A-A37D-03B313A3C582}"/>
          </ac:spMkLst>
        </pc:spChg>
      </pc:sldChg>
      <pc:sldChg chg="modSp">
        <pc:chgData name="マルヤマ　トモヤ" userId="S::a71342@st.takushoku-u.ac.jp::8751789b-8222-4e0f-9d90-34a07a3554a6" providerId="AD" clId="Web-{B281D959-A35A-DDAF-B1CE-341E7D2B5585}" dt="2019-11-25T05:45:58.180" v="9" actId="1076"/>
        <pc:sldMkLst>
          <pc:docMk/>
          <pc:sldMk cId="3259990612" sldId="545"/>
        </pc:sldMkLst>
        <pc:spChg chg="mod">
          <ac:chgData name="マルヤマ　トモヤ" userId="S::a71342@st.takushoku-u.ac.jp::8751789b-8222-4e0f-9d90-34a07a3554a6" providerId="AD" clId="Web-{B281D959-A35A-DDAF-B1CE-341E7D2B5585}" dt="2019-11-25T05:45:58.180" v="9" actId="1076"/>
          <ac:spMkLst>
            <pc:docMk/>
            <pc:sldMk cId="3259990612" sldId="545"/>
            <ac:spMk id="2" creationId="{7EB0F79C-1CBC-4D7E-A4D5-055E8514C195}"/>
          </ac:spMkLst>
        </pc:spChg>
        <pc:spChg chg="mod">
          <ac:chgData name="マルヤマ　トモヤ" userId="S::a71342@st.takushoku-u.ac.jp::8751789b-8222-4e0f-9d90-34a07a3554a6" providerId="AD" clId="Web-{B281D959-A35A-DDAF-B1CE-341E7D2B5585}" dt="2019-11-25T05:43:24.898" v="2" actId="1076"/>
          <ac:spMkLst>
            <pc:docMk/>
            <pc:sldMk cId="3259990612" sldId="545"/>
            <ac:spMk id="3" creationId="{46C7FDCC-3131-4EB5-B140-75EF000D1B3B}"/>
          </ac:spMkLst>
        </pc:spChg>
        <pc:spChg chg="mod">
          <ac:chgData name="マルヤマ　トモヤ" userId="S::a71342@st.takushoku-u.ac.jp::8751789b-8222-4e0f-9d90-34a07a3554a6" providerId="AD" clId="Web-{B281D959-A35A-DDAF-B1CE-341E7D2B5585}" dt="2019-11-25T05:45:54.617" v="7" actId="1076"/>
          <ac:spMkLst>
            <pc:docMk/>
            <pc:sldMk cId="3259990612" sldId="545"/>
            <ac:spMk id="4" creationId="{14788916-AA00-43F3-A218-BEF48F4A32D3}"/>
          </ac:spMkLst>
        </pc:spChg>
      </pc:sldChg>
    </pc:docChg>
  </pc:docChgLst>
  <pc:docChgLst>
    <pc:chgData name="ミヤモト　ショウゴ" userId="S::a71352@st.takushoku-u.ac.jp::d1b9f636-ea46-465c-ba2a-61856f725e73" providerId="AD" clId="Web-{E2B9B714-BA06-5F22-8FCD-6809CE3821FE}"/>
    <pc:docChg chg="addSld modSld">
      <pc:chgData name="ミヤモト　ショウゴ" userId="S::a71352@st.takushoku-u.ac.jp::d1b9f636-ea46-465c-ba2a-61856f725e73" providerId="AD" clId="Web-{E2B9B714-BA06-5F22-8FCD-6809CE3821FE}" dt="2019-10-28T06:35:47.129" v="165"/>
      <pc:docMkLst>
        <pc:docMk/>
      </pc:docMkLst>
      <pc:sldChg chg="modSp">
        <pc:chgData name="ミヤモト　ショウゴ" userId="S::a71352@st.takushoku-u.ac.jp::d1b9f636-ea46-465c-ba2a-61856f725e73" providerId="AD" clId="Web-{E2B9B714-BA06-5F22-8FCD-6809CE3821FE}" dt="2019-10-28T03:48:24.687" v="17" actId="20577"/>
        <pc:sldMkLst>
          <pc:docMk/>
          <pc:sldMk cId="1876371353" sldId="448"/>
        </pc:sldMkLst>
        <pc:spChg chg="mod">
          <ac:chgData name="ミヤモト　ショウゴ" userId="S::a71352@st.takushoku-u.ac.jp::d1b9f636-ea46-465c-ba2a-61856f725e73" providerId="AD" clId="Web-{E2B9B714-BA06-5F22-8FCD-6809CE3821FE}" dt="2019-10-28T03:48:24.687" v="17" actId="20577"/>
          <ac:spMkLst>
            <pc:docMk/>
            <pc:sldMk cId="1876371353" sldId="448"/>
            <ac:spMk id="10" creationId="{00000000-0000-0000-0000-000000000000}"/>
          </ac:spMkLst>
        </pc:spChg>
      </pc:sldChg>
      <pc:sldChg chg="modSp">
        <pc:chgData name="ミヤモト　ショウゴ" userId="S::a71352@st.takushoku-u.ac.jp::d1b9f636-ea46-465c-ba2a-61856f725e73" providerId="AD" clId="Web-{E2B9B714-BA06-5F22-8FCD-6809CE3821FE}" dt="2019-10-28T03:46:19.811" v="8" actId="20577"/>
        <pc:sldMkLst>
          <pc:docMk/>
          <pc:sldMk cId="3109934044" sldId="470"/>
        </pc:sldMkLst>
        <pc:spChg chg="mod">
          <ac:chgData name="ミヤモト　ショウゴ" userId="S::a71352@st.takushoku-u.ac.jp::d1b9f636-ea46-465c-ba2a-61856f725e73" providerId="AD" clId="Web-{E2B9B714-BA06-5F22-8FCD-6809CE3821FE}" dt="2019-10-28T03:46:19.811" v="8" actId="20577"/>
          <ac:spMkLst>
            <pc:docMk/>
            <pc:sldMk cId="3109934044" sldId="470"/>
            <ac:spMk id="11" creationId="{7E9F53C7-455B-4FA2-A952-9F5CA9E59B6A}"/>
          </ac:spMkLst>
        </pc:spChg>
      </pc:sldChg>
      <pc:sldChg chg="addSp modSp">
        <pc:chgData name="ミヤモト　ショウゴ" userId="S::a71352@st.takushoku-u.ac.jp::d1b9f636-ea46-465c-ba2a-61856f725e73" providerId="AD" clId="Web-{E2B9B714-BA06-5F22-8FCD-6809CE3821FE}" dt="2019-10-28T06:17:16.161" v="148" actId="20577"/>
        <pc:sldMkLst>
          <pc:docMk/>
          <pc:sldMk cId="3446415859" sldId="475"/>
        </pc:sldMkLst>
        <pc:spChg chg="add mod">
          <ac:chgData name="ミヤモト　ショウゴ" userId="S::a71352@st.takushoku-u.ac.jp::d1b9f636-ea46-465c-ba2a-61856f725e73" providerId="AD" clId="Web-{E2B9B714-BA06-5F22-8FCD-6809CE3821FE}" dt="2019-10-28T06:17:16.161" v="148" actId="20577"/>
          <ac:spMkLst>
            <pc:docMk/>
            <pc:sldMk cId="3446415859" sldId="475"/>
            <ac:spMk id="3" creationId="{921CF516-8AE1-4A49-930F-A5985A839EFE}"/>
          </ac:spMkLst>
        </pc:spChg>
      </pc:sldChg>
      <pc:sldChg chg="new">
        <pc:chgData name="ミヤモト　ショウゴ" userId="S::a71352@st.takushoku-u.ac.jp::d1b9f636-ea46-465c-ba2a-61856f725e73" providerId="AD" clId="Web-{E2B9B714-BA06-5F22-8FCD-6809CE3821FE}" dt="2019-10-28T06:34:10.441" v="151"/>
        <pc:sldMkLst>
          <pc:docMk/>
          <pc:sldMk cId="3989675086" sldId="477"/>
        </pc:sldMkLst>
      </pc:sldChg>
      <pc:sldChg chg="new">
        <pc:chgData name="ミヤモト　ショウゴ" userId="S::a71352@st.takushoku-u.ac.jp::d1b9f636-ea46-465c-ba2a-61856f725e73" providerId="AD" clId="Web-{E2B9B714-BA06-5F22-8FCD-6809CE3821FE}" dt="2019-10-28T06:34:11.457" v="152"/>
        <pc:sldMkLst>
          <pc:docMk/>
          <pc:sldMk cId="1566535120" sldId="478"/>
        </pc:sldMkLst>
      </pc:sldChg>
      <pc:sldChg chg="new">
        <pc:chgData name="ミヤモト　ショウゴ" userId="S::a71352@st.takushoku-u.ac.jp::d1b9f636-ea46-465c-ba2a-61856f725e73" providerId="AD" clId="Web-{E2B9B714-BA06-5F22-8FCD-6809CE3821FE}" dt="2019-10-28T06:34:11.535" v="153"/>
        <pc:sldMkLst>
          <pc:docMk/>
          <pc:sldMk cId="3857968126" sldId="479"/>
        </pc:sldMkLst>
      </pc:sldChg>
      <pc:sldChg chg="new">
        <pc:chgData name="ミヤモト　ショウゴ" userId="S::a71352@st.takushoku-u.ac.jp::d1b9f636-ea46-465c-ba2a-61856f725e73" providerId="AD" clId="Web-{E2B9B714-BA06-5F22-8FCD-6809CE3821FE}" dt="2019-10-28T06:34:11.615" v="154"/>
        <pc:sldMkLst>
          <pc:docMk/>
          <pc:sldMk cId="4203015427" sldId="480"/>
        </pc:sldMkLst>
      </pc:sldChg>
      <pc:sldChg chg="new">
        <pc:chgData name="ミヤモト　ショウゴ" userId="S::a71352@st.takushoku-u.ac.jp::d1b9f636-ea46-465c-ba2a-61856f725e73" providerId="AD" clId="Web-{E2B9B714-BA06-5F22-8FCD-6809CE3821FE}" dt="2019-10-28T06:34:12.566" v="155"/>
        <pc:sldMkLst>
          <pc:docMk/>
          <pc:sldMk cId="3565906189" sldId="481"/>
        </pc:sldMkLst>
      </pc:sldChg>
      <pc:sldChg chg="new">
        <pc:chgData name="ミヤモト　ショウゴ" userId="S::a71352@st.takushoku-u.ac.jp::d1b9f636-ea46-465c-ba2a-61856f725e73" providerId="AD" clId="Web-{E2B9B714-BA06-5F22-8FCD-6809CE3821FE}" dt="2019-10-28T06:34:12.894" v="156"/>
        <pc:sldMkLst>
          <pc:docMk/>
          <pc:sldMk cId="1531826430" sldId="482"/>
        </pc:sldMkLst>
      </pc:sldChg>
      <pc:sldChg chg="new">
        <pc:chgData name="ミヤモト　ショウゴ" userId="S::a71352@st.takushoku-u.ac.jp::d1b9f636-ea46-465c-ba2a-61856f725e73" providerId="AD" clId="Web-{E2B9B714-BA06-5F22-8FCD-6809CE3821FE}" dt="2019-10-28T06:34:13.222" v="157"/>
        <pc:sldMkLst>
          <pc:docMk/>
          <pc:sldMk cId="3914857691" sldId="483"/>
        </pc:sldMkLst>
      </pc:sldChg>
      <pc:sldChg chg="new">
        <pc:chgData name="ミヤモト　ショウゴ" userId="S::a71352@st.takushoku-u.ac.jp::d1b9f636-ea46-465c-ba2a-61856f725e73" providerId="AD" clId="Web-{E2B9B714-BA06-5F22-8FCD-6809CE3821FE}" dt="2019-10-28T06:35:18.050" v="158"/>
        <pc:sldMkLst>
          <pc:docMk/>
          <pc:sldMk cId="1103222286" sldId="484"/>
        </pc:sldMkLst>
      </pc:sldChg>
      <pc:sldChg chg="new">
        <pc:chgData name="ミヤモト　ショウゴ" userId="S::a71352@st.takushoku-u.ac.jp::d1b9f636-ea46-465c-ba2a-61856f725e73" providerId="AD" clId="Web-{E2B9B714-BA06-5F22-8FCD-6809CE3821FE}" dt="2019-10-28T06:35:18.988" v="159"/>
        <pc:sldMkLst>
          <pc:docMk/>
          <pc:sldMk cId="2546075693" sldId="485"/>
        </pc:sldMkLst>
      </pc:sldChg>
      <pc:sldChg chg="new">
        <pc:chgData name="ミヤモト　ショウゴ" userId="S::a71352@st.takushoku-u.ac.jp::d1b9f636-ea46-465c-ba2a-61856f725e73" providerId="AD" clId="Web-{E2B9B714-BA06-5F22-8FCD-6809CE3821FE}" dt="2019-10-28T06:35:19.097" v="160"/>
        <pc:sldMkLst>
          <pc:docMk/>
          <pc:sldMk cId="2941823075" sldId="486"/>
        </pc:sldMkLst>
      </pc:sldChg>
      <pc:sldChg chg="new">
        <pc:chgData name="ミヤモト　ショウゴ" userId="S::a71352@st.takushoku-u.ac.jp::d1b9f636-ea46-465c-ba2a-61856f725e73" providerId="AD" clId="Web-{E2B9B714-BA06-5F22-8FCD-6809CE3821FE}" dt="2019-10-28T06:35:33.488" v="161"/>
        <pc:sldMkLst>
          <pc:docMk/>
          <pc:sldMk cId="2606807797" sldId="487"/>
        </pc:sldMkLst>
      </pc:sldChg>
      <pc:sldChg chg="new">
        <pc:chgData name="ミヤモト　ショウゴ" userId="S::a71352@st.takushoku-u.ac.jp::d1b9f636-ea46-465c-ba2a-61856f725e73" providerId="AD" clId="Web-{E2B9B714-BA06-5F22-8FCD-6809CE3821FE}" dt="2019-10-28T06:35:34.660" v="162"/>
        <pc:sldMkLst>
          <pc:docMk/>
          <pc:sldMk cId="2073943877" sldId="488"/>
        </pc:sldMkLst>
      </pc:sldChg>
      <pc:sldChg chg="new">
        <pc:chgData name="ミヤモト　ショウゴ" userId="S::a71352@st.takushoku-u.ac.jp::d1b9f636-ea46-465c-ba2a-61856f725e73" providerId="AD" clId="Web-{E2B9B714-BA06-5F22-8FCD-6809CE3821FE}" dt="2019-10-28T06:35:34.831" v="163"/>
        <pc:sldMkLst>
          <pc:docMk/>
          <pc:sldMk cId="1536218989" sldId="489"/>
        </pc:sldMkLst>
      </pc:sldChg>
      <pc:sldChg chg="new">
        <pc:chgData name="ミヤモト　ショウゴ" userId="S::a71352@st.takushoku-u.ac.jp::d1b9f636-ea46-465c-ba2a-61856f725e73" providerId="AD" clId="Web-{E2B9B714-BA06-5F22-8FCD-6809CE3821FE}" dt="2019-10-28T06:35:46.456" v="164"/>
        <pc:sldMkLst>
          <pc:docMk/>
          <pc:sldMk cId="923083408" sldId="490"/>
        </pc:sldMkLst>
      </pc:sldChg>
      <pc:sldChg chg="new">
        <pc:chgData name="ミヤモト　ショウゴ" userId="S::a71352@st.takushoku-u.ac.jp::d1b9f636-ea46-465c-ba2a-61856f725e73" providerId="AD" clId="Web-{E2B9B714-BA06-5F22-8FCD-6809CE3821FE}" dt="2019-10-28T06:35:47.129" v="165"/>
        <pc:sldMkLst>
          <pc:docMk/>
          <pc:sldMk cId="1803625949" sldId="491"/>
        </pc:sldMkLst>
      </pc:sldChg>
    </pc:docChg>
  </pc:docChgLst>
  <pc:docChgLst>
    <pc:chgData name="カトリ　ヒカル" userId="S::a71127@st.takushoku-u.ac.jp::7925d78e-1930-4a00-8eb4-81d293cf66e4" providerId="AD" clId="Web-{3C472ED1-8A11-1055-3513-641F4AED3D59}"/>
    <pc:docChg chg="addSld modSld">
      <pc:chgData name="カトリ　ヒカル" userId="S::a71127@st.takushoku-u.ac.jp::7925d78e-1930-4a00-8eb4-81d293cf66e4" providerId="AD" clId="Web-{3C472ED1-8A11-1055-3513-641F4AED3D59}" dt="2019-11-23T09:20:11.506" v="549" actId="20577"/>
      <pc:docMkLst>
        <pc:docMk/>
      </pc:docMkLst>
      <pc:sldChg chg="addSp delSp modSp">
        <pc:chgData name="カトリ　ヒカル" userId="S::a71127@st.takushoku-u.ac.jp::7925d78e-1930-4a00-8eb4-81d293cf66e4" providerId="AD" clId="Web-{3C472ED1-8A11-1055-3513-641F4AED3D59}" dt="2019-11-23T09:19:39.334" v="547" actId="20577"/>
        <pc:sldMkLst>
          <pc:docMk/>
          <pc:sldMk cId="1075380613" sldId="459"/>
        </pc:sldMkLst>
        <pc:spChg chg="mod">
          <ac:chgData name="カトリ　ヒカル" userId="S::a71127@st.takushoku-u.ac.jp::7925d78e-1930-4a00-8eb4-81d293cf66e4" providerId="AD" clId="Web-{3C472ED1-8A11-1055-3513-641F4AED3D59}" dt="2019-11-23T09:19:39.334" v="547" actId="20577"/>
          <ac:spMkLst>
            <pc:docMk/>
            <pc:sldMk cId="1075380613" sldId="459"/>
            <ac:spMk id="4" creationId="{00000000-0000-0000-0000-000000000000}"/>
          </ac:spMkLst>
        </pc:spChg>
        <pc:picChg chg="del">
          <ac:chgData name="カトリ　ヒカル" userId="S::a71127@st.takushoku-u.ac.jp::7925d78e-1930-4a00-8eb4-81d293cf66e4" providerId="AD" clId="Web-{3C472ED1-8A11-1055-3513-641F4AED3D59}" dt="2019-11-23T08:57:03.511" v="424"/>
          <ac:picMkLst>
            <pc:docMk/>
            <pc:sldMk cId="1075380613" sldId="459"/>
            <ac:picMk id="5" creationId="{1D9512E2-F00E-4CCC-BC37-FEC8E034E474}"/>
          </ac:picMkLst>
        </pc:picChg>
        <pc:picChg chg="add mod modCrop">
          <ac:chgData name="カトリ　ヒカル" userId="S::a71127@st.takushoku-u.ac.jp::7925d78e-1930-4a00-8eb4-81d293cf66e4" providerId="AD" clId="Web-{3C472ED1-8A11-1055-3513-641F4AED3D59}" dt="2019-11-23T09:13:27.156" v="480" actId="14100"/>
          <ac:picMkLst>
            <pc:docMk/>
            <pc:sldMk cId="1075380613" sldId="459"/>
            <ac:picMk id="6" creationId="{95C2B3FA-2C14-4305-B9EF-89AF9BD2C172}"/>
          </ac:picMkLst>
        </pc:picChg>
        <pc:picChg chg="add del mod">
          <ac:chgData name="カトリ　ヒカル" userId="S::a71127@st.takushoku-u.ac.jp::7925d78e-1930-4a00-8eb4-81d293cf66e4" providerId="AD" clId="Web-{3C472ED1-8A11-1055-3513-641F4AED3D59}" dt="2019-11-23T09:03:37.289" v="436"/>
          <ac:picMkLst>
            <pc:docMk/>
            <pc:sldMk cId="1075380613" sldId="459"/>
            <ac:picMk id="8" creationId="{96CF2ABB-143E-43E6-9941-7A4AD90B4FF3}"/>
          </ac:picMkLst>
        </pc:picChg>
        <pc:picChg chg="del">
          <ac:chgData name="カトリ　ヒカル" userId="S::a71127@st.takushoku-u.ac.jp::7925d78e-1930-4a00-8eb4-81d293cf66e4" providerId="AD" clId="Web-{3C472ED1-8A11-1055-3513-641F4AED3D59}" dt="2019-11-23T08:57:07.261" v="425"/>
          <ac:picMkLst>
            <pc:docMk/>
            <pc:sldMk cId="1075380613" sldId="459"/>
            <ac:picMk id="10" creationId="{F03E5074-944B-47FD-A7B1-C9F06E51DD6D}"/>
          </ac:picMkLst>
        </pc:picChg>
        <pc:picChg chg="add mod modCrop">
          <ac:chgData name="カトリ　ヒカル" userId="S::a71127@st.takushoku-u.ac.jp::7925d78e-1930-4a00-8eb4-81d293cf66e4" providerId="AD" clId="Web-{3C472ED1-8A11-1055-3513-641F4AED3D59}" dt="2019-11-23T09:14:52.922" v="510" actId="14100"/>
          <ac:picMkLst>
            <pc:docMk/>
            <pc:sldMk cId="1075380613" sldId="459"/>
            <ac:picMk id="12" creationId="{D1D0E557-DDDD-4860-B9A4-6BF048170F83}"/>
          </ac:picMkLst>
        </pc:picChg>
        <pc:picChg chg="add del mod">
          <ac:chgData name="カトリ　ヒカル" userId="S::a71127@st.takushoku-u.ac.jp::7925d78e-1930-4a00-8eb4-81d293cf66e4" providerId="AD" clId="Web-{3C472ED1-8A11-1055-3513-641F4AED3D59}" dt="2019-11-23T09:06:41.950" v="445"/>
          <ac:picMkLst>
            <pc:docMk/>
            <pc:sldMk cId="1075380613" sldId="459"/>
            <ac:picMk id="14" creationId="{7320B975-7AB5-4956-96FA-13DD1A94BC5F}"/>
          </ac:picMkLst>
        </pc:picChg>
        <pc:picChg chg="add del mod">
          <ac:chgData name="カトリ　ヒカル" userId="S::a71127@st.takushoku-u.ac.jp::7925d78e-1930-4a00-8eb4-81d293cf66e4" providerId="AD" clId="Web-{3C472ED1-8A11-1055-3513-641F4AED3D59}" dt="2019-11-23T09:08:44.826" v="450"/>
          <ac:picMkLst>
            <pc:docMk/>
            <pc:sldMk cId="1075380613" sldId="459"/>
            <ac:picMk id="16" creationId="{14758BE5-CE00-47CC-94FC-E4A23E89619E}"/>
          </ac:picMkLst>
        </pc:picChg>
        <pc:picChg chg="add mod modCrop">
          <ac:chgData name="カトリ　ヒカル" userId="S::a71127@st.takushoku-u.ac.jp::7925d78e-1930-4a00-8eb4-81d293cf66e4" providerId="AD" clId="Web-{3C472ED1-8A11-1055-3513-641F4AED3D59}" dt="2019-11-23T09:11:16.483" v="471" actId="14100"/>
          <ac:picMkLst>
            <pc:docMk/>
            <pc:sldMk cId="1075380613" sldId="459"/>
            <ac:picMk id="18" creationId="{9E931A8B-DAFA-4FA5-8F00-52EDCCF83469}"/>
          </ac:picMkLst>
        </pc:picChg>
        <pc:picChg chg="add del">
          <ac:chgData name="カトリ　ヒカル" userId="S::a71127@st.takushoku-u.ac.jp::7925d78e-1930-4a00-8eb4-81d293cf66e4" providerId="AD" clId="Web-{3C472ED1-8A11-1055-3513-641F4AED3D59}" dt="2019-11-23T09:19:02.428" v="528"/>
          <ac:picMkLst>
            <pc:docMk/>
            <pc:sldMk cId="1075380613" sldId="459"/>
            <ac:picMk id="21" creationId="{FFC14D88-E0DA-4CFD-A179-E0F92E054CE0}"/>
          </ac:picMkLst>
        </pc:picChg>
      </pc:sldChg>
      <pc:sldChg chg="modSp">
        <pc:chgData name="カトリ　ヒカル" userId="S::a71127@st.takushoku-u.ac.jp::7925d78e-1930-4a00-8eb4-81d293cf66e4" providerId="AD" clId="Web-{3C472ED1-8A11-1055-3513-641F4AED3D59}" dt="2019-11-23T07:47:04.110" v="0" actId="1076"/>
        <pc:sldMkLst>
          <pc:docMk/>
          <pc:sldMk cId="4108234503" sldId="490"/>
        </pc:sldMkLst>
        <pc:picChg chg="mod">
          <ac:chgData name="カトリ　ヒカル" userId="S::a71127@st.takushoku-u.ac.jp::7925d78e-1930-4a00-8eb4-81d293cf66e4" providerId="AD" clId="Web-{3C472ED1-8A11-1055-3513-641F4AED3D59}" dt="2019-11-23T07:47:04.110" v="0" actId="1076"/>
          <ac:picMkLst>
            <pc:docMk/>
            <pc:sldMk cId="4108234503" sldId="490"/>
            <ac:picMk id="3" creationId="{EB6ED08C-F5D1-4C5E-8534-E311B60632D3}"/>
          </ac:picMkLst>
        </pc:picChg>
      </pc:sldChg>
      <pc:sldChg chg="addSp delSp modSp">
        <pc:chgData name="カトリ　ヒカル" userId="S::a71127@st.takushoku-u.ac.jp::7925d78e-1930-4a00-8eb4-81d293cf66e4" providerId="AD" clId="Web-{3C472ED1-8A11-1055-3513-641F4AED3D59}" dt="2019-11-23T09:19:00.021" v="527"/>
        <pc:sldMkLst>
          <pc:docMk/>
          <pc:sldMk cId="1906869744" sldId="536"/>
        </pc:sldMkLst>
        <pc:picChg chg="add del mod">
          <ac:chgData name="カトリ　ヒカル" userId="S::a71127@st.takushoku-u.ac.jp::7925d78e-1930-4a00-8eb4-81d293cf66e4" providerId="AD" clId="Web-{3C472ED1-8A11-1055-3513-641F4AED3D59}" dt="2019-11-23T09:19:00.021" v="527"/>
          <ac:picMkLst>
            <pc:docMk/>
            <pc:sldMk cId="1906869744" sldId="536"/>
            <ac:picMk id="6" creationId="{D992D87D-B63E-4C4A-8EE0-2C81A8660401}"/>
          </ac:picMkLst>
        </pc:picChg>
        <pc:picChg chg="add del">
          <ac:chgData name="カトリ　ヒカル" userId="S::a71127@st.takushoku-u.ac.jp::7925d78e-1930-4a00-8eb4-81d293cf66e4" providerId="AD" clId="Web-{3C472ED1-8A11-1055-3513-641F4AED3D59}" dt="2019-11-23T09:18:57.146" v="526"/>
          <ac:picMkLst>
            <pc:docMk/>
            <pc:sldMk cId="1906869744" sldId="536"/>
            <ac:picMk id="10" creationId="{F03E5074-944B-47FD-A7B1-C9F06E51DD6D}"/>
          </ac:picMkLst>
        </pc:picChg>
      </pc:sldChg>
      <pc:sldChg chg="addSp modSp new">
        <pc:chgData name="カトリ　ヒカル" userId="S::a71127@st.takushoku-u.ac.jp::7925d78e-1930-4a00-8eb4-81d293cf66e4" providerId="AD" clId="Web-{3C472ED1-8A11-1055-3513-641F4AED3D59}" dt="2019-11-23T08:36:13.050" v="423" actId="1076"/>
        <pc:sldMkLst>
          <pc:docMk/>
          <pc:sldMk cId="2039945774" sldId="539"/>
        </pc:sldMkLst>
        <pc:spChg chg="mod">
          <ac:chgData name="カトリ　ヒカル" userId="S::a71127@st.takushoku-u.ac.jp::7925d78e-1930-4a00-8eb4-81d293cf66e4" providerId="AD" clId="Web-{3C472ED1-8A11-1055-3513-641F4AED3D59}" dt="2019-11-23T08:23:27.463" v="56" actId="20577"/>
          <ac:spMkLst>
            <pc:docMk/>
            <pc:sldMk cId="2039945774" sldId="539"/>
            <ac:spMk id="2" creationId="{4AB16CC3-9106-4EDC-B064-CD01D1C763DB}"/>
          </ac:spMkLst>
        </pc:spChg>
        <pc:spChg chg="add mod">
          <ac:chgData name="カトリ　ヒカル" userId="S::a71127@st.takushoku-u.ac.jp::7925d78e-1930-4a00-8eb4-81d293cf66e4" providerId="AD" clId="Web-{3C472ED1-8A11-1055-3513-641F4AED3D59}" dt="2019-11-23T08:30:30.076" v="85" actId="1076"/>
          <ac:spMkLst>
            <pc:docMk/>
            <pc:sldMk cId="2039945774" sldId="539"/>
            <ac:spMk id="5" creationId="{7614D3D5-327C-4412-B88A-BF944AA005F0}"/>
          </ac:spMkLst>
        </pc:spChg>
        <pc:spChg chg="add mod">
          <ac:chgData name="カトリ　ヒカル" userId="S::a71127@st.takushoku-u.ac.jp::7925d78e-1930-4a00-8eb4-81d293cf66e4" providerId="AD" clId="Web-{3C472ED1-8A11-1055-3513-641F4AED3D59}" dt="2019-11-23T08:36:13.050" v="423" actId="1076"/>
          <ac:spMkLst>
            <pc:docMk/>
            <pc:sldMk cId="2039945774" sldId="539"/>
            <ac:spMk id="10" creationId="{FCEF45A8-30A0-4485-BDE7-C665485201A0}"/>
          </ac:spMkLst>
        </pc:spChg>
        <pc:spChg chg="add mod">
          <ac:chgData name="カトリ　ヒカル" userId="S::a71127@st.takushoku-u.ac.jp::7925d78e-1930-4a00-8eb4-81d293cf66e4" providerId="AD" clId="Web-{3C472ED1-8A11-1055-3513-641F4AED3D59}" dt="2019-11-23T08:36:03.284" v="422" actId="1076"/>
          <ac:spMkLst>
            <pc:docMk/>
            <pc:sldMk cId="2039945774" sldId="539"/>
            <ac:spMk id="11" creationId="{E04FAD57-B96A-4D03-9FAF-F3F577A6380F}"/>
          </ac:spMkLst>
        </pc:spChg>
        <pc:picChg chg="add mod">
          <ac:chgData name="カトリ　ヒカル" userId="S::a71127@st.takushoku-u.ac.jp::7925d78e-1930-4a00-8eb4-81d293cf66e4" providerId="AD" clId="Web-{3C472ED1-8A11-1055-3513-641F4AED3D59}" dt="2019-11-23T08:30:17.685" v="82" actId="1076"/>
          <ac:picMkLst>
            <pc:docMk/>
            <pc:sldMk cId="2039945774" sldId="539"/>
            <ac:picMk id="4" creationId="{DA2E0041-3500-482F-B740-9D0046FC8588}"/>
          </ac:picMkLst>
        </pc:picChg>
        <pc:picChg chg="add mod">
          <ac:chgData name="カトリ　ヒカル" userId="S::a71127@st.takushoku-u.ac.jp::7925d78e-1930-4a00-8eb4-81d293cf66e4" providerId="AD" clId="Web-{3C472ED1-8A11-1055-3513-641F4AED3D59}" dt="2019-11-23T08:31:09.922" v="92" actId="1076"/>
          <ac:picMkLst>
            <pc:docMk/>
            <pc:sldMk cId="2039945774" sldId="539"/>
            <ac:picMk id="6" creationId="{860A3843-73FD-47A2-8B30-CC93ECF6966E}"/>
          </ac:picMkLst>
        </pc:picChg>
        <pc:picChg chg="add mod">
          <ac:chgData name="カトリ　ヒカル" userId="S::a71127@st.takushoku-u.ac.jp::7925d78e-1930-4a00-8eb4-81d293cf66e4" providerId="AD" clId="Web-{3C472ED1-8A11-1055-3513-641F4AED3D59}" dt="2019-11-23T08:31:07.047" v="91" actId="1076"/>
          <ac:picMkLst>
            <pc:docMk/>
            <pc:sldMk cId="2039945774" sldId="539"/>
            <ac:picMk id="8" creationId="{4E028A42-E516-472C-A190-E304446E1FF4}"/>
          </ac:picMkLst>
        </pc:picChg>
      </pc:sldChg>
    </pc:docChg>
  </pc:docChgLst>
  <pc:docChgLst>
    <pc:chgData name="ヨコオ　レイ" userId="S::a71377@st.takushoku-u.ac.jp::5ef8c68c-7bdf-4008-854e-3343d3eda687" providerId="AD" clId="Web-{C619FFA0-FBE4-42D2-940D-5B6951F4D90F}"/>
    <pc:docChg chg="modSld">
      <pc:chgData name="ヨコオ　レイ" userId="S::a71377@st.takushoku-u.ac.jp::5ef8c68c-7bdf-4008-854e-3343d3eda687" providerId="AD" clId="Web-{C619FFA0-FBE4-42D2-940D-5B6951F4D90F}" dt="2019-12-05T06:57:15.128" v="250" actId="20577"/>
      <pc:docMkLst>
        <pc:docMk/>
      </pc:docMkLst>
      <pc:sldChg chg="modSp">
        <pc:chgData name="ヨコオ　レイ" userId="S::a71377@st.takushoku-u.ac.jp::5ef8c68c-7bdf-4008-854e-3343d3eda687" providerId="AD" clId="Web-{C619FFA0-FBE4-42D2-940D-5B6951F4D90F}" dt="2019-12-05T06:57:10.894" v="248" actId="20577"/>
        <pc:sldMkLst>
          <pc:docMk/>
          <pc:sldMk cId="1494822361" sldId="505"/>
        </pc:sldMkLst>
        <pc:spChg chg="mod">
          <ac:chgData name="ヨコオ　レイ" userId="S::a71377@st.takushoku-u.ac.jp::5ef8c68c-7bdf-4008-854e-3343d3eda687" providerId="AD" clId="Web-{C619FFA0-FBE4-42D2-940D-5B6951F4D90F}" dt="2019-12-05T06:57:10.894" v="248" actId="20577"/>
          <ac:spMkLst>
            <pc:docMk/>
            <pc:sldMk cId="1494822361" sldId="505"/>
            <ac:spMk id="2" creationId="{34FD47B9-4ABD-49E3-BE2A-AFBD7962E3A3}"/>
          </ac:spMkLst>
        </pc:spChg>
      </pc:sldChg>
      <pc:sldChg chg="modSp">
        <pc:chgData name="ヨコオ　レイ" userId="S::a71377@st.takushoku-u.ac.jp::5ef8c68c-7bdf-4008-854e-3343d3eda687" providerId="AD" clId="Web-{C619FFA0-FBE4-42D2-940D-5B6951F4D90F}" dt="2019-12-05T06:49:50.190" v="37" actId="20577"/>
        <pc:sldMkLst>
          <pc:docMk/>
          <pc:sldMk cId="1575434405" sldId="543"/>
        </pc:sldMkLst>
        <pc:spChg chg="mod">
          <ac:chgData name="ヨコオ　レイ" userId="S::a71377@st.takushoku-u.ac.jp::5ef8c68c-7bdf-4008-854e-3343d3eda687" providerId="AD" clId="Web-{C619FFA0-FBE4-42D2-940D-5B6951F4D90F}" dt="2019-12-05T06:49:50.190" v="37" actId="20577"/>
          <ac:spMkLst>
            <pc:docMk/>
            <pc:sldMk cId="1575434405" sldId="543"/>
            <ac:spMk id="3" creationId="{8B3038C7-D47B-4F5E-86C6-3CAFBF41CD69}"/>
          </ac:spMkLst>
        </pc:spChg>
      </pc:sldChg>
      <pc:sldChg chg="modSp">
        <pc:chgData name="ヨコオ　レイ" userId="S::a71377@st.takushoku-u.ac.jp::5ef8c68c-7bdf-4008-854e-3343d3eda687" providerId="AD" clId="Web-{C619FFA0-FBE4-42D2-940D-5B6951F4D90F}" dt="2019-12-05T06:56:25.893" v="191" actId="20577"/>
        <pc:sldMkLst>
          <pc:docMk/>
          <pc:sldMk cId="930015930" sldId="561"/>
        </pc:sldMkLst>
        <pc:spChg chg="mod">
          <ac:chgData name="ヨコオ　レイ" userId="S::a71377@st.takushoku-u.ac.jp::5ef8c68c-7bdf-4008-854e-3343d3eda687" providerId="AD" clId="Web-{C619FFA0-FBE4-42D2-940D-5B6951F4D90F}" dt="2019-12-05T06:56:25.893" v="191" actId="20577"/>
          <ac:spMkLst>
            <pc:docMk/>
            <pc:sldMk cId="930015930" sldId="561"/>
            <ac:spMk id="2" creationId="{C4C96CDC-9E71-4E14-A292-90D5635B6C4F}"/>
          </ac:spMkLst>
        </pc:spChg>
        <pc:spChg chg="mod">
          <ac:chgData name="ヨコオ　レイ" userId="S::a71377@st.takushoku-u.ac.jp::5ef8c68c-7bdf-4008-854e-3343d3eda687" providerId="AD" clId="Web-{C619FFA0-FBE4-42D2-940D-5B6951F4D90F}" dt="2019-12-05T06:37:33.768" v="26" actId="20577"/>
          <ac:spMkLst>
            <pc:docMk/>
            <pc:sldMk cId="930015930" sldId="561"/>
            <ac:spMk id="8" creationId="{8AFE8BBE-9D48-4868-9F58-27ECEBF1CF45}"/>
          </ac:spMkLst>
        </pc:spChg>
      </pc:sldChg>
      <pc:sldChg chg="modSp">
        <pc:chgData name="ヨコオ　レイ" userId="S::a71377@st.takushoku-u.ac.jp::5ef8c68c-7bdf-4008-854e-3343d3eda687" providerId="AD" clId="Web-{C619FFA0-FBE4-42D2-940D-5B6951F4D90F}" dt="2019-12-05T06:44:58.533" v="30" actId="20577"/>
        <pc:sldMkLst>
          <pc:docMk/>
          <pc:sldMk cId="2749465154" sldId="566"/>
        </pc:sldMkLst>
        <pc:spChg chg="mod">
          <ac:chgData name="ヨコオ　レイ" userId="S::a71377@st.takushoku-u.ac.jp::5ef8c68c-7bdf-4008-854e-3343d3eda687" providerId="AD" clId="Web-{C619FFA0-FBE4-42D2-940D-5B6951F4D90F}" dt="2019-12-05T06:44:58.533" v="30" actId="20577"/>
          <ac:spMkLst>
            <pc:docMk/>
            <pc:sldMk cId="2749465154" sldId="566"/>
            <ac:spMk id="3" creationId="{23261B6B-43E4-4969-931E-30C9379BFE94}"/>
          </ac:spMkLst>
        </pc:spChg>
      </pc:sldChg>
    </pc:docChg>
  </pc:docChgLst>
  <pc:docChgLst>
    <pc:chgData name="ヨコオ　レイ" userId="S::a71377@st.takushoku-u.ac.jp::5ef8c68c-7bdf-4008-854e-3343d3eda687" providerId="AD" clId="Web-{21A31514-0098-4DBD-7C35-37DB0EA7B040}"/>
    <pc:docChg chg="addSld modSld sldOrd">
      <pc:chgData name="ヨコオ　レイ" userId="S::a71377@st.takushoku-u.ac.jp::5ef8c68c-7bdf-4008-854e-3343d3eda687" providerId="AD" clId="Web-{21A31514-0098-4DBD-7C35-37DB0EA7B040}" dt="2019-12-18T12:28:04.029" v="338" actId="14100"/>
      <pc:docMkLst>
        <pc:docMk/>
      </pc:docMkLst>
      <pc:sldChg chg="addSp modSp">
        <pc:chgData name="ヨコオ　レイ" userId="S::a71377@st.takushoku-u.ac.jp::5ef8c68c-7bdf-4008-854e-3343d3eda687" providerId="AD" clId="Web-{21A31514-0098-4DBD-7C35-37DB0EA7B040}" dt="2019-12-18T12:03:34.003" v="194" actId="1076"/>
        <pc:sldMkLst>
          <pc:docMk/>
          <pc:sldMk cId="750649651" sldId="675"/>
        </pc:sldMkLst>
        <pc:spChg chg="mod">
          <ac:chgData name="ヨコオ　レイ" userId="S::a71377@st.takushoku-u.ac.jp::5ef8c68c-7bdf-4008-854e-3343d3eda687" providerId="AD" clId="Web-{21A31514-0098-4DBD-7C35-37DB0EA7B040}" dt="2019-12-18T11:59:31.895" v="181" actId="1076"/>
          <ac:spMkLst>
            <pc:docMk/>
            <pc:sldMk cId="750649651" sldId="675"/>
            <ac:spMk id="4" creationId="{5B996BC3-45DA-46BF-A96B-98FD4C4AE901}"/>
          </ac:spMkLst>
        </pc:spChg>
        <pc:spChg chg="add mod">
          <ac:chgData name="ヨコオ　レイ" userId="S::a71377@st.takushoku-u.ac.jp::5ef8c68c-7bdf-4008-854e-3343d3eda687" providerId="AD" clId="Web-{21A31514-0098-4DBD-7C35-37DB0EA7B040}" dt="2019-12-18T12:01:39.924" v="185" actId="1076"/>
          <ac:spMkLst>
            <pc:docMk/>
            <pc:sldMk cId="750649651" sldId="675"/>
            <ac:spMk id="6" creationId="{D8298758-B25D-4E2D-A52C-F1BDC31CA241}"/>
          </ac:spMkLst>
        </pc:spChg>
        <pc:spChg chg="add mod">
          <ac:chgData name="ヨコオ　レイ" userId="S::a71377@st.takushoku-u.ac.jp::5ef8c68c-7bdf-4008-854e-3343d3eda687" providerId="AD" clId="Web-{21A31514-0098-4DBD-7C35-37DB0EA7B040}" dt="2019-12-18T12:03:34.003" v="194" actId="1076"/>
          <ac:spMkLst>
            <pc:docMk/>
            <pc:sldMk cId="750649651" sldId="675"/>
            <ac:spMk id="11" creationId="{CEDFB90C-A751-49C5-83A5-F496E8B0BCB0}"/>
          </ac:spMkLst>
        </pc:spChg>
        <pc:spChg chg="mod">
          <ac:chgData name="ヨコオ　レイ" userId="S::a71377@st.takushoku-u.ac.jp::5ef8c68c-7bdf-4008-854e-3343d3eda687" providerId="AD" clId="Web-{21A31514-0098-4DBD-7C35-37DB0EA7B040}" dt="2019-12-18T11:58:04.721" v="166" actId="1076"/>
          <ac:spMkLst>
            <pc:docMk/>
            <pc:sldMk cId="750649651" sldId="675"/>
            <ac:spMk id="12" creationId="{5837F655-393F-45C3-844F-C6FAA8276419}"/>
          </ac:spMkLst>
        </pc:spChg>
        <pc:spChg chg="mod">
          <ac:chgData name="ヨコオ　レイ" userId="S::a71377@st.takushoku-u.ac.jp::5ef8c68c-7bdf-4008-854e-3343d3eda687" providerId="AD" clId="Web-{21A31514-0098-4DBD-7C35-37DB0EA7B040}" dt="2019-12-18T11:59:44.455" v="182" actId="1076"/>
          <ac:spMkLst>
            <pc:docMk/>
            <pc:sldMk cId="750649651" sldId="675"/>
            <ac:spMk id="13" creationId="{1EAFABCA-11E0-47A4-98E9-D8E3B970CF1A}"/>
          </ac:spMkLst>
        </pc:spChg>
        <pc:picChg chg="mod">
          <ac:chgData name="ヨコオ　レイ" userId="S::a71377@st.takushoku-u.ac.jp::5ef8c68c-7bdf-4008-854e-3343d3eda687" providerId="AD" clId="Web-{21A31514-0098-4DBD-7C35-37DB0EA7B040}" dt="2019-12-18T11:59:26.955" v="180" actId="1076"/>
          <ac:picMkLst>
            <pc:docMk/>
            <pc:sldMk cId="750649651" sldId="675"/>
            <ac:picMk id="10" creationId="{EAC5688E-C6E2-495B-BA73-823766F6B144}"/>
          </ac:picMkLst>
        </pc:picChg>
      </pc:sldChg>
      <pc:sldChg chg="modSp ord">
        <pc:chgData name="ヨコオ　レイ" userId="S::a71377@st.takushoku-u.ac.jp::5ef8c68c-7bdf-4008-854e-3343d3eda687" providerId="AD" clId="Web-{21A31514-0098-4DBD-7C35-37DB0EA7B040}" dt="2019-12-18T12:12:46.738" v="314" actId="1076"/>
        <pc:sldMkLst>
          <pc:docMk/>
          <pc:sldMk cId="1306710361" sldId="688"/>
        </pc:sldMkLst>
        <pc:spChg chg="mod">
          <ac:chgData name="ヨコオ　レイ" userId="S::a71377@st.takushoku-u.ac.jp::5ef8c68c-7bdf-4008-854e-3343d3eda687" providerId="AD" clId="Web-{21A31514-0098-4DBD-7C35-37DB0EA7B040}" dt="2019-12-18T12:11:13.347" v="308" actId="20577"/>
          <ac:spMkLst>
            <pc:docMk/>
            <pc:sldMk cId="1306710361" sldId="688"/>
            <ac:spMk id="2" creationId="{ECD7F972-D7E9-4897-AB30-10893A09EC59}"/>
          </ac:spMkLst>
        </pc:spChg>
        <pc:spChg chg="mod">
          <ac:chgData name="ヨコオ　レイ" userId="S::a71377@st.takushoku-u.ac.jp::5ef8c68c-7bdf-4008-854e-3343d3eda687" providerId="AD" clId="Web-{21A31514-0098-4DBD-7C35-37DB0EA7B040}" dt="2019-12-18T12:12:46.738" v="314" actId="1076"/>
          <ac:spMkLst>
            <pc:docMk/>
            <pc:sldMk cId="1306710361" sldId="688"/>
            <ac:spMk id="3" creationId="{FD14BCDE-83A7-44DF-AEBD-560948AA155D}"/>
          </ac:spMkLst>
        </pc:spChg>
      </pc:sldChg>
      <pc:sldChg chg="modSp">
        <pc:chgData name="ヨコオ　レイ" userId="S::a71377@st.takushoku-u.ac.jp::5ef8c68c-7bdf-4008-854e-3343d3eda687" providerId="AD" clId="Web-{21A31514-0098-4DBD-7C35-37DB0EA7B040}" dt="2019-12-18T12:09:14.019" v="222" actId="20577"/>
        <pc:sldMkLst>
          <pc:docMk/>
          <pc:sldMk cId="2415890124" sldId="706"/>
        </pc:sldMkLst>
        <pc:spChg chg="mod">
          <ac:chgData name="ヨコオ　レイ" userId="S::a71377@st.takushoku-u.ac.jp::5ef8c68c-7bdf-4008-854e-3343d3eda687" providerId="AD" clId="Web-{21A31514-0098-4DBD-7C35-37DB0EA7B040}" dt="2019-12-18T12:09:14.019" v="222" actId="20577"/>
          <ac:spMkLst>
            <pc:docMk/>
            <pc:sldMk cId="2415890124" sldId="706"/>
            <ac:spMk id="11" creationId="{E67C527E-895D-4A52-A843-D8CC562C3078}"/>
          </ac:spMkLst>
        </pc:spChg>
      </pc:sldChg>
      <pc:sldChg chg="addSp modSp">
        <pc:chgData name="ヨコオ　レイ" userId="S::a71377@st.takushoku-u.ac.jp::5ef8c68c-7bdf-4008-854e-3343d3eda687" providerId="AD" clId="Web-{21A31514-0098-4DBD-7C35-37DB0EA7B040}" dt="2019-12-18T12:10:39.628" v="296" actId="20577"/>
        <pc:sldMkLst>
          <pc:docMk/>
          <pc:sldMk cId="839985747" sldId="718"/>
        </pc:sldMkLst>
        <pc:spChg chg="add mod">
          <ac:chgData name="ヨコオ　レイ" userId="S::a71377@st.takushoku-u.ac.jp::5ef8c68c-7bdf-4008-854e-3343d3eda687" providerId="AD" clId="Web-{21A31514-0098-4DBD-7C35-37DB0EA7B040}" dt="2019-12-18T11:51:34.516" v="44" actId="1076"/>
          <ac:spMkLst>
            <pc:docMk/>
            <pc:sldMk cId="839985747" sldId="718"/>
            <ac:spMk id="4" creationId="{03EDDDB6-CCB4-4A47-B4E1-140844EA4ECB}"/>
          </ac:spMkLst>
        </pc:spChg>
        <pc:spChg chg="add mod">
          <ac:chgData name="ヨコオ　レイ" userId="S::a71377@st.takushoku-u.ac.jp::5ef8c68c-7bdf-4008-854e-3343d3eda687" providerId="AD" clId="Web-{21A31514-0098-4DBD-7C35-37DB0EA7B040}" dt="2019-12-18T12:02:51.315" v="187" actId="14100"/>
          <ac:spMkLst>
            <pc:docMk/>
            <pc:sldMk cId="839985747" sldId="718"/>
            <ac:spMk id="6" creationId="{EDB1872B-17D0-4B9C-B137-C6B20D8BB4C1}"/>
          </ac:spMkLst>
        </pc:spChg>
        <pc:spChg chg="add mod">
          <ac:chgData name="ヨコオ　レイ" userId="S::a71377@st.takushoku-u.ac.jp::5ef8c68c-7bdf-4008-854e-3343d3eda687" providerId="AD" clId="Web-{21A31514-0098-4DBD-7C35-37DB0EA7B040}" dt="2019-12-18T11:56:48.877" v="162" actId="20577"/>
          <ac:spMkLst>
            <pc:docMk/>
            <pc:sldMk cId="839985747" sldId="718"/>
            <ac:spMk id="8" creationId="{403F47F5-D48B-4F43-932C-28B58E2DDF47}"/>
          </ac:spMkLst>
        </pc:spChg>
        <pc:spChg chg="mod">
          <ac:chgData name="ヨコオ　レイ" userId="S::a71377@st.takushoku-u.ac.jp::5ef8c68c-7bdf-4008-854e-3343d3eda687" providerId="AD" clId="Web-{21A31514-0098-4DBD-7C35-37DB0EA7B040}" dt="2019-12-18T11:57:02.143" v="165" actId="1076"/>
          <ac:spMkLst>
            <pc:docMk/>
            <pc:sldMk cId="839985747" sldId="718"/>
            <ac:spMk id="9" creationId="{94F5DF90-7C08-4CA4-9667-CCD7D0D1ECFD}"/>
          </ac:spMkLst>
        </pc:spChg>
        <pc:spChg chg="add mod">
          <ac:chgData name="ヨコオ　レイ" userId="S::a71377@st.takushoku-u.ac.jp::5ef8c68c-7bdf-4008-854e-3343d3eda687" providerId="AD" clId="Web-{21A31514-0098-4DBD-7C35-37DB0EA7B040}" dt="2019-12-18T12:04:53.503" v="205" actId="14100"/>
          <ac:spMkLst>
            <pc:docMk/>
            <pc:sldMk cId="839985747" sldId="718"/>
            <ac:spMk id="10" creationId="{874E55E2-B71C-4C33-B6D2-CA57CAE38D27}"/>
          </ac:spMkLst>
        </pc:spChg>
        <pc:spChg chg="add mod">
          <ac:chgData name="ヨコオ　レイ" userId="S::a71377@st.takushoku-u.ac.jp::5ef8c68c-7bdf-4008-854e-3343d3eda687" providerId="AD" clId="Web-{21A31514-0098-4DBD-7C35-37DB0EA7B040}" dt="2019-12-18T12:07:00.972" v="214" actId="1076"/>
          <ac:spMkLst>
            <pc:docMk/>
            <pc:sldMk cId="839985747" sldId="718"/>
            <ac:spMk id="11" creationId="{492FFFBD-1687-48EC-99C9-66C6F402E6F9}"/>
          </ac:spMkLst>
        </pc:spChg>
        <pc:spChg chg="add mod">
          <ac:chgData name="ヨコオ　レイ" userId="S::a71377@st.takushoku-u.ac.jp::5ef8c68c-7bdf-4008-854e-3343d3eda687" providerId="AD" clId="Web-{21A31514-0098-4DBD-7C35-37DB0EA7B040}" dt="2019-12-18T12:10:39.628" v="296" actId="20577"/>
          <ac:spMkLst>
            <pc:docMk/>
            <pc:sldMk cId="839985747" sldId="718"/>
            <ac:spMk id="13" creationId="{14B2B2E1-8718-4641-AA27-20D4CB5A0C39}"/>
          </ac:spMkLst>
        </pc:spChg>
        <pc:cxnChg chg="add mod">
          <ac:chgData name="ヨコオ　レイ" userId="S::a71377@st.takushoku-u.ac.jp::5ef8c68c-7bdf-4008-854e-3343d3eda687" providerId="AD" clId="Web-{21A31514-0098-4DBD-7C35-37DB0EA7B040}" dt="2019-12-18T12:08:31.722" v="221" actId="14100"/>
          <ac:cxnSpMkLst>
            <pc:docMk/>
            <pc:sldMk cId="839985747" sldId="718"/>
            <ac:cxnSpMk id="12" creationId="{1E88ACFA-63A2-4E91-BAF0-CB381C71A2EF}"/>
          </ac:cxnSpMkLst>
        </pc:cxnChg>
      </pc:sldChg>
      <pc:sldChg chg="addSp modSp new">
        <pc:chgData name="ヨコオ　レイ" userId="S::a71377@st.takushoku-u.ac.jp::5ef8c68c-7bdf-4008-854e-3343d3eda687" providerId="AD" clId="Web-{21A31514-0098-4DBD-7C35-37DB0EA7B040}" dt="2019-12-18T12:28:04.029" v="338" actId="14100"/>
        <pc:sldMkLst>
          <pc:docMk/>
          <pc:sldMk cId="4012905418" sldId="736"/>
        </pc:sldMkLst>
        <pc:spChg chg="mod">
          <ac:chgData name="ヨコオ　レイ" userId="S::a71377@st.takushoku-u.ac.jp::5ef8c68c-7bdf-4008-854e-3343d3eda687" providerId="AD" clId="Web-{21A31514-0098-4DBD-7C35-37DB0EA7B040}" dt="2019-12-18T12:16:21.801" v="332" actId="20577"/>
          <ac:spMkLst>
            <pc:docMk/>
            <pc:sldMk cId="4012905418" sldId="736"/>
            <ac:spMk id="2" creationId="{E79DEBB7-F7EA-4B69-A1A4-C6AE6662EC74}"/>
          </ac:spMkLst>
        </pc:spChg>
        <pc:picChg chg="add mod">
          <ac:chgData name="ヨコオ　レイ" userId="S::a71377@st.takushoku-u.ac.jp::5ef8c68c-7bdf-4008-854e-3343d3eda687" providerId="AD" clId="Web-{21A31514-0098-4DBD-7C35-37DB0EA7B040}" dt="2019-12-18T12:28:04.029" v="338" actId="14100"/>
          <ac:picMkLst>
            <pc:docMk/>
            <pc:sldMk cId="4012905418" sldId="736"/>
            <ac:picMk id="3" creationId="{9F4EF413-03DD-4C9D-B230-507DFA4D2EB5}"/>
          </ac:picMkLst>
        </pc:picChg>
      </pc:sldChg>
    </pc:docChg>
  </pc:docChgLst>
  <pc:docChgLst>
    <pc:chgData name="マルヤマ　トモヤ" userId="S::a71342@st.takushoku-u.ac.jp::8751789b-8222-4e0f-9d90-34a07a3554a6" providerId="AD" clId="Web-{C7D91763-5A3F-0EED-76CD-C66C70C64134}"/>
    <pc:docChg chg="delSld modSld">
      <pc:chgData name="マルヤマ　トモヤ" userId="S::a71342@st.takushoku-u.ac.jp::8751789b-8222-4e0f-9d90-34a07a3554a6" providerId="AD" clId="Web-{C7D91763-5A3F-0EED-76CD-C66C70C64134}" dt="2019-12-05T09:08:24.089" v="16" actId="14100"/>
      <pc:docMkLst>
        <pc:docMk/>
      </pc:docMkLst>
      <pc:sldChg chg="addSp delSp modSp">
        <pc:chgData name="マルヤマ　トモヤ" userId="S::a71342@st.takushoku-u.ac.jp::8751789b-8222-4e0f-9d90-34a07a3554a6" providerId="AD" clId="Web-{C7D91763-5A3F-0EED-76CD-C66C70C64134}" dt="2019-12-05T09:08:24.089" v="16" actId="14100"/>
        <pc:sldMkLst>
          <pc:docMk/>
          <pc:sldMk cId="2357135525" sldId="571"/>
        </pc:sldMkLst>
        <pc:spChg chg="mod">
          <ac:chgData name="マルヤマ　トモヤ" userId="S::a71342@st.takushoku-u.ac.jp::8751789b-8222-4e0f-9d90-34a07a3554a6" providerId="AD" clId="Web-{C7D91763-5A3F-0EED-76CD-C66C70C64134}" dt="2019-12-05T09:08:24.089" v="16" actId="14100"/>
          <ac:spMkLst>
            <pc:docMk/>
            <pc:sldMk cId="2357135525" sldId="571"/>
            <ac:spMk id="8" creationId="{ECEFC9A7-A0F5-42F0-9D82-C3C3D8D8E118}"/>
          </ac:spMkLst>
        </pc:spChg>
        <pc:spChg chg="del mod">
          <ac:chgData name="マルヤマ　トモヤ" userId="S::a71342@st.takushoku-u.ac.jp::8751789b-8222-4e0f-9d90-34a07a3554a6" providerId="AD" clId="Web-{C7D91763-5A3F-0EED-76CD-C66C70C64134}" dt="2019-12-05T09:08:20.495" v="15"/>
          <ac:spMkLst>
            <pc:docMk/>
            <pc:sldMk cId="2357135525" sldId="571"/>
            <ac:spMk id="9" creationId="{D2318A29-2A08-4366-A19A-92F70C6F6B1B}"/>
          </ac:spMkLst>
        </pc:spChg>
        <pc:spChg chg="del">
          <ac:chgData name="マルヤマ　トモヤ" userId="S::a71342@st.takushoku-u.ac.jp::8751789b-8222-4e0f-9d90-34a07a3554a6" providerId="AD" clId="Web-{C7D91763-5A3F-0EED-76CD-C66C70C64134}" dt="2019-12-05T09:05:01.963" v="1"/>
          <ac:spMkLst>
            <pc:docMk/>
            <pc:sldMk cId="2357135525" sldId="571"/>
            <ac:spMk id="11" creationId="{011B1BC3-AD4A-4184-8522-87954555D655}"/>
          </ac:spMkLst>
        </pc:spChg>
        <pc:spChg chg="del">
          <ac:chgData name="マルヤマ　トモヤ" userId="S::a71342@st.takushoku-u.ac.jp::8751789b-8222-4e0f-9d90-34a07a3554a6" providerId="AD" clId="Web-{C7D91763-5A3F-0EED-76CD-C66C70C64134}" dt="2019-12-05T09:04:59.479" v="0"/>
          <ac:spMkLst>
            <pc:docMk/>
            <pc:sldMk cId="2357135525" sldId="571"/>
            <ac:spMk id="12" creationId="{212A65BC-B9C1-4D50-8C85-1AD3EA82D5F4}"/>
          </ac:spMkLst>
        </pc:spChg>
        <pc:graphicFrameChg chg="add del mod modGraphic">
          <ac:chgData name="マルヤマ　トモヤ" userId="S::a71342@st.takushoku-u.ac.jp::8751789b-8222-4e0f-9d90-34a07a3554a6" providerId="AD" clId="Web-{C7D91763-5A3F-0EED-76CD-C66C70C64134}" dt="2019-12-05T09:06:41.276" v="8"/>
          <ac:graphicFrameMkLst>
            <pc:docMk/>
            <pc:sldMk cId="2357135525" sldId="571"/>
            <ac:graphicFrameMk id="3" creationId="{FBE52967-F6CA-4748-977F-E190F02B7268}"/>
          </ac:graphicFrameMkLst>
        </pc:graphicFrameChg>
      </pc:sldChg>
      <pc:sldChg chg="del">
        <pc:chgData name="マルヤマ　トモヤ" userId="S::a71342@st.takushoku-u.ac.jp::8751789b-8222-4e0f-9d90-34a07a3554a6" providerId="AD" clId="Web-{C7D91763-5A3F-0EED-76CD-C66C70C64134}" dt="2019-12-05T09:05:45.651" v="6"/>
        <pc:sldMkLst>
          <pc:docMk/>
          <pc:sldMk cId="2678976643" sldId="572"/>
        </pc:sldMkLst>
      </pc:sldChg>
    </pc:docChg>
  </pc:docChgLst>
  <pc:docChgLst>
    <pc:chgData name="トゴロ　ソラ" userId="S::a71251@st.takushoku-u.ac.jp::242ed5af-d5a2-4df7-bf70-696bb3194ab2" providerId="AD" clId="Web-{D86E9BD3-19A9-F227-3A21-862C74D61A0F}"/>
    <pc:docChg chg="addSld modSld">
      <pc:chgData name="トゴロ　ソラ" userId="S::a71251@st.takushoku-u.ac.jp::242ed5af-d5a2-4df7-bf70-696bb3194ab2" providerId="AD" clId="Web-{D86E9BD3-19A9-F227-3A21-862C74D61A0F}" dt="2019-12-07T04:32:34.582" v="225" actId="20577"/>
      <pc:docMkLst>
        <pc:docMk/>
      </pc:docMkLst>
      <pc:sldChg chg="modSp new">
        <pc:chgData name="トゴロ　ソラ" userId="S::a71251@st.takushoku-u.ac.jp::242ed5af-d5a2-4df7-bf70-696bb3194ab2" providerId="AD" clId="Web-{D86E9BD3-19A9-F227-3A21-862C74D61A0F}" dt="2019-12-07T04:32:31.769" v="223" actId="20577"/>
        <pc:sldMkLst>
          <pc:docMk/>
          <pc:sldMk cId="1246199181" sldId="585"/>
        </pc:sldMkLst>
        <pc:spChg chg="mod">
          <ac:chgData name="トゴロ　ソラ" userId="S::a71251@st.takushoku-u.ac.jp::242ed5af-d5a2-4df7-bf70-696bb3194ab2" providerId="AD" clId="Web-{D86E9BD3-19A9-F227-3A21-862C74D61A0F}" dt="2019-12-07T04:32:31.769" v="223" actId="20577"/>
          <ac:spMkLst>
            <pc:docMk/>
            <pc:sldMk cId="1246199181" sldId="585"/>
            <ac:spMk id="2" creationId="{1F528FA5-3A5A-462F-88C0-AA59BE4D7E45}"/>
          </ac:spMkLst>
        </pc:spChg>
      </pc:sldChg>
    </pc:docChg>
  </pc:docChgLst>
  <pc:docChgLst>
    <pc:chgData name="マルヤマ　トモヤ" userId="S::a71342@st.takushoku-u.ac.jp::8751789b-8222-4e0f-9d90-34a07a3554a6" providerId="AD" clId="Web-{881C5D6A-6C7F-BA0D-5FED-B506D4F7C19F}"/>
    <pc:docChg chg="addSld delSld modSld sldOrd">
      <pc:chgData name="マルヤマ　トモヤ" userId="S::a71342@st.takushoku-u.ac.jp::8751789b-8222-4e0f-9d90-34a07a3554a6" providerId="AD" clId="Web-{881C5D6A-6C7F-BA0D-5FED-B506D4F7C19F}" dt="2019-12-18T12:23:50.696" v="1752" actId="20577"/>
      <pc:docMkLst>
        <pc:docMk/>
      </pc:docMkLst>
      <pc:sldChg chg="ord">
        <pc:chgData name="マルヤマ　トモヤ" userId="S::a71342@st.takushoku-u.ac.jp::8751789b-8222-4e0f-9d90-34a07a3554a6" providerId="AD" clId="Web-{881C5D6A-6C7F-BA0D-5FED-B506D4F7C19F}" dt="2019-12-18T11:49:16.980" v="1203"/>
        <pc:sldMkLst>
          <pc:docMk/>
          <pc:sldMk cId="3097409226" sldId="521"/>
        </pc:sldMkLst>
      </pc:sldChg>
      <pc:sldChg chg="ord">
        <pc:chgData name="マルヤマ　トモヤ" userId="S::a71342@st.takushoku-u.ac.jp::8751789b-8222-4e0f-9d90-34a07a3554a6" providerId="AD" clId="Web-{881C5D6A-6C7F-BA0D-5FED-B506D4F7C19F}" dt="2019-12-18T11:47:46.402" v="1201"/>
        <pc:sldMkLst>
          <pc:docMk/>
          <pc:sldMk cId="1906869744" sldId="536"/>
        </pc:sldMkLst>
      </pc:sldChg>
      <pc:sldChg chg="ord">
        <pc:chgData name="マルヤマ　トモヤ" userId="S::a71342@st.takushoku-u.ac.jp::8751789b-8222-4e0f-9d90-34a07a3554a6" providerId="AD" clId="Web-{881C5D6A-6C7F-BA0D-5FED-B506D4F7C19F}" dt="2019-12-18T11:47:46.386" v="1198"/>
        <pc:sldMkLst>
          <pc:docMk/>
          <pc:sldMk cId="974060584" sldId="548"/>
        </pc:sldMkLst>
      </pc:sldChg>
      <pc:sldChg chg="ord">
        <pc:chgData name="マルヤマ　トモヤ" userId="S::a71342@st.takushoku-u.ac.jp::8751789b-8222-4e0f-9d90-34a07a3554a6" providerId="AD" clId="Web-{881C5D6A-6C7F-BA0D-5FED-B506D4F7C19F}" dt="2019-12-18T11:47:46.402" v="1199"/>
        <pc:sldMkLst>
          <pc:docMk/>
          <pc:sldMk cId="3148932838" sldId="549"/>
        </pc:sldMkLst>
      </pc:sldChg>
      <pc:sldChg chg="ord">
        <pc:chgData name="マルヤマ　トモヤ" userId="S::a71342@st.takushoku-u.ac.jp::8751789b-8222-4e0f-9d90-34a07a3554a6" providerId="AD" clId="Web-{881C5D6A-6C7F-BA0D-5FED-B506D4F7C19F}" dt="2019-12-18T11:47:46.386" v="1197"/>
        <pc:sldMkLst>
          <pc:docMk/>
          <pc:sldMk cId="3705187417" sldId="586"/>
        </pc:sldMkLst>
      </pc:sldChg>
      <pc:sldChg chg="ord">
        <pc:chgData name="マルヤマ　トモヤ" userId="S::a71342@st.takushoku-u.ac.jp::8751789b-8222-4e0f-9d90-34a07a3554a6" providerId="AD" clId="Web-{881C5D6A-6C7F-BA0D-5FED-B506D4F7C19F}" dt="2019-12-18T11:47:46.402" v="1200"/>
        <pc:sldMkLst>
          <pc:docMk/>
          <pc:sldMk cId="2874790902" sldId="588"/>
        </pc:sldMkLst>
      </pc:sldChg>
      <pc:sldChg chg="ord">
        <pc:chgData name="マルヤマ　トモヤ" userId="S::a71342@st.takushoku-u.ac.jp::8751789b-8222-4e0f-9d90-34a07a3554a6" providerId="AD" clId="Web-{881C5D6A-6C7F-BA0D-5FED-B506D4F7C19F}" dt="2019-12-18T11:47:46.386" v="1196"/>
        <pc:sldMkLst>
          <pc:docMk/>
          <pc:sldMk cId="3831030086" sldId="589"/>
        </pc:sldMkLst>
      </pc:sldChg>
      <pc:sldChg chg="ord">
        <pc:chgData name="マルヤマ　トモヤ" userId="S::a71342@st.takushoku-u.ac.jp::8751789b-8222-4e0f-9d90-34a07a3554a6" providerId="AD" clId="Web-{881C5D6A-6C7F-BA0D-5FED-B506D4F7C19F}" dt="2019-12-18T11:47:46.386" v="1195"/>
        <pc:sldMkLst>
          <pc:docMk/>
          <pc:sldMk cId="2296231505" sldId="590"/>
        </pc:sldMkLst>
      </pc:sldChg>
      <pc:sldChg chg="ord">
        <pc:chgData name="マルヤマ　トモヤ" userId="S::a71342@st.takushoku-u.ac.jp::8751789b-8222-4e0f-9d90-34a07a3554a6" providerId="AD" clId="Web-{881C5D6A-6C7F-BA0D-5FED-B506D4F7C19F}" dt="2019-12-18T11:47:46.386" v="1194"/>
        <pc:sldMkLst>
          <pc:docMk/>
          <pc:sldMk cId="3111536107" sldId="591"/>
        </pc:sldMkLst>
      </pc:sldChg>
      <pc:sldChg chg="modSp">
        <pc:chgData name="マルヤマ　トモヤ" userId="S::a71342@st.takushoku-u.ac.jp::8751789b-8222-4e0f-9d90-34a07a3554a6" providerId="AD" clId="Web-{881C5D6A-6C7F-BA0D-5FED-B506D4F7C19F}" dt="2019-12-18T08:40:18.960" v="32" actId="1076"/>
        <pc:sldMkLst>
          <pc:docMk/>
          <pc:sldMk cId="2163442985" sldId="597"/>
        </pc:sldMkLst>
        <pc:spChg chg="mod">
          <ac:chgData name="マルヤマ　トモヤ" userId="S::a71342@st.takushoku-u.ac.jp::8751789b-8222-4e0f-9d90-34a07a3554a6" providerId="AD" clId="Web-{881C5D6A-6C7F-BA0D-5FED-B506D4F7C19F}" dt="2019-12-18T08:40:16.053" v="31" actId="14100"/>
          <ac:spMkLst>
            <pc:docMk/>
            <pc:sldMk cId="2163442985" sldId="597"/>
            <ac:spMk id="6" creationId="{FD7D87E2-4C9D-40E7-A6F0-2C032807659A}"/>
          </ac:spMkLst>
        </pc:spChg>
        <pc:spChg chg="mod">
          <ac:chgData name="マルヤマ　トモヤ" userId="S::a71342@st.takushoku-u.ac.jp::8751789b-8222-4e0f-9d90-34a07a3554a6" providerId="AD" clId="Web-{881C5D6A-6C7F-BA0D-5FED-B506D4F7C19F}" dt="2019-12-18T08:40:18.960" v="32" actId="1076"/>
          <ac:spMkLst>
            <pc:docMk/>
            <pc:sldMk cId="2163442985" sldId="597"/>
            <ac:spMk id="18" creationId="{4F4873AB-2AE5-4716-9B64-68067362EF89}"/>
          </ac:spMkLst>
        </pc:spChg>
      </pc:sldChg>
      <pc:sldChg chg="ord">
        <pc:chgData name="マルヤマ　トモヤ" userId="S::a71342@st.takushoku-u.ac.jp::8751789b-8222-4e0f-9d90-34a07a3554a6" providerId="AD" clId="Web-{881C5D6A-6C7F-BA0D-5FED-B506D4F7C19F}" dt="2019-12-18T09:58:49.030" v="575"/>
        <pc:sldMkLst>
          <pc:docMk/>
          <pc:sldMk cId="1211606873" sldId="637"/>
        </pc:sldMkLst>
      </pc:sldChg>
      <pc:sldChg chg="ord">
        <pc:chgData name="マルヤマ　トモヤ" userId="S::a71342@st.takushoku-u.ac.jp::8751789b-8222-4e0f-9d90-34a07a3554a6" providerId="AD" clId="Web-{881C5D6A-6C7F-BA0D-5FED-B506D4F7C19F}" dt="2019-12-18T09:58:49.030" v="576"/>
        <pc:sldMkLst>
          <pc:docMk/>
          <pc:sldMk cId="1197697528" sldId="643"/>
        </pc:sldMkLst>
      </pc:sldChg>
      <pc:sldChg chg="ord">
        <pc:chgData name="マルヤマ　トモヤ" userId="S::a71342@st.takushoku-u.ac.jp::8751789b-8222-4e0f-9d90-34a07a3554a6" providerId="AD" clId="Web-{881C5D6A-6C7F-BA0D-5FED-B506D4F7C19F}" dt="2019-12-18T09:58:49.014" v="574"/>
        <pc:sldMkLst>
          <pc:docMk/>
          <pc:sldMk cId="2942015296" sldId="651"/>
        </pc:sldMkLst>
      </pc:sldChg>
      <pc:sldChg chg="ord">
        <pc:chgData name="マルヤマ　トモヤ" userId="S::a71342@st.takushoku-u.ac.jp::8751789b-8222-4e0f-9d90-34a07a3554a6" providerId="AD" clId="Web-{881C5D6A-6C7F-BA0D-5FED-B506D4F7C19F}" dt="2019-12-18T10:35:15.023" v="776"/>
        <pc:sldMkLst>
          <pc:docMk/>
          <pc:sldMk cId="2784242212" sldId="656"/>
        </pc:sldMkLst>
      </pc:sldChg>
      <pc:sldChg chg="modSp">
        <pc:chgData name="マルヤマ　トモヤ" userId="S::a71342@st.takushoku-u.ac.jp::8751789b-8222-4e0f-9d90-34a07a3554a6" providerId="AD" clId="Web-{881C5D6A-6C7F-BA0D-5FED-B506D4F7C19F}" dt="2019-12-18T08:38:03.772" v="28" actId="20577"/>
        <pc:sldMkLst>
          <pc:docMk/>
          <pc:sldMk cId="3999476889" sldId="667"/>
        </pc:sldMkLst>
        <pc:spChg chg="mod">
          <ac:chgData name="マルヤマ　トモヤ" userId="S::a71342@st.takushoku-u.ac.jp::8751789b-8222-4e0f-9d90-34a07a3554a6" providerId="AD" clId="Web-{881C5D6A-6C7F-BA0D-5FED-B506D4F7C19F}" dt="2019-12-18T08:38:03.772" v="28" actId="20577"/>
          <ac:spMkLst>
            <pc:docMk/>
            <pc:sldMk cId="3999476889" sldId="667"/>
            <ac:spMk id="4" creationId="{25D5B495-6B01-42B0-B9AF-47F2A3E3B020}"/>
          </ac:spMkLst>
        </pc:spChg>
      </pc:sldChg>
      <pc:sldChg chg="addSp delSp modSp">
        <pc:chgData name="マルヤマ　トモヤ" userId="S::a71342@st.takushoku-u.ac.jp::8751789b-8222-4e0f-9d90-34a07a3554a6" providerId="AD" clId="Web-{881C5D6A-6C7F-BA0D-5FED-B506D4F7C19F}" dt="2019-12-18T09:27:04.038" v="571" actId="14100"/>
        <pc:sldMkLst>
          <pc:docMk/>
          <pc:sldMk cId="3159947626" sldId="668"/>
        </pc:sldMkLst>
        <pc:spChg chg="mod">
          <ac:chgData name="マルヤマ　トモヤ" userId="S::a71342@st.takushoku-u.ac.jp::8751789b-8222-4e0f-9d90-34a07a3554a6" providerId="AD" clId="Web-{881C5D6A-6C7F-BA0D-5FED-B506D4F7C19F}" dt="2019-12-18T09:04:57.513" v="126" actId="20577"/>
          <ac:spMkLst>
            <pc:docMk/>
            <pc:sldMk cId="3159947626" sldId="668"/>
            <ac:spMk id="6" creationId="{1CC9DA7E-15AA-47C7-A4D9-DFA9DE8D0392}"/>
          </ac:spMkLst>
        </pc:spChg>
        <pc:spChg chg="mod">
          <ac:chgData name="マルヤマ　トモヤ" userId="S::a71342@st.takushoku-u.ac.jp::8751789b-8222-4e0f-9d90-34a07a3554a6" providerId="AD" clId="Web-{881C5D6A-6C7F-BA0D-5FED-B506D4F7C19F}" dt="2019-12-18T09:27:04.038" v="571" actId="14100"/>
          <ac:spMkLst>
            <pc:docMk/>
            <pc:sldMk cId="3159947626" sldId="668"/>
            <ac:spMk id="15" creationId="{5C9CA505-6666-4128-AF09-49A147A8ED69}"/>
          </ac:spMkLst>
        </pc:spChg>
        <pc:spChg chg="mod">
          <ac:chgData name="マルヤマ　トモヤ" userId="S::a71342@st.takushoku-u.ac.jp::8751789b-8222-4e0f-9d90-34a07a3554a6" providerId="AD" clId="Web-{881C5D6A-6C7F-BA0D-5FED-B506D4F7C19F}" dt="2019-12-18T09:14:39.050" v="203" actId="1076"/>
          <ac:spMkLst>
            <pc:docMk/>
            <pc:sldMk cId="3159947626" sldId="668"/>
            <ac:spMk id="18" creationId="{BCBA0A54-7B28-4789-8B2B-1984737BAD25}"/>
          </ac:spMkLst>
        </pc:spChg>
        <pc:picChg chg="del">
          <ac:chgData name="マルヤマ　トモヤ" userId="S::a71342@st.takushoku-u.ac.jp::8751789b-8222-4e0f-9d90-34a07a3554a6" providerId="AD" clId="Web-{881C5D6A-6C7F-BA0D-5FED-B506D4F7C19F}" dt="2019-12-18T09:13:03.972" v="192"/>
          <ac:picMkLst>
            <pc:docMk/>
            <pc:sldMk cId="3159947626" sldId="668"/>
            <ac:picMk id="3" creationId="{5CB40AAF-3385-413E-9E45-A48B0B3D17B0}"/>
          </ac:picMkLst>
        </pc:picChg>
        <pc:picChg chg="add mod ord">
          <ac:chgData name="マルヤマ　トモヤ" userId="S::a71342@st.takushoku-u.ac.jp::8751789b-8222-4e0f-9d90-34a07a3554a6" providerId="AD" clId="Web-{881C5D6A-6C7F-BA0D-5FED-B506D4F7C19F}" dt="2019-12-18T09:13:47.238" v="198" actId="1076"/>
          <ac:picMkLst>
            <pc:docMk/>
            <pc:sldMk cId="3159947626" sldId="668"/>
            <ac:picMk id="9" creationId="{800F03F4-ECF6-41B0-83D6-C79E7E3E63C1}"/>
          </ac:picMkLst>
        </pc:picChg>
      </pc:sldChg>
      <pc:sldChg chg="modSp del">
        <pc:chgData name="マルヤマ　トモヤ" userId="S::a71342@st.takushoku-u.ac.jp::8751789b-8222-4e0f-9d90-34a07a3554a6" providerId="AD" clId="Web-{881C5D6A-6C7F-BA0D-5FED-B506D4F7C19F}" dt="2019-12-18T12:23:16.196" v="1714"/>
        <pc:sldMkLst>
          <pc:docMk/>
          <pc:sldMk cId="2961145321" sldId="669"/>
        </pc:sldMkLst>
        <pc:spChg chg="mod">
          <ac:chgData name="マルヤマ　トモヤ" userId="S::a71342@st.takushoku-u.ac.jp::8751789b-8222-4e0f-9d90-34a07a3554a6" providerId="AD" clId="Web-{881C5D6A-6C7F-BA0D-5FED-B506D4F7C19F}" dt="2019-12-18T12:07:18.656" v="1330" actId="1076"/>
          <ac:spMkLst>
            <pc:docMk/>
            <pc:sldMk cId="2961145321" sldId="669"/>
            <ac:spMk id="8" creationId="{8AFE8BBE-9D48-4868-9F58-27ECEBF1CF45}"/>
          </ac:spMkLst>
        </pc:spChg>
        <pc:spChg chg="mod">
          <ac:chgData name="マルヤマ　トモヤ" userId="S::a71342@st.takushoku-u.ac.jp::8751789b-8222-4e0f-9d90-34a07a3554a6" providerId="AD" clId="Web-{881C5D6A-6C7F-BA0D-5FED-B506D4F7C19F}" dt="2019-12-18T12:07:17.125" v="1329" actId="20577"/>
          <ac:spMkLst>
            <pc:docMk/>
            <pc:sldMk cId="2961145321" sldId="669"/>
            <ac:spMk id="9" creationId="{8AFE6DA3-A93A-4705-994B-C339959868D7}"/>
          </ac:spMkLst>
        </pc:spChg>
        <pc:spChg chg="mod">
          <ac:chgData name="マルヤマ　トモヤ" userId="S::a71342@st.takushoku-u.ac.jp::8751789b-8222-4e0f-9d90-34a07a3554a6" providerId="AD" clId="Web-{881C5D6A-6C7F-BA0D-5FED-B506D4F7C19F}" dt="2019-12-18T12:03:57.328" v="1212" actId="1076"/>
          <ac:spMkLst>
            <pc:docMk/>
            <pc:sldMk cId="2961145321" sldId="669"/>
            <ac:spMk id="10" creationId="{5F259C5E-4138-4672-9D9F-0CBD08DE7C5E}"/>
          </ac:spMkLst>
        </pc:spChg>
        <pc:spChg chg="mod">
          <ac:chgData name="マルヤマ　トモヤ" userId="S::a71342@st.takushoku-u.ac.jp::8751789b-8222-4e0f-9d90-34a07a3554a6" providerId="AD" clId="Web-{881C5D6A-6C7F-BA0D-5FED-B506D4F7C19F}" dt="2019-12-18T12:04:03.640" v="1214" actId="1076"/>
          <ac:spMkLst>
            <pc:docMk/>
            <pc:sldMk cId="2961145321" sldId="669"/>
            <ac:spMk id="11" creationId="{A18B8055-BD41-4400-B3C9-C7A213FE937D}"/>
          </ac:spMkLst>
        </pc:spChg>
        <pc:picChg chg="mod">
          <ac:chgData name="マルヤマ　トモヤ" userId="S::a71342@st.takushoku-u.ac.jp::8751789b-8222-4e0f-9d90-34a07a3554a6" providerId="AD" clId="Web-{881C5D6A-6C7F-BA0D-5FED-B506D4F7C19F}" dt="2019-12-18T12:03:48.687" v="1210" actId="1076"/>
          <ac:picMkLst>
            <pc:docMk/>
            <pc:sldMk cId="2961145321" sldId="669"/>
            <ac:picMk id="5" creationId="{632CD1AE-4EA8-4B6C-9F7F-30278FD0AED1}"/>
          </ac:picMkLst>
        </pc:picChg>
        <pc:picChg chg="mod">
          <ac:chgData name="マルヤマ　トモヤ" userId="S::a71342@st.takushoku-u.ac.jp::8751789b-8222-4e0f-9d90-34a07a3554a6" providerId="AD" clId="Web-{881C5D6A-6C7F-BA0D-5FED-B506D4F7C19F}" dt="2019-12-18T12:03:59.218" v="1213" actId="1076"/>
          <ac:picMkLst>
            <pc:docMk/>
            <pc:sldMk cId="2961145321" sldId="669"/>
            <ac:picMk id="12" creationId="{65BF170E-5D24-4487-8743-9FF3037C5F09}"/>
          </ac:picMkLst>
        </pc:picChg>
      </pc:sldChg>
      <pc:sldChg chg="addSp modSp">
        <pc:chgData name="マルヤマ　トモヤ" userId="S::a71342@st.takushoku-u.ac.jp::8751789b-8222-4e0f-9d90-34a07a3554a6" providerId="AD" clId="Web-{881C5D6A-6C7F-BA0D-5FED-B506D4F7C19F}" dt="2019-12-18T11:41:08.292" v="1182" actId="1076"/>
        <pc:sldMkLst>
          <pc:docMk/>
          <pc:sldMk cId="3207780448" sldId="692"/>
        </pc:sldMkLst>
        <pc:spChg chg="add mod">
          <ac:chgData name="マルヤマ　トモヤ" userId="S::a71342@st.takushoku-u.ac.jp::8751789b-8222-4e0f-9d90-34a07a3554a6" providerId="AD" clId="Web-{881C5D6A-6C7F-BA0D-5FED-B506D4F7C19F}" dt="2019-12-18T11:41:08.292" v="1182" actId="1076"/>
          <ac:spMkLst>
            <pc:docMk/>
            <pc:sldMk cId="3207780448" sldId="692"/>
            <ac:spMk id="310" creationId="{FB0E326D-934F-47E9-ACD9-FA3A62141752}"/>
          </ac:spMkLst>
        </pc:spChg>
        <pc:graphicFrameChg chg="modGraphic">
          <ac:chgData name="マルヤマ　トモヤ" userId="S::a71342@st.takushoku-u.ac.jp::8751789b-8222-4e0f-9d90-34a07a3554a6" providerId="AD" clId="Web-{881C5D6A-6C7F-BA0D-5FED-B506D4F7C19F}" dt="2019-12-18T11:12:34.835" v="801" actId="20577"/>
          <ac:graphicFrameMkLst>
            <pc:docMk/>
            <pc:sldMk cId="3207780448" sldId="692"/>
            <ac:graphicFrameMk id="3" creationId="{F155941A-41DA-4F33-B260-4DAAFE7B41CB}"/>
          </ac:graphicFrameMkLst>
        </pc:graphicFrameChg>
      </pc:sldChg>
      <pc:sldChg chg="modSp">
        <pc:chgData name="マルヤマ　トモヤ" userId="S::a71342@st.takushoku-u.ac.jp::8751789b-8222-4e0f-9d90-34a07a3554a6" providerId="AD" clId="Web-{881C5D6A-6C7F-BA0D-5FED-B506D4F7C19F}" dt="2019-12-18T12:07:04.672" v="1274" actId="14100"/>
        <pc:sldMkLst>
          <pc:docMk/>
          <pc:sldMk cId="3006674192" sldId="693"/>
        </pc:sldMkLst>
        <pc:spChg chg="mod">
          <ac:chgData name="マルヤマ　トモヤ" userId="S::a71342@st.takushoku-u.ac.jp::8751789b-8222-4e0f-9d90-34a07a3554a6" providerId="AD" clId="Web-{881C5D6A-6C7F-BA0D-5FED-B506D4F7C19F}" dt="2019-12-18T12:07:04.672" v="1274" actId="14100"/>
          <ac:spMkLst>
            <pc:docMk/>
            <pc:sldMk cId="3006674192" sldId="693"/>
            <ac:spMk id="3" creationId="{ABA96F7D-5121-491A-9B4F-2749C1456852}"/>
          </ac:spMkLst>
        </pc:spChg>
      </pc:sldChg>
      <pc:sldChg chg="ord">
        <pc:chgData name="マルヤマ　トモヤ" userId="S::a71342@st.takushoku-u.ac.jp::8751789b-8222-4e0f-9d90-34a07a3554a6" providerId="AD" clId="Web-{881C5D6A-6C7F-BA0D-5FED-B506D4F7C19F}" dt="2019-12-18T11:57:10.640" v="1204"/>
        <pc:sldMkLst>
          <pc:docMk/>
          <pc:sldMk cId="2956365988" sldId="696"/>
        </pc:sldMkLst>
      </pc:sldChg>
      <pc:sldChg chg="addSp delSp modSp ord">
        <pc:chgData name="マルヤマ　トモヤ" userId="S::a71342@st.takushoku-u.ac.jp::8751789b-8222-4e0f-9d90-34a07a3554a6" providerId="AD" clId="Web-{881C5D6A-6C7F-BA0D-5FED-B506D4F7C19F}" dt="2019-12-18T09:27:57.835" v="572"/>
        <pc:sldMkLst>
          <pc:docMk/>
          <pc:sldMk cId="604253892" sldId="715"/>
        </pc:sldMkLst>
        <pc:spChg chg="mod">
          <ac:chgData name="マルヤマ　トモヤ" userId="S::a71342@st.takushoku-u.ac.jp::8751789b-8222-4e0f-9d90-34a07a3554a6" providerId="AD" clId="Web-{881C5D6A-6C7F-BA0D-5FED-B506D4F7C19F}" dt="2019-12-18T09:22:00.193" v="329" actId="20577"/>
          <ac:spMkLst>
            <pc:docMk/>
            <pc:sldMk cId="604253892" sldId="715"/>
            <ac:spMk id="6" creationId="{DDD78863-B891-4A2F-8627-8D11623720CB}"/>
          </ac:spMkLst>
        </pc:spChg>
        <pc:spChg chg="mod">
          <ac:chgData name="マルヤマ　トモヤ" userId="S::a71342@st.takushoku-u.ac.jp::8751789b-8222-4e0f-9d90-34a07a3554a6" providerId="AD" clId="Web-{881C5D6A-6C7F-BA0D-5FED-B506D4F7C19F}" dt="2019-12-18T09:16:31.848" v="245" actId="1076"/>
          <ac:spMkLst>
            <pc:docMk/>
            <pc:sldMk cId="604253892" sldId="715"/>
            <ac:spMk id="8" creationId="{31F0CEE9-3DEC-42CF-A008-4A494331F2D7}"/>
          </ac:spMkLst>
        </pc:spChg>
        <pc:spChg chg="mod ord">
          <ac:chgData name="マルヤマ　トモヤ" userId="S::a71342@st.takushoku-u.ac.jp::8751789b-8222-4e0f-9d90-34a07a3554a6" providerId="AD" clId="Web-{881C5D6A-6C7F-BA0D-5FED-B506D4F7C19F}" dt="2019-12-18T09:16:35.441" v="246" actId="1076"/>
          <ac:spMkLst>
            <pc:docMk/>
            <pc:sldMk cId="604253892" sldId="715"/>
            <ac:spMk id="14" creationId="{23E34B9B-8FC5-4C79-80B1-A1AD3AC41924}"/>
          </ac:spMkLst>
        </pc:spChg>
        <pc:picChg chg="add ord">
          <ac:chgData name="マルヤマ　トモヤ" userId="S::a71342@st.takushoku-u.ac.jp::8751789b-8222-4e0f-9d90-34a07a3554a6" providerId="AD" clId="Web-{881C5D6A-6C7F-BA0D-5FED-B506D4F7C19F}" dt="2019-12-18T09:16:20.473" v="244"/>
          <ac:picMkLst>
            <pc:docMk/>
            <pc:sldMk cId="604253892" sldId="715"/>
            <ac:picMk id="3" creationId="{77B58A07-C156-4096-BCEA-E0AF536584E6}"/>
          </ac:picMkLst>
        </pc:picChg>
        <pc:picChg chg="del">
          <ac:chgData name="マルヤマ　トモヤ" userId="S::a71342@st.takushoku-u.ac.jp::8751789b-8222-4e0f-9d90-34a07a3554a6" providerId="AD" clId="Web-{881C5D6A-6C7F-BA0D-5FED-B506D4F7C19F}" dt="2019-12-18T09:14:56.129" v="204"/>
          <ac:picMkLst>
            <pc:docMk/>
            <pc:sldMk cId="604253892" sldId="715"/>
            <ac:picMk id="12" creationId="{C18DD4BA-4907-43C4-913C-FEA892BC4B32}"/>
          </ac:picMkLst>
        </pc:picChg>
      </pc:sldChg>
      <pc:sldChg chg="addSp modSp new">
        <pc:chgData name="マルヤマ　トモヤ" userId="S::a71342@st.takushoku-u.ac.jp::8751789b-8222-4e0f-9d90-34a07a3554a6" providerId="AD" clId="Web-{881C5D6A-6C7F-BA0D-5FED-B506D4F7C19F}" dt="2019-12-18T09:26:00.616" v="568" actId="20577"/>
        <pc:sldMkLst>
          <pc:docMk/>
          <pc:sldMk cId="3628743500" sldId="716"/>
        </pc:sldMkLst>
        <pc:spChg chg="add mod">
          <ac:chgData name="マルヤマ　トモヤ" userId="S::a71342@st.takushoku-u.ac.jp::8751789b-8222-4e0f-9d90-34a07a3554a6" providerId="AD" clId="Web-{881C5D6A-6C7F-BA0D-5FED-B506D4F7C19F}" dt="2019-12-18T09:25:37.600" v="537" actId="1076"/>
          <ac:spMkLst>
            <pc:docMk/>
            <pc:sldMk cId="3628743500" sldId="716"/>
            <ac:spMk id="3" creationId="{B32292D2-2025-439D-98A9-27D122484CF5}"/>
          </ac:spMkLst>
        </pc:spChg>
        <pc:spChg chg="add mod">
          <ac:chgData name="マルヤマ　トモヤ" userId="S::a71342@st.takushoku-u.ac.jp::8751789b-8222-4e0f-9d90-34a07a3554a6" providerId="AD" clId="Web-{881C5D6A-6C7F-BA0D-5FED-B506D4F7C19F}" dt="2019-12-18T09:25:51.694" v="541" actId="1076"/>
          <ac:spMkLst>
            <pc:docMk/>
            <pc:sldMk cId="3628743500" sldId="716"/>
            <ac:spMk id="4" creationId="{DA371CDB-126A-4370-8D43-A7033A16CBCB}"/>
          </ac:spMkLst>
        </pc:spChg>
        <pc:spChg chg="add mod">
          <ac:chgData name="マルヤマ　トモヤ" userId="S::a71342@st.takushoku-u.ac.jp::8751789b-8222-4e0f-9d90-34a07a3554a6" providerId="AD" clId="Web-{881C5D6A-6C7F-BA0D-5FED-B506D4F7C19F}" dt="2019-12-18T09:26:00.616" v="568" actId="20577"/>
          <ac:spMkLst>
            <pc:docMk/>
            <pc:sldMk cId="3628743500" sldId="716"/>
            <ac:spMk id="5" creationId="{56EA0E1B-DD5A-40F2-A480-46BF41F40CDD}"/>
          </ac:spMkLst>
        </pc:spChg>
      </pc:sldChg>
      <pc:sldChg chg="addSp modSp">
        <pc:chgData name="マルヤマ　トモヤ" userId="S::a71342@st.takushoku-u.ac.jp::8751789b-8222-4e0f-9d90-34a07a3554a6" providerId="AD" clId="Web-{881C5D6A-6C7F-BA0D-5FED-B506D4F7C19F}" dt="2019-12-18T11:33:03.088" v="1112" actId="1076"/>
        <pc:sldMkLst>
          <pc:docMk/>
          <pc:sldMk cId="45193198" sldId="723"/>
        </pc:sldMkLst>
        <pc:spChg chg="mod">
          <ac:chgData name="マルヤマ　トモヤ" userId="S::a71342@st.takushoku-u.ac.jp::8751789b-8222-4e0f-9d90-34a07a3554a6" providerId="AD" clId="Web-{881C5D6A-6C7F-BA0D-5FED-B506D4F7C19F}" dt="2019-12-18T11:33:03.088" v="1112" actId="1076"/>
          <ac:spMkLst>
            <pc:docMk/>
            <pc:sldMk cId="45193198" sldId="723"/>
            <ac:spMk id="4" creationId="{084AE23D-19AC-470E-80A5-CBBD9A667B9B}"/>
          </ac:spMkLst>
        </pc:spChg>
        <pc:spChg chg="mod">
          <ac:chgData name="マルヤマ　トモヤ" userId="S::a71342@st.takushoku-u.ac.jp::8751789b-8222-4e0f-9d90-34a07a3554a6" providerId="AD" clId="Web-{881C5D6A-6C7F-BA0D-5FED-B506D4F7C19F}" dt="2019-12-18T10:00:32.639" v="580" actId="1076"/>
          <ac:spMkLst>
            <pc:docMk/>
            <pc:sldMk cId="45193198" sldId="723"/>
            <ac:spMk id="21" creationId="{61786C8A-54AC-49C0-BAAD-46E69B0458A5}"/>
          </ac:spMkLst>
        </pc:spChg>
        <pc:spChg chg="add mod">
          <ac:chgData name="マルヤマ　トモヤ" userId="S::a71342@st.takushoku-u.ac.jp::8751789b-8222-4e0f-9d90-34a07a3554a6" providerId="AD" clId="Web-{881C5D6A-6C7F-BA0D-5FED-B506D4F7C19F}" dt="2019-12-18T10:00:40.905" v="581" actId="1076"/>
          <ac:spMkLst>
            <pc:docMk/>
            <pc:sldMk cId="45193198" sldId="723"/>
            <ac:spMk id="30" creationId="{542CE642-406F-42C0-973C-9EC17109F548}"/>
          </ac:spMkLst>
        </pc:spChg>
        <pc:picChg chg="add mod">
          <ac:chgData name="マルヤマ　トモヤ" userId="S::a71342@st.takushoku-u.ac.jp::8751789b-8222-4e0f-9d90-34a07a3554a6" providerId="AD" clId="Web-{881C5D6A-6C7F-BA0D-5FED-B506D4F7C19F}" dt="2019-12-18T10:00:23.030" v="578" actId="1076"/>
          <ac:picMkLst>
            <pc:docMk/>
            <pc:sldMk cId="45193198" sldId="723"/>
            <ac:picMk id="28" creationId="{BD65A307-98A4-40B8-86BD-26A7253443E7}"/>
          </ac:picMkLst>
        </pc:picChg>
        <pc:cxnChg chg="add mod">
          <ac:chgData name="マルヤマ　トモヤ" userId="S::a71342@st.takushoku-u.ac.jp::8751789b-8222-4e0f-9d90-34a07a3554a6" providerId="AD" clId="Web-{881C5D6A-6C7F-BA0D-5FED-B506D4F7C19F}" dt="2019-12-18T10:02:57.406" v="588" actId="14100"/>
          <ac:cxnSpMkLst>
            <pc:docMk/>
            <pc:sldMk cId="45193198" sldId="723"/>
            <ac:cxnSpMk id="2" creationId="{9542BF88-5129-4617-8721-1A5B1004C3C6}"/>
          </ac:cxnSpMkLst>
        </pc:cxnChg>
      </pc:sldChg>
      <pc:sldChg chg="modSp">
        <pc:chgData name="マルヤマ　トモヤ" userId="S::a71342@st.takushoku-u.ac.jp::8751789b-8222-4e0f-9d90-34a07a3554a6" providerId="AD" clId="Web-{881C5D6A-6C7F-BA0D-5FED-B506D4F7C19F}" dt="2019-12-18T11:36:15.244" v="1173" actId="14100"/>
        <pc:sldMkLst>
          <pc:docMk/>
          <pc:sldMk cId="2083072081" sldId="724"/>
        </pc:sldMkLst>
        <pc:spChg chg="mod">
          <ac:chgData name="マルヤマ　トモヤ" userId="S::a71342@st.takushoku-u.ac.jp::8751789b-8222-4e0f-9d90-34a07a3554a6" providerId="AD" clId="Web-{881C5D6A-6C7F-BA0D-5FED-B506D4F7C19F}" dt="2019-12-18T11:35:56.291" v="1170" actId="1076"/>
          <ac:spMkLst>
            <pc:docMk/>
            <pc:sldMk cId="2083072081" sldId="724"/>
            <ac:spMk id="9" creationId="{F18C3D51-BDCA-481A-AEDF-7EE4D8D80C7D}"/>
          </ac:spMkLst>
        </pc:spChg>
        <pc:spChg chg="mod">
          <ac:chgData name="マルヤマ　トモヤ" userId="S::a71342@st.takushoku-u.ac.jp::8751789b-8222-4e0f-9d90-34a07a3554a6" providerId="AD" clId="Web-{881C5D6A-6C7F-BA0D-5FED-B506D4F7C19F}" dt="2019-12-18T11:35:51.744" v="1169" actId="1076"/>
          <ac:spMkLst>
            <pc:docMk/>
            <pc:sldMk cId="2083072081" sldId="724"/>
            <ac:spMk id="10" creationId="{FF4FBF9A-E8B9-43B1-9A03-325B5E9D4812}"/>
          </ac:spMkLst>
        </pc:spChg>
        <pc:spChg chg="mod">
          <ac:chgData name="マルヤマ　トモヤ" userId="S::a71342@st.takushoku-u.ac.jp::8751789b-8222-4e0f-9d90-34a07a3554a6" providerId="AD" clId="Web-{881C5D6A-6C7F-BA0D-5FED-B506D4F7C19F}" dt="2019-12-18T11:36:15.244" v="1173" actId="14100"/>
          <ac:spMkLst>
            <pc:docMk/>
            <pc:sldMk cId="2083072081" sldId="724"/>
            <ac:spMk id="11" creationId="{709E5B3F-8B54-481D-86C1-389C4F5F9475}"/>
          </ac:spMkLst>
        </pc:spChg>
        <pc:spChg chg="mod">
          <ac:chgData name="マルヤマ　トモヤ" userId="S::a71342@st.takushoku-u.ac.jp::8751789b-8222-4e0f-9d90-34a07a3554a6" providerId="AD" clId="Web-{881C5D6A-6C7F-BA0D-5FED-B506D4F7C19F}" dt="2019-12-18T11:35:58.666" v="1171" actId="1076"/>
          <ac:spMkLst>
            <pc:docMk/>
            <pc:sldMk cId="2083072081" sldId="724"/>
            <ac:spMk id="12" creationId="{D127CF07-54FF-4490-AD01-85FEAA041BC2}"/>
          </ac:spMkLst>
        </pc:spChg>
      </pc:sldChg>
      <pc:sldChg chg="addSp delSp modSp new">
        <pc:chgData name="マルヤマ　トモヤ" userId="S::a71342@st.takushoku-u.ac.jp::8751789b-8222-4e0f-9d90-34a07a3554a6" providerId="AD" clId="Web-{881C5D6A-6C7F-BA0D-5FED-B506D4F7C19F}" dt="2019-12-18T11:16:47.445" v="806"/>
        <pc:sldMkLst>
          <pc:docMk/>
          <pc:sldMk cId="2437991943" sldId="726"/>
        </pc:sldMkLst>
        <pc:spChg chg="mod">
          <ac:chgData name="マルヤマ　トモヤ" userId="S::a71342@st.takushoku-u.ac.jp::8751789b-8222-4e0f-9d90-34a07a3554a6" providerId="AD" clId="Web-{881C5D6A-6C7F-BA0D-5FED-B506D4F7C19F}" dt="2019-12-18T10:15:32.096" v="617" actId="20577"/>
          <ac:spMkLst>
            <pc:docMk/>
            <pc:sldMk cId="2437991943" sldId="726"/>
            <ac:spMk id="2" creationId="{9E4A8AD1-6479-4675-8729-58D251186473}"/>
          </ac:spMkLst>
        </pc:spChg>
        <pc:picChg chg="add del mod">
          <ac:chgData name="マルヤマ　トモヤ" userId="S::a71342@st.takushoku-u.ac.jp::8751789b-8222-4e0f-9d90-34a07a3554a6" providerId="AD" clId="Web-{881C5D6A-6C7F-BA0D-5FED-B506D4F7C19F}" dt="2019-12-18T10:56:13.922" v="778"/>
          <ac:picMkLst>
            <pc:docMk/>
            <pc:sldMk cId="2437991943" sldId="726"/>
            <ac:picMk id="3" creationId="{EEE3B205-42BB-4E55-B536-B8CBFB30C50D}"/>
          </ac:picMkLst>
        </pc:picChg>
        <pc:picChg chg="add mod">
          <ac:chgData name="マルヤマ　トモヤ" userId="S::a71342@st.takushoku-u.ac.jp::8751789b-8222-4e0f-9d90-34a07a3554a6" providerId="AD" clId="Web-{881C5D6A-6C7F-BA0D-5FED-B506D4F7C19F}" dt="2019-12-18T11:11:50.991" v="787" actId="14100"/>
          <ac:picMkLst>
            <pc:docMk/>
            <pc:sldMk cId="2437991943" sldId="726"/>
            <ac:picMk id="5" creationId="{141021F8-C89D-47F6-9589-B46A31EA9BF8}"/>
          </ac:picMkLst>
        </pc:picChg>
        <pc:cxnChg chg="add del mod">
          <ac:chgData name="マルヤマ　トモヤ" userId="S::a71342@st.takushoku-u.ac.jp::8751789b-8222-4e0f-9d90-34a07a3554a6" providerId="AD" clId="Web-{881C5D6A-6C7F-BA0D-5FED-B506D4F7C19F}" dt="2019-12-18T11:16:47.445" v="806"/>
          <ac:cxnSpMkLst>
            <pc:docMk/>
            <pc:sldMk cId="2437991943" sldId="726"/>
            <ac:cxnSpMk id="7" creationId="{AED77312-8CDF-4B70-88DE-2E279BB411AE}"/>
          </ac:cxnSpMkLst>
        </pc:cxnChg>
      </pc:sldChg>
      <pc:sldChg chg="addSp modSp new ord">
        <pc:chgData name="マルヤマ　トモヤ" userId="S::a71342@st.takushoku-u.ac.jp::8751789b-8222-4e0f-9d90-34a07a3554a6" providerId="AD" clId="Web-{881C5D6A-6C7F-BA0D-5FED-B506D4F7C19F}" dt="2019-12-18T11:32:23.635" v="1071" actId="1076"/>
        <pc:sldMkLst>
          <pc:docMk/>
          <pc:sldMk cId="2660481671" sldId="727"/>
        </pc:sldMkLst>
        <pc:spChg chg="mod">
          <ac:chgData name="マルヤマ　トモヤ" userId="S::a71342@st.takushoku-u.ac.jp::8751789b-8222-4e0f-9d90-34a07a3554a6" providerId="AD" clId="Web-{881C5D6A-6C7F-BA0D-5FED-B506D4F7C19F}" dt="2019-12-18T11:23:39.962" v="896" actId="14100"/>
          <ac:spMkLst>
            <pc:docMk/>
            <pc:sldMk cId="2660481671" sldId="727"/>
            <ac:spMk id="2" creationId="{6EA098DA-CFB9-4757-A86B-C226127835B8}"/>
          </ac:spMkLst>
        </pc:spChg>
        <pc:spChg chg="add mod">
          <ac:chgData name="マルヤマ　トモヤ" userId="S::a71342@st.takushoku-u.ac.jp::8751789b-8222-4e0f-9d90-34a07a3554a6" providerId="AD" clId="Web-{881C5D6A-6C7F-BA0D-5FED-B506D4F7C19F}" dt="2019-12-18T11:31:20.619" v="1057" actId="1076"/>
          <ac:spMkLst>
            <pc:docMk/>
            <pc:sldMk cId="2660481671" sldId="727"/>
            <ac:spMk id="4" creationId="{8E99B323-A670-45DB-8E46-54645851329E}"/>
          </ac:spMkLst>
        </pc:spChg>
        <pc:spChg chg="add mod">
          <ac:chgData name="マルヤマ　トモヤ" userId="S::a71342@st.takushoku-u.ac.jp::8751789b-8222-4e0f-9d90-34a07a3554a6" providerId="AD" clId="Web-{881C5D6A-6C7F-BA0D-5FED-B506D4F7C19F}" dt="2019-12-18T11:32:23.635" v="1071" actId="1076"/>
          <ac:spMkLst>
            <pc:docMk/>
            <pc:sldMk cId="2660481671" sldId="727"/>
            <ac:spMk id="6" creationId="{63A4D265-103F-4099-8F45-90ED48793268}"/>
          </ac:spMkLst>
        </pc:spChg>
        <pc:picChg chg="mod">
          <ac:chgData name="マルヤマ　トモヤ" userId="S::a71342@st.takushoku-u.ac.jp::8751789b-8222-4e0f-9d90-34a07a3554a6" providerId="AD" clId="Web-{881C5D6A-6C7F-BA0D-5FED-B506D4F7C19F}" dt="2019-12-18T11:31:16.041" v="1048" actId="1076"/>
          <ac:picMkLst>
            <pc:docMk/>
            <pc:sldMk cId="2660481671" sldId="727"/>
            <ac:picMk id="3" creationId="{851FA5FD-D5F2-47E9-A490-ADA44B7BB66C}"/>
          </ac:picMkLst>
        </pc:picChg>
        <pc:picChg chg="mod">
          <ac:chgData name="マルヤマ　トモヤ" userId="S::a71342@st.takushoku-u.ac.jp::8751789b-8222-4e0f-9d90-34a07a3554a6" providerId="AD" clId="Web-{881C5D6A-6C7F-BA0D-5FED-B506D4F7C19F}" dt="2019-12-18T11:31:16.103" v="1049" actId="1076"/>
          <ac:picMkLst>
            <pc:docMk/>
            <pc:sldMk cId="2660481671" sldId="727"/>
            <ac:picMk id="5" creationId="{2993095B-5E22-46EC-8AFD-8FA38500AD01}"/>
          </ac:picMkLst>
        </pc:picChg>
        <pc:picChg chg="mod">
          <ac:chgData name="マルヤマ　トモヤ" userId="S::a71342@st.takushoku-u.ac.jp::8751789b-8222-4e0f-9d90-34a07a3554a6" providerId="AD" clId="Web-{881C5D6A-6C7F-BA0D-5FED-B506D4F7C19F}" dt="2019-12-18T11:31:16.291" v="1050" actId="1076"/>
          <ac:picMkLst>
            <pc:docMk/>
            <pc:sldMk cId="2660481671" sldId="727"/>
            <ac:picMk id="7" creationId="{0811B710-6023-4C7D-8FFF-0D92CAF3092C}"/>
          </ac:picMkLst>
        </pc:picChg>
        <pc:cxnChg chg="mod">
          <ac:chgData name="マルヤマ　トモヤ" userId="S::a71342@st.takushoku-u.ac.jp::8751789b-8222-4e0f-9d90-34a07a3554a6" providerId="AD" clId="Web-{881C5D6A-6C7F-BA0D-5FED-B506D4F7C19F}" dt="2019-12-18T11:31:16.306" v="1051" actId="1076"/>
          <ac:cxnSpMkLst>
            <pc:docMk/>
            <pc:sldMk cId="2660481671" sldId="727"/>
            <ac:cxnSpMk id="9" creationId="{2FC4BF15-0DAC-494F-B7EB-D5BD7607EB02}"/>
          </ac:cxnSpMkLst>
        </pc:cxnChg>
        <pc:cxnChg chg="mod">
          <ac:chgData name="マルヤマ　トモヤ" userId="S::a71342@st.takushoku-u.ac.jp::8751789b-8222-4e0f-9d90-34a07a3554a6" providerId="AD" clId="Web-{881C5D6A-6C7F-BA0D-5FED-B506D4F7C19F}" dt="2019-12-18T11:31:16.306" v="1052" actId="1076"/>
          <ac:cxnSpMkLst>
            <pc:docMk/>
            <pc:sldMk cId="2660481671" sldId="727"/>
            <ac:cxnSpMk id="10" creationId="{7D27641D-D0E5-4628-AEF0-28B5DD2B54CD}"/>
          </ac:cxnSpMkLst>
        </pc:cxnChg>
        <pc:cxnChg chg="mod">
          <ac:chgData name="マルヤマ　トモヤ" userId="S::a71342@st.takushoku-u.ac.jp::8751789b-8222-4e0f-9d90-34a07a3554a6" providerId="AD" clId="Web-{881C5D6A-6C7F-BA0D-5FED-B506D4F7C19F}" dt="2019-12-18T11:31:16.322" v="1053" actId="1076"/>
          <ac:cxnSpMkLst>
            <pc:docMk/>
            <pc:sldMk cId="2660481671" sldId="727"/>
            <ac:cxnSpMk id="13" creationId="{7E30DB0C-0195-4C1A-B465-59ED0DB20722}"/>
          </ac:cxnSpMkLst>
        </pc:cxnChg>
        <pc:cxnChg chg="mod">
          <ac:chgData name="マルヤマ　トモヤ" userId="S::a71342@st.takushoku-u.ac.jp::8751789b-8222-4e0f-9d90-34a07a3554a6" providerId="AD" clId="Web-{881C5D6A-6C7F-BA0D-5FED-B506D4F7C19F}" dt="2019-12-18T11:31:16.322" v="1054" actId="1076"/>
          <ac:cxnSpMkLst>
            <pc:docMk/>
            <pc:sldMk cId="2660481671" sldId="727"/>
            <ac:cxnSpMk id="14" creationId="{77344049-699E-4516-8A8E-4CDC05EA91E5}"/>
          </ac:cxnSpMkLst>
        </pc:cxnChg>
        <pc:cxnChg chg="mod">
          <ac:chgData name="マルヤマ　トモヤ" userId="S::a71342@st.takushoku-u.ac.jp::8751789b-8222-4e0f-9d90-34a07a3554a6" providerId="AD" clId="Web-{881C5D6A-6C7F-BA0D-5FED-B506D4F7C19F}" dt="2019-12-18T11:31:16.338" v="1055" actId="1076"/>
          <ac:cxnSpMkLst>
            <pc:docMk/>
            <pc:sldMk cId="2660481671" sldId="727"/>
            <ac:cxnSpMk id="15" creationId="{7791533C-4C9E-4728-9747-12ED1EE09AAD}"/>
          </ac:cxnSpMkLst>
        </pc:cxnChg>
      </pc:sldChg>
      <pc:sldChg chg="delSp modSp add ord replId">
        <pc:chgData name="マルヤマ　トモヤ" userId="S::a71342@st.takushoku-u.ac.jp::8751789b-8222-4e0f-9d90-34a07a3554a6" providerId="AD" clId="Web-{881C5D6A-6C7F-BA0D-5FED-B506D4F7C19F}" dt="2019-12-18T11:21:29.258" v="819" actId="20577"/>
        <pc:sldMkLst>
          <pc:docMk/>
          <pc:sldMk cId="332943201" sldId="728"/>
        </pc:sldMkLst>
        <pc:spChg chg="mod">
          <ac:chgData name="マルヤマ　トモヤ" userId="S::a71342@st.takushoku-u.ac.jp::8751789b-8222-4e0f-9d90-34a07a3554a6" providerId="AD" clId="Web-{881C5D6A-6C7F-BA0D-5FED-B506D4F7C19F}" dt="2019-12-18T11:21:29.258" v="819" actId="20577"/>
          <ac:spMkLst>
            <pc:docMk/>
            <pc:sldMk cId="332943201" sldId="728"/>
            <ac:spMk id="2" creationId="{027B7D84-86FA-435A-80B2-7AC0E98A1453}"/>
          </ac:spMkLst>
        </pc:spChg>
        <pc:spChg chg="del">
          <ac:chgData name="マルヤマ　トモヤ" userId="S::a71342@st.takushoku-u.ac.jp::8751789b-8222-4e0f-9d90-34a07a3554a6" providerId="AD" clId="Web-{881C5D6A-6C7F-BA0D-5FED-B506D4F7C19F}" dt="2019-12-18T10:17:43.362" v="640"/>
          <ac:spMkLst>
            <pc:docMk/>
            <pc:sldMk cId="332943201" sldId="728"/>
            <ac:spMk id="8" creationId="{97B55E50-4480-4D91-A8BE-34FAA565FD87}"/>
          </ac:spMkLst>
        </pc:spChg>
        <pc:spChg chg="mod">
          <ac:chgData name="マルヤマ　トモヤ" userId="S::a71342@st.takushoku-u.ac.jp::8751789b-8222-4e0f-9d90-34a07a3554a6" providerId="AD" clId="Web-{881C5D6A-6C7F-BA0D-5FED-B506D4F7C19F}" dt="2019-12-18T10:19:56.035" v="665" actId="1076"/>
          <ac:spMkLst>
            <pc:docMk/>
            <pc:sldMk cId="332943201" sldId="728"/>
            <ac:spMk id="11" creationId="{A8F3B927-4327-474F-86F6-E3519B69910E}"/>
          </ac:spMkLst>
        </pc:spChg>
        <pc:spChg chg="mod">
          <ac:chgData name="マルヤマ　トモヤ" userId="S::a71342@st.takushoku-u.ac.jp::8751789b-8222-4e0f-9d90-34a07a3554a6" providerId="AD" clId="Web-{881C5D6A-6C7F-BA0D-5FED-B506D4F7C19F}" dt="2019-12-18T10:19:59.535" v="666" actId="1076"/>
          <ac:spMkLst>
            <pc:docMk/>
            <pc:sldMk cId="332943201" sldId="728"/>
            <ac:spMk id="16" creationId="{46B3E70A-39C3-4BC6-90D7-AFF06A89A7B3}"/>
          </ac:spMkLst>
        </pc:spChg>
        <pc:spChg chg="mod">
          <ac:chgData name="マルヤマ　トモヤ" userId="S::a71342@st.takushoku-u.ac.jp::8751789b-8222-4e0f-9d90-34a07a3554a6" providerId="AD" clId="Web-{881C5D6A-6C7F-BA0D-5FED-B506D4F7C19F}" dt="2019-12-18T10:25:49.099" v="722" actId="20577"/>
          <ac:spMkLst>
            <pc:docMk/>
            <pc:sldMk cId="332943201" sldId="728"/>
            <ac:spMk id="17" creationId="{4D964666-CB1F-43C9-A395-C41984BFFE48}"/>
          </ac:spMkLst>
        </pc:spChg>
        <pc:spChg chg="mod">
          <ac:chgData name="マルヤマ　トモヤ" userId="S::a71342@st.takushoku-u.ac.jp::8751789b-8222-4e0f-9d90-34a07a3554a6" providerId="AD" clId="Web-{881C5D6A-6C7F-BA0D-5FED-B506D4F7C19F}" dt="2019-12-18T10:25:56.755" v="725" actId="1076"/>
          <ac:spMkLst>
            <pc:docMk/>
            <pc:sldMk cId="332943201" sldId="728"/>
            <ac:spMk id="18" creationId="{3EA314FC-E88E-4147-9D8A-737A8125452C}"/>
          </ac:spMkLst>
        </pc:spChg>
        <pc:picChg chg="mod">
          <ac:chgData name="マルヤマ　トモヤ" userId="S::a71342@st.takushoku-u.ac.jp::8751789b-8222-4e0f-9d90-34a07a3554a6" providerId="AD" clId="Web-{881C5D6A-6C7F-BA0D-5FED-B506D4F7C19F}" dt="2019-12-18T10:19:44.300" v="663" actId="1076"/>
          <ac:picMkLst>
            <pc:docMk/>
            <pc:sldMk cId="332943201" sldId="728"/>
            <ac:picMk id="3" creationId="{C082C1DB-6D88-41FD-AE7B-8C557549FC9F}"/>
          </ac:picMkLst>
        </pc:picChg>
        <pc:picChg chg="mod">
          <ac:chgData name="マルヤマ　トモヤ" userId="S::a71342@st.takushoku-u.ac.jp::8751789b-8222-4e0f-9d90-34a07a3554a6" providerId="AD" clId="Web-{881C5D6A-6C7F-BA0D-5FED-B506D4F7C19F}" dt="2019-12-18T10:25:18.911" v="697" actId="1076"/>
          <ac:picMkLst>
            <pc:docMk/>
            <pc:sldMk cId="332943201" sldId="728"/>
            <ac:picMk id="4" creationId="{629D2479-9B20-4D36-9BEF-0C9F9FD731F4}"/>
          </ac:picMkLst>
        </pc:picChg>
        <pc:picChg chg="mod">
          <ac:chgData name="マルヤマ　トモヤ" userId="S::a71342@st.takushoku-u.ac.jp::8751789b-8222-4e0f-9d90-34a07a3554a6" providerId="AD" clId="Web-{881C5D6A-6C7F-BA0D-5FED-B506D4F7C19F}" dt="2019-12-18T10:19:53.144" v="664" actId="1076"/>
          <ac:picMkLst>
            <pc:docMk/>
            <pc:sldMk cId="332943201" sldId="728"/>
            <ac:picMk id="6" creationId="{3F4C5174-A50F-4ADD-AB85-C1AE97237275}"/>
          </ac:picMkLst>
        </pc:picChg>
      </pc:sldChg>
      <pc:sldChg chg="ord">
        <pc:chgData name="マルヤマ　トモヤ" userId="S::a71342@st.takushoku-u.ac.jp::8751789b-8222-4e0f-9d90-34a07a3554a6" providerId="AD" clId="Web-{881C5D6A-6C7F-BA0D-5FED-B506D4F7C19F}" dt="2019-12-18T11:47:46.386" v="1193"/>
        <pc:sldMkLst>
          <pc:docMk/>
          <pc:sldMk cId="2306033205" sldId="732"/>
        </pc:sldMkLst>
      </pc:sldChg>
      <pc:sldChg chg="modSp add ord replId">
        <pc:chgData name="マルヤマ　トモヤ" userId="S::a71342@st.takushoku-u.ac.jp::8751789b-8222-4e0f-9d90-34a07a3554a6" providerId="AD" clId="Web-{881C5D6A-6C7F-BA0D-5FED-B506D4F7C19F}" dt="2019-12-18T11:48:25.996" v="1202"/>
        <pc:sldMkLst>
          <pc:docMk/>
          <pc:sldMk cId="763110560" sldId="733"/>
        </pc:sldMkLst>
        <pc:spChg chg="mod">
          <ac:chgData name="マルヤマ　トモヤ" userId="S::a71342@st.takushoku-u.ac.jp::8751789b-8222-4e0f-9d90-34a07a3554a6" providerId="AD" clId="Web-{881C5D6A-6C7F-BA0D-5FED-B506D4F7C19F}" dt="2019-12-18T11:42:40.745" v="1192" actId="1076"/>
          <ac:spMkLst>
            <pc:docMk/>
            <pc:sldMk cId="763110560" sldId="733"/>
            <ac:spMk id="310" creationId="{FB0E326D-934F-47E9-ACD9-FA3A62141752}"/>
          </ac:spMkLst>
        </pc:spChg>
        <pc:graphicFrameChg chg="mod">
          <ac:chgData name="マルヤマ　トモヤ" userId="S::a71342@st.takushoku-u.ac.jp::8751789b-8222-4e0f-9d90-34a07a3554a6" providerId="AD" clId="Web-{881C5D6A-6C7F-BA0D-5FED-B506D4F7C19F}" dt="2019-12-18T11:42:16.667" v="1190" actId="1076"/>
          <ac:graphicFrameMkLst>
            <pc:docMk/>
            <pc:sldMk cId="763110560" sldId="733"/>
            <ac:graphicFrameMk id="3" creationId="{F155941A-41DA-4F33-B260-4DAAFE7B41CB}"/>
          </ac:graphicFrameMkLst>
        </pc:graphicFrameChg>
      </pc:sldChg>
      <pc:sldChg chg="modSp add ord replId">
        <pc:chgData name="マルヤマ　トモヤ" userId="S::a71342@st.takushoku-u.ac.jp::8751789b-8222-4e0f-9d90-34a07a3554a6" providerId="AD" clId="Web-{881C5D6A-6C7F-BA0D-5FED-B506D4F7C19F}" dt="2019-12-18T11:41:48.073" v="1186" actId="1076"/>
        <pc:sldMkLst>
          <pc:docMk/>
          <pc:sldMk cId="1271034875" sldId="734"/>
        </pc:sldMkLst>
        <pc:spChg chg="mod">
          <ac:chgData name="マルヤマ　トモヤ" userId="S::a71342@st.takushoku-u.ac.jp::8751789b-8222-4e0f-9d90-34a07a3554a6" providerId="AD" clId="Web-{881C5D6A-6C7F-BA0D-5FED-B506D4F7C19F}" dt="2019-12-18T11:41:48.073" v="1186" actId="1076"/>
          <ac:spMkLst>
            <pc:docMk/>
            <pc:sldMk cId="1271034875" sldId="734"/>
            <ac:spMk id="310" creationId="{FB0E326D-934F-47E9-ACD9-FA3A62141752}"/>
          </ac:spMkLst>
        </pc:spChg>
      </pc:sldChg>
      <pc:sldChg chg="addSp modSp new ord">
        <pc:chgData name="マルヤマ　トモヤ" userId="S::a71342@st.takushoku-u.ac.jp::8751789b-8222-4e0f-9d90-34a07a3554a6" providerId="AD" clId="Web-{881C5D6A-6C7F-BA0D-5FED-B506D4F7C19F}" dt="2019-12-18T12:23:42.134" v="1750" actId="20577"/>
        <pc:sldMkLst>
          <pc:docMk/>
          <pc:sldMk cId="2121162619" sldId="735"/>
        </pc:sldMkLst>
        <pc:spChg chg="mod">
          <ac:chgData name="マルヤマ　トモヤ" userId="S::a71342@st.takushoku-u.ac.jp::8751789b-8222-4e0f-9d90-34a07a3554a6" providerId="AD" clId="Web-{881C5D6A-6C7F-BA0D-5FED-B506D4F7C19F}" dt="2019-12-18T12:23:42.134" v="1750" actId="20577"/>
          <ac:spMkLst>
            <pc:docMk/>
            <pc:sldMk cId="2121162619" sldId="735"/>
            <ac:spMk id="2" creationId="{8168DB48-C967-4E51-8E6C-78DEDD30E09F}"/>
          </ac:spMkLst>
        </pc:spChg>
        <pc:spChg chg="add mod">
          <ac:chgData name="マルヤマ　トモヤ" userId="S::a71342@st.takushoku-u.ac.jp::8751789b-8222-4e0f-9d90-34a07a3554a6" providerId="AD" clId="Web-{881C5D6A-6C7F-BA0D-5FED-B506D4F7C19F}" dt="2019-12-18T12:21:07.774" v="1706" actId="1076"/>
          <ac:spMkLst>
            <pc:docMk/>
            <pc:sldMk cId="2121162619" sldId="735"/>
            <ac:spMk id="7" creationId="{ADD73A04-9CD3-4526-8A43-BEBA76F478D5}"/>
          </ac:spMkLst>
        </pc:spChg>
        <pc:spChg chg="add mod">
          <ac:chgData name="マルヤマ　トモヤ" userId="S::a71342@st.takushoku-u.ac.jp::8751789b-8222-4e0f-9d90-34a07a3554a6" providerId="AD" clId="Web-{881C5D6A-6C7F-BA0D-5FED-B506D4F7C19F}" dt="2019-12-18T12:21:04.665" v="1705" actId="1076"/>
          <ac:spMkLst>
            <pc:docMk/>
            <pc:sldMk cId="2121162619" sldId="735"/>
            <ac:spMk id="8" creationId="{64F7FB93-76A6-4D71-B6D7-195A4FEB49B9}"/>
          </ac:spMkLst>
        </pc:spChg>
        <pc:spChg chg="add mod">
          <ac:chgData name="マルヤマ　トモヤ" userId="S::a71342@st.takushoku-u.ac.jp::8751789b-8222-4e0f-9d90-34a07a3554a6" providerId="AD" clId="Web-{881C5D6A-6C7F-BA0D-5FED-B506D4F7C19F}" dt="2019-12-18T12:21:36.962" v="1711" actId="1076"/>
          <ac:spMkLst>
            <pc:docMk/>
            <pc:sldMk cId="2121162619" sldId="735"/>
            <ac:spMk id="10" creationId="{F8C7E001-6470-40A9-A787-176CBEA01969}"/>
          </ac:spMkLst>
        </pc:spChg>
        <pc:spChg chg="add mod">
          <ac:chgData name="マルヤマ　トモヤ" userId="S::a71342@st.takushoku-u.ac.jp::8751789b-8222-4e0f-9d90-34a07a3554a6" providerId="AD" clId="Web-{881C5D6A-6C7F-BA0D-5FED-B506D4F7C19F}" dt="2019-12-18T12:21:40.274" v="1712" actId="1076"/>
          <ac:spMkLst>
            <pc:docMk/>
            <pc:sldMk cId="2121162619" sldId="735"/>
            <ac:spMk id="12" creationId="{C0E72AA3-B0ED-44EF-BDF7-AE1F8986491A}"/>
          </ac:spMkLst>
        </pc:spChg>
        <pc:picChg chg="add mod">
          <ac:chgData name="マルヤマ　トモヤ" userId="S::a71342@st.takushoku-u.ac.jp::8751789b-8222-4e0f-9d90-34a07a3554a6" providerId="AD" clId="Web-{881C5D6A-6C7F-BA0D-5FED-B506D4F7C19F}" dt="2019-12-18T12:21:11.759" v="1707" actId="1076"/>
          <ac:picMkLst>
            <pc:docMk/>
            <pc:sldMk cId="2121162619" sldId="735"/>
            <ac:picMk id="4" creationId="{932D74EE-B722-4D63-B0DA-03B7005FDE51}"/>
          </ac:picMkLst>
        </pc:picChg>
        <pc:picChg chg="add mod">
          <ac:chgData name="マルヤマ　トモヤ" userId="S::a71342@st.takushoku-u.ac.jp::8751789b-8222-4e0f-9d90-34a07a3554a6" providerId="AD" clId="Web-{881C5D6A-6C7F-BA0D-5FED-B506D4F7C19F}" dt="2019-12-18T12:21:14.227" v="1708" actId="1076"/>
          <ac:picMkLst>
            <pc:docMk/>
            <pc:sldMk cId="2121162619" sldId="735"/>
            <ac:picMk id="6" creationId="{69C4BDF9-06DC-4123-9EC4-5428E969BDEC}"/>
          </ac:picMkLst>
        </pc:picChg>
      </pc:sldChg>
      <pc:sldChg chg="new del">
        <pc:chgData name="マルヤマ　トモヤ" userId="S::a71342@st.takushoku-u.ac.jp::8751789b-8222-4e0f-9d90-34a07a3554a6" providerId="AD" clId="Web-{881C5D6A-6C7F-BA0D-5FED-B506D4F7C19F}" dt="2019-12-18T12:03:20.890" v="1206"/>
        <pc:sldMkLst>
          <pc:docMk/>
          <pc:sldMk cId="2384636248" sldId="735"/>
        </pc:sldMkLst>
      </pc:sldChg>
    </pc:docChg>
  </pc:docChgLst>
  <pc:docChgLst>
    <pc:chgData name="ミヤモト　ショウゴ" userId="S::a71352@st.takushoku-u.ac.jp::d1b9f636-ea46-465c-ba2a-61856f725e73" providerId="AD" clId="Web-{87C7CD7F-7172-E9C9-4560-BDEEEBB8C96D}"/>
    <pc:docChg chg="modSld sldOrd">
      <pc:chgData name="ミヤモト　ショウゴ" userId="S::a71352@st.takushoku-u.ac.jp::d1b9f636-ea46-465c-ba2a-61856f725e73" providerId="AD" clId="Web-{87C7CD7F-7172-E9C9-4560-BDEEEBB8C96D}" dt="2019-11-08T05:40:16.099" v="150" actId="1076"/>
      <pc:docMkLst>
        <pc:docMk/>
      </pc:docMkLst>
      <pc:sldChg chg="addSp delSp modSp ord">
        <pc:chgData name="ミヤモト　ショウゴ" userId="S::a71352@st.takushoku-u.ac.jp::d1b9f636-ea46-465c-ba2a-61856f725e73" providerId="AD" clId="Web-{87C7CD7F-7172-E9C9-4560-BDEEEBB8C96D}" dt="2019-11-08T05:40:16.099" v="150" actId="1076"/>
        <pc:sldMkLst>
          <pc:docMk/>
          <pc:sldMk cId="1494822361" sldId="505"/>
        </pc:sldMkLst>
        <pc:spChg chg="add mod">
          <ac:chgData name="ミヤモト　ショウゴ" userId="S::a71352@st.takushoku-u.ac.jp::d1b9f636-ea46-465c-ba2a-61856f725e73" providerId="AD" clId="Web-{87C7CD7F-7172-E9C9-4560-BDEEEBB8C96D}" dt="2019-11-08T05:40:08.709" v="148" actId="1076"/>
          <ac:spMkLst>
            <pc:docMk/>
            <pc:sldMk cId="1494822361" sldId="505"/>
            <ac:spMk id="5" creationId="{156409F7-65F9-4251-835E-3A1BBA44472F}"/>
          </ac:spMkLst>
        </pc:spChg>
        <pc:spChg chg="add del mod">
          <ac:chgData name="ミヤモト　ショウゴ" userId="S::a71352@st.takushoku-u.ac.jp::d1b9f636-ea46-465c-ba2a-61856f725e73" providerId="AD" clId="Web-{87C7CD7F-7172-E9C9-4560-BDEEEBB8C96D}" dt="2019-11-08T05:19:33.742" v="80"/>
          <ac:spMkLst>
            <pc:docMk/>
            <pc:sldMk cId="1494822361" sldId="505"/>
            <ac:spMk id="6" creationId="{62882FBD-0730-44D5-8D21-98D5F74C3DE5}"/>
          </ac:spMkLst>
        </pc:spChg>
        <pc:spChg chg="add mod">
          <ac:chgData name="ミヤモト　ショウゴ" userId="S::a71352@st.takushoku-u.ac.jp::d1b9f636-ea46-465c-ba2a-61856f725e73" providerId="AD" clId="Web-{87C7CD7F-7172-E9C9-4560-BDEEEBB8C96D}" dt="2019-11-08T05:40:16.099" v="150" actId="1076"/>
          <ac:spMkLst>
            <pc:docMk/>
            <pc:sldMk cId="1494822361" sldId="505"/>
            <ac:spMk id="7" creationId="{0CC1E270-576F-482C-8B35-A371F11F21DD}"/>
          </ac:spMkLst>
        </pc:spChg>
        <pc:picChg chg="mod">
          <ac:chgData name="ミヤモト　ショウゴ" userId="S::a71352@st.takushoku-u.ac.jp::d1b9f636-ea46-465c-ba2a-61856f725e73" providerId="AD" clId="Web-{87C7CD7F-7172-E9C9-4560-BDEEEBB8C96D}" dt="2019-11-08T05:40:11.693" v="149" actId="1076"/>
          <ac:picMkLst>
            <pc:docMk/>
            <pc:sldMk cId="1494822361" sldId="505"/>
            <ac:picMk id="4" creationId="{F0780A5A-8891-4733-BF6A-17BCE6CFD9E5}"/>
          </ac:picMkLst>
        </pc:picChg>
      </pc:sldChg>
    </pc:docChg>
  </pc:docChgLst>
  <pc:docChgLst>
    <pc:chgData name="ヨコオ　レイ" userId="S::a71377@st.takushoku-u.ac.jp::5ef8c68c-7bdf-4008-854e-3343d3eda687" providerId="AD" clId="Web-{158F9152-74C8-436E-B670-9A9FD02A54CF}"/>
    <pc:docChg chg="modSld sldOrd">
      <pc:chgData name="ヨコオ　レイ" userId="S::a71377@st.takushoku-u.ac.jp::5ef8c68c-7bdf-4008-854e-3343d3eda687" providerId="AD" clId="Web-{158F9152-74C8-436E-B670-9A9FD02A54CF}" dt="2019-11-21T09:46:45.121" v="649" actId="1076"/>
      <pc:docMkLst>
        <pc:docMk/>
      </pc:docMkLst>
      <pc:sldChg chg="addSp delSp modSp ord">
        <pc:chgData name="ヨコオ　レイ" userId="S::a71377@st.takushoku-u.ac.jp::5ef8c68c-7bdf-4008-854e-3343d3eda687" providerId="AD" clId="Web-{158F9152-74C8-436E-B670-9A9FD02A54CF}" dt="2019-11-21T09:46:45.121" v="649" actId="1076"/>
        <pc:sldMkLst>
          <pc:docMk/>
          <pc:sldMk cId="1075380613" sldId="459"/>
        </pc:sldMkLst>
        <pc:spChg chg="mod">
          <ac:chgData name="ヨコオ　レイ" userId="S::a71377@st.takushoku-u.ac.jp::5ef8c68c-7bdf-4008-854e-3343d3eda687" providerId="AD" clId="Web-{158F9152-74C8-436E-B670-9A9FD02A54CF}" dt="2019-11-21T06:26:33.228" v="282" actId="20577"/>
          <ac:spMkLst>
            <pc:docMk/>
            <pc:sldMk cId="1075380613" sldId="459"/>
            <ac:spMk id="2" creationId="{00000000-0000-0000-0000-000000000000}"/>
          </ac:spMkLst>
        </pc:spChg>
        <pc:spChg chg="mod">
          <ac:chgData name="ヨコオ　レイ" userId="S::a71377@st.takushoku-u.ac.jp::5ef8c68c-7bdf-4008-854e-3343d3eda687" providerId="AD" clId="Web-{158F9152-74C8-436E-B670-9A9FD02A54CF}" dt="2019-11-21T09:18:04.515" v="435" actId="20577"/>
          <ac:spMkLst>
            <pc:docMk/>
            <pc:sldMk cId="1075380613" sldId="459"/>
            <ac:spMk id="4" creationId="{00000000-0000-0000-0000-000000000000}"/>
          </ac:spMkLst>
        </pc:spChg>
        <pc:picChg chg="add mod">
          <ac:chgData name="ヨコオ　レイ" userId="S::a71377@st.takushoku-u.ac.jp::5ef8c68c-7bdf-4008-854e-3343d3eda687" providerId="AD" clId="Web-{158F9152-74C8-436E-B670-9A9FD02A54CF}" dt="2019-11-21T06:27:29.978" v="298" actId="1076"/>
          <ac:picMkLst>
            <pc:docMk/>
            <pc:sldMk cId="1075380613" sldId="459"/>
            <ac:picMk id="5" creationId="{1D9512E2-F00E-4CCC-BC37-FEC8E034E474}"/>
          </ac:picMkLst>
        </pc:picChg>
        <pc:picChg chg="del">
          <ac:chgData name="ヨコオ　レイ" userId="S::a71377@st.takushoku-u.ac.jp::5ef8c68c-7bdf-4008-854e-3343d3eda687" providerId="AD" clId="Web-{158F9152-74C8-436E-B670-9A9FD02A54CF}" dt="2019-11-21T06:15:31.805" v="7"/>
          <ac:picMkLst>
            <pc:docMk/>
            <pc:sldMk cId="1075380613" sldId="459"/>
            <ac:picMk id="6" creationId="{00000000-0000-0000-0000-000000000000}"/>
          </ac:picMkLst>
        </pc:picChg>
        <pc:picChg chg="del">
          <ac:chgData name="ヨコオ　レイ" userId="S::a71377@st.takushoku-u.ac.jp::5ef8c68c-7bdf-4008-854e-3343d3eda687" providerId="AD" clId="Web-{158F9152-74C8-436E-B670-9A9FD02A54CF}" dt="2019-11-21T06:15:39.821" v="8"/>
          <ac:picMkLst>
            <pc:docMk/>
            <pc:sldMk cId="1075380613" sldId="459"/>
            <ac:picMk id="7" creationId="{00000000-0000-0000-0000-000000000000}"/>
          </ac:picMkLst>
        </pc:picChg>
        <pc:picChg chg="add mod">
          <ac:chgData name="ヨコオ　レイ" userId="S::a71377@st.takushoku-u.ac.jp::5ef8c68c-7bdf-4008-854e-3343d3eda687" providerId="AD" clId="Web-{158F9152-74C8-436E-B670-9A9FD02A54CF}" dt="2019-11-21T06:27:25.947" v="297" actId="1076"/>
          <ac:picMkLst>
            <pc:docMk/>
            <pc:sldMk cId="1075380613" sldId="459"/>
            <ac:picMk id="10" creationId="{F03E5074-944B-47FD-A7B1-C9F06E51DD6D}"/>
          </ac:picMkLst>
        </pc:picChg>
        <pc:picChg chg="add mod">
          <ac:chgData name="ヨコオ　レイ" userId="S::a71377@st.takushoku-u.ac.jp::5ef8c68c-7bdf-4008-854e-3343d3eda687" providerId="AD" clId="Web-{158F9152-74C8-436E-B670-9A9FD02A54CF}" dt="2019-11-21T09:46:45.121" v="649" actId="1076"/>
          <ac:picMkLst>
            <pc:docMk/>
            <pc:sldMk cId="1075380613" sldId="459"/>
            <ac:picMk id="11" creationId="{F663763D-926E-4798-AA0E-95EBE3B09CA8}"/>
          </ac:picMkLst>
        </pc:picChg>
      </pc:sldChg>
      <pc:sldChg chg="modSp">
        <pc:chgData name="ヨコオ　レイ" userId="S::a71377@st.takushoku-u.ac.jp::5ef8c68c-7bdf-4008-854e-3343d3eda687" providerId="AD" clId="Web-{158F9152-74C8-436E-B670-9A9FD02A54CF}" dt="2019-11-21T06:09:43.368" v="4" actId="20577"/>
        <pc:sldMkLst>
          <pc:docMk/>
          <pc:sldMk cId="3109934044" sldId="470"/>
        </pc:sldMkLst>
        <pc:spChg chg="mod">
          <ac:chgData name="ヨコオ　レイ" userId="S::a71377@st.takushoku-u.ac.jp::5ef8c68c-7bdf-4008-854e-3343d3eda687" providerId="AD" clId="Web-{158F9152-74C8-436E-B670-9A9FD02A54CF}" dt="2019-11-21T06:09:43.368" v="4" actId="20577"/>
          <ac:spMkLst>
            <pc:docMk/>
            <pc:sldMk cId="3109934044" sldId="470"/>
            <ac:spMk id="11" creationId="{7E9F53C7-455B-4FA2-A952-9F5CA9E59B6A}"/>
          </ac:spMkLst>
        </pc:spChg>
        <pc:spChg chg="mod">
          <ac:chgData name="ヨコオ　レイ" userId="S::a71377@st.takushoku-u.ac.jp::5ef8c68c-7bdf-4008-854e-3343d3eda687" providerId="AD" clId="Web-{158F9152-74C8-436E-B670-9A9FD02A54CF}" dt="2019-11-21T06:09:12.008" v="1" actId="20577"/>
          <ac:spMkLst>
            <pc:docMk/>
            <pc:sldMk cId="3109934044" sldId="470"/>
            <ac:spMk id="13" creationId="{3FE2A934-4D0E-4D36-862E-00FBE1F97F4F}"/>
          </ac:spMkLst>
        </pc:spChg>
      </pc:sldChg>
      <pc:sldChg chg="addSp delSp modSp">
        <pc:chgData name="ヨコオ　レイ" userId="S::a71377@st.takushoku-u.ac.jp::5ef8c68c-7bdf-4008-854e-3343d3eda687" providerId="AD" clId="Web-{158F9152-74C8-436E-B670-9A9FD02A54CF}" dt="2019-11-21T09:17:03.124" v="409" actId="1076"/>
        <pc:sldMkLst>
          <pc:docMk/>
          <pc:sldMk cId="1187733159" sldId="474"/>
        </pc:sldMkLst>
        <pc:spChg chg="del">
          <ac:chgData name="ヨコオ　レイ" userId="S::a71377@st.takushoku-u.ac.jp::5ef8c68c-7bdf-4008-854e-3343d3eda687" providerId="AD" clId="Web-{158F9152-74C8-436E-B670-9A9FD02A54CF}" dt="2019-11-21T09:16:49.984" v="406"/>
          <ac:spMkLst>
            <pc:docMk/>
            <pc:sldMk cId="1187733159" sldId="474"/>
            <ac:spMk id="5" creationId="{0FBC487C-126A-4810-9BD6-59EE938BB9E5}"/>
          </ac:spMkLst>
        </pc:spChg>
        <pc:spChg chg="mod">
          <ac:chgData name="ヨコオ　レイ" userId="S::a71377@st.takushoku-u.ac.jp::5ef8c68c-7bdf-4008-854e-3343d3eda687" providerId="AD" clId="Web-{158F9152-74C8-436E-B670-9A9FD02A54CF}" dt="2019-11-21T09:17:03.124" v="409" actId="1076"/>
          <ac:spMkLst>
            <pc:docMk/>
            <pc:sldMk cId="1187733159" sldId="474"/>
            <ac:spMk id="6" creationId="{600BDAF4-FCCD-4467-9E99-8B343FC88BAD}"/>
          </ac:spMkLst>
        </pc:spChg>
        <pc:spChg chg="mod">
          <ac:chgData name="ヨコオ　レイ" userId="S::a71377@st.takushoku-u.ac.jp::5ef8c68c-7bdf-4008-854e-3343d3eda687" providerId="AD" clId="Web-{158F9152-74C8-436E-B670-9A9FD02A54CF}" dt="2019-11-21T09:08:28.110" v="364" actId="20577"/>
          <ac:spMkLst>
            <pc:docMk/>
            <pc:sldMk cId="1187733159" sldId="474"/>
            <ac:spMk id="7" creationId="{3561672D-2262-4D3C-9911-A9CC3482399C}"/>
          </ac:spMkLst>
        </pc:spChg>
        <pc:spChg chg="mod">
          <ac:chgData name="ヨコオ　レイ" userId="S::a71377@st.takushoku-u.ac.jp::5ef8c68c-7bdf-4008-854e-3343d3eda687" providerId="AD" clId="Web-{158F9152-74C8-436E-B670-9A9FD02A54CF}" dt="2019-11-21T09:16:26.421" v="401" actId="20577"/>
          <ac:spMkLst>
            <pc:docMk/>
            <pc:sldMk cId="1187733159" sldId="474"/>
            <ac:spMk id="9" creationId="{D639B280-2B94-44A6-AF7E-229632831E4C}"/>
          </ac:spMkLst>
        </pc:spChg>
        <pc:spChg chg="mod">
          <ac:chgData name="ヨコオ　レイ" userId="S::a71377@st.takushoku-u.ac.jp::5ef8c68c-7bdf-4008-854e-3343d3eda687" providerId="AD" clId="Web-{158F9152-74C8-436E-B670-9A9FD02A54CF}" dt="2019-11-21T09:08:19.610" v="338" actId="1076"/>
          <ac:spMkLst>
            <pc:docMk/>
            <pc:sldMk cId="1187733159" sldId="474"/>
            <ac:spMk id="10" creationId="{CB8F8E9A-1F75-4DAE-9BD1-8D31CB8EDF8C}"/>
          </ac:spMkLst>
        </pc:spChg>
        <pc:picChg chg="add del">
          <ac:chgData name="ヨコオ　レイ" userId="S::a71377@st.takushoku-u.ac.jp::5ef8c68c-7bdf-4008-854e-3343d3eda687" providerId="AD" clId="Web-{158F9152-74C8-436E-B670-9A9FD02A54CF}" dt="2019-11-21T09:16:41.249" v="405"/>
          <ac:picMkLst>
            <pc:docMk/>
            <pc:sldMk cId="1187733159" sldId="474"/>
            <ac:picMk id="3" creationId="{977FD07A-8736-4327-A445-9200381741BA}"/>
          </ac:picMkLst>
        </pc:picChg>
      </pc:sldChg>
      <pc:sldChg chg="addSp modSp">
        <pc:chgData name="ヨコオ　レイ" userId="S::a71377@st.takushoku-u.ac.jp::5ef8c68c-7bdf-4008-854e-3343d3eda687" providerId="AD" clId="Web-{158F9152-74C8-436E-B670-9A9FD02A54CF}" dt="2019-11-21T09:29:29.685" v="648" actId="1076"/>
        <pc:sldMkLst>
          <pc:docMk/>
          <pc:sldMk cId="4108234503" sldId="490"/>
        </pc:sldMkLst>
        <pc:spChg chg="add mod">
          <ac:chgData name="ヨコオ　レイ" userId="S::a71377@st.takushoku-u.ac.jp::5ef8c68c-7bdf-4008-854e-3343d3eda687" providerId="AD" clId="Web-{158F9152-74C8-436E-B670-9A9FD02A54CF}" dt="2019-11-21T09:29:29.685" v="648" actId="1076"/>
          <ac:spMkLst>
            <pc:docMk/>
            <pc:sldMk cId="4108234503" sldId="490"/>
            <ac:spMk id="4" creationId="{31876B65-5C76-4B01-AD3C-A179080FDF9A}"/>
          </ac:spMkLst>
        </pc:spChg>
        <pc:spChg chg="mod">
          <ac:chgData name="ヨコオ　レイ" userId="S::a71377@st.takushoku-u.ac.jp::5ef8c68c-7bdf-4008-854e-3343d3eda687" providerId="AD" clId="Web-{158F9152-74C8-436E-B670-9A9FD02A54CF}" dt="2019-11-21T09:28:22.154" v="595" actId="1076"/>
          <ac:spMkLst>
            <pc:docMk/>
            <pc:sldMk cId="4108234503" sldId="490"/>
            <ac:spMk id="6" creationId="{D63BCEFC-0F39-40F5-ADA8-FE79544EC991}"/>
          </ac:spMkLst>
        </pc:spChg>
        <pc:spChg chg="mod">
          <ac:chgData name="ヨコオ　レイ" userId="S::a71377@st.takushoku-u.ac.jp::5ef8c68c-7bdf-4008-854e-3343d3eda687" providerId="AD" clId="Web-{158F9152-74C8-436E-B670-9A9FD02A54CF}" dt="2019-11-21T09:29:24.904" v="645" actId="20577"/>
          <ac:spMkLst>
            <pc:docMk/>
            <pc:sldMk cId="4108234503" sldId="490"/>
            <ac:spMk id="7" creationId="{DE312505-F128-4F23-98B4-5805719ABC68}"/>
          </ac:spMkLst>
        </pc:spChg>
        <pc:picChg chg="add mod">
          <ac:chgData name="ヨコオ　レイ" userId="S::a71377@st.takushoku-u.ac.jp::5ef8c68c-7bdf-4008-854e-3343d3eda687" providerId="AD" clId="Web-{158F9152-74C8-436E-B670-9A9FD02A54CF}" dt="2019-11-21T09:26:24.592" v="558" actId="1076"/>
          <ac:picMkLst>
            <pc:docMk/>
            <pc:sldMk cId="4108234503" sldId="490"/>
            <ac:picMk id="3" creationId="{EB6ED08C-F5D1-4C5E-8534-E311B60632D3}"/>
          </ac:picMkLst>
        </pc:picChg>
      </pc:sldChg>
      <pc:sldChg chg="ord">
        <pc:chgData name="ヨコオ　レイ" userId="S::a71377@st.takushoku-u.ac.jp::5ef8c68c-7bdf-4008-854e-3343d3eda687" providerId="AD" clId="Web-{158F9152-74C8-436E-B670-9A9FD02A54CF}" dt="2019-11-21T09:23:37.451" v="447"/>
        <pc:sldMkLst>
          <pc:docMk/>
          <pc:sldMk cId="3787200893" sldId="515"/>
        </pc:sldMkLst>
      </pc:sldChg>
    </pc:docChg>
  </pc:docChgLst>
  <pc:docChgLst>
    <pc:chgData name="ヨコオ　レイ" userId="S::a71377@st.takushoku-u.ac.jp::5ef8c68c-7bdf-4008-854e-3343d3eda687" providerId="AD" clId="Web-{63441F53-5B7D-3B0E-003A-CBC6C301E4AB}"/>
    <pc:docChg chg="modSld">
      <pc:chgData name="ヨコオ　レイ" userId="S::a71377@st.takushoku-u.ac.jp::5ef8c68c-7bdf-4008-854e-3343d3eda687" providerId="AD" clId="Web-{63441F53-5B7D-3B0E-003A-CBC6C301E4AB}" dt="2019-12-14T12:55:29.658" v="5" actId="1076"/>
      <pc:docMkLst>
        <pc:docMk/>
      </pc:docMkLst>
      <pc:sldChg chg="addSp modSp">
        <pc:chgData name="ヨコオ　レイ" userId="S::a71377@st.takushoku-u.ac.jp::5ef8c68c-7bdf-4008-854e-3343d3eda687" providerId="AD" clId="Web-{63441F53-5B7D-3B0E-003A-CBC6C301E4AB}" dt="2019-12-14T12:55:29.658" v="5" actId="1076"/>
        <pc:sldMkLst>
          <pc:docMk/>
          <pc:sldMk cId="1197697528" sldId="643"/>
        </pc:sldMkLst>
        <pc:spChg chg="add mod">
          <ac:chgData name="ヨコオ　レイ" userId="S::a71377@st.takushoku-u.ac.jp::5ef8c68c-7bdf-4008-854e-3343d3eda687" providerId="AD" clId="Web-{63441F53-5B7D-3B0E-003A-CBC6C301E4AB}" dt="2019-12-14T12:55:05.486" v="2" actId="1076"/>
          <ac:spMkLst>
            <pc:docMk/>
            <pc:sldMk cId="1197697528" sldId="643"/>
            <ac:spMk id="6" creationId="{ACAC8F86-13FB-4178-9EE5-FDFCE92FEB23}"/>
          </ac:spMkLst>
        </pc:spChg>
        <pc:spChg chg="add mod">
          <ac:chgData name="ヨコオ　レイ" userId="S::a71377@st.takushoku-u.ac.jp::5ef8c68c-7bdf-4008-854e-3343d3eda687" providerId="AD" clId="Web-{63441F53-5B7D-3B0E-003A-CBC6C301E4AB}" dt="2019-12-14T12:55:29.658" v="5" actId="1076"/>
          <ac:spMkLst>
            <pc:docMk/>
            <pc:sldMk cId="1197697528" sldId="643"/>
            <ac:spMk id="7" creationId="{09F6FF14-F456-4439-A34D-2DF4C2CCF75F}"/>
          </ac:spMkLst>
        </pc:spChg>
      </pc:sldChg>
    </pc:docChg>
  </pc:docChgLst>
  <pc:docChgLst>
    <pc:chgData name="ミヤモト　ショウゴ" userId="S::a71352@st.takushoku-u.ac.jp::d1b9f636-ea46-465c-ba2a-61856f725e73" providerId="AD" clId="Web-{02EC237F-37FE-FA58-6060-845CDB27AB61}"/>
    <pc:docChg chg="addSld delSld modSld sldOrd">
      <pc:chgData name="ミヤモト　ショウゴ" userId="S::a71352@st.takushoku-u.ac.jp::d1b9f636-ea46-465c-ba2a-61856f725e73" providerId="AD" clId="Web-{02EC237F-37FE-FA58-6060-845CDB27AB61}" dt="2019-11-01T08:59:50.731" v="1049" actId="1076"/>
      <pc:docMkLst>
        <pc:docMk/>
      </pc:docMkLst>
      <pc:sldChg chg="addSp delSp modSp">
        <pc:chgData name="ミヤモト　ショウゴ" userId="S::a71352@st.takushoku-u.ac.jp::d1b9f636-ea46-465c-ba2a-61856f725e73" providerId="AD" clId="Web-{02EC237F-37FE-FA58-6060-845CDB27AB61}" dt="2019-11-01T08:17:00.225" v="592" actId="20577"/>
        <pc:sldMkLst>
          <pc:docMk/>
          <pc:sldMk cId="2785278914" sldId="401"/>
        </pc:sldMkLst>
        <pc:spChg chg="del mod">
          <ac:chgData name="ミヤモト　ショウゴ" userId="S::a71352@st.takushoku-u.ac.jp::d1b9f636-ea46-465c-ba2a-61856f725e73" providerId="AD" clId="Web-{02EC237F-37FE-FA58-6060-845CDB27AB61}" dt="2019-11-01T07:44:06.441" v="352"/>
          <ac:spMkLst>
            <pc:docMk/>
            <pc:sldMk cId="2785278914" sldId="401"/>
            <ac:spMk id="2" creationId="{00000000-0000-0000-0000-000000000000}"/>
          </ac:spMkLst>
        </pc:spChg>
        <pc:spChg chg="mod">
          <ac:chgData name="ミヤモト　ショウゴ" userId="S::a71352@st.takushoku-u.ac.jp::d1b9f636-ea46-465c-ba2a-61856f725e73" providerId="AD" clId="Web-{02EC237F-37FE-FA58-6060-845CDB27AB61}" dt="2019-11-01T08:11:24.175" v="563" actId="14100"/>
          <ac:spMkLst>
            <pc:docMk/>
            <pc:sldMk cId="2785278914" sldId="401"/>
            <ac:spMk id="4" creationId="{FA9100EA-3B10-4E64-B5AE-D00954324DA1}"/>
          </ac:spMkLst>
        </pc:spChg>
        <pc:spChg chg="del mod">
          <ac:chgData name="ミヤモト　ショウゴ" userId="S::a71352@st.takushoku-u.ac.jp::d1b9f636-ea46-465c-ba2a-61856f725e73" providerId="AD" clId="Web-{02EC237F-37FE-FA58-6060-845CDB27AB61}" dt="2019-11-01T08:09:48.613" v="544"/>
          <ac:spMkLst>
            <pc:docMk/>
            <pc:sldMk cId="2785278914" sldId="401"/>
            <ac:spMk id="5" creationId="{212CA961-89AA-47C6-AB6B-8585783E5BA5}"/>
          </ac:spMkLst>
        </pc:spChg>
        <pc:spChg chg="mod">
          <ac:chgData name="ミヤモト　ショウゴ" userId="S::a71352@st.takushoku-u.ac.jp::d1b9f636-ea46-465c-ba2a-61856f725e73" providerId="AD" clId="Web-{02EC237F-37FE-FA58-6060-845CDB27AB61}" dt="2019-11-01T08:11:30.894" v="564" actId="1076"/>
          <ac:spMkLst>
            <pc:docMk/>
            <pc:sldMk cId="2785278914" sldId="401"/>
            <ac:spMk id="6" creationId="{74EBFE53-8847-49E2-97A5-0027B11695D9}"/>
          </ac:spMkLst>
        </pc:spChg>
        <pc:spChg chg="mod">
          <ac:chgData name="ミヤモト　ショウゴ" userId="S::a71352@st.takushoku-u.ac.jp::d1b9f636-ea46-465c-ba2a-61856f725e73" providerId="AD" clId="Web-{02EC237F-37FE-FA58-6060-845CDB27AB61}" dt="2019-11-01T08:11:10.394" v="560" actId="20577"/>
          <ac:spMkLst>
            <pc:docMk/>
            <pc:sldMk cId="2785278914" sldId="401"/>
            <ac:spMk id="7" creationId="{00D615CB-CBB5-4AE1-9AC8-5CA71C4308B9}"/>
          </ac:spMkLst>
        </pc:spChg>
        <pc:spChg chg="del mod">
          <ac:chgData name="ミヤモト　ショウゴ" userId="S::a71352@st.takushoku-u.ac.jp::d1b9f636-ea46-465c-ba2a-61856f725e73" providerId="AD" clId="Web-{02EC237F-37FE-FA58-6060-845CDB27AB61}" dt="2019-11-01T07:43:56.034" v="350"/>
          <ac:spMkLst>
            <pc:docMk/>
            <pc:sldMk cId="2785278914" sldId="401"/>
            <ac:spMk id="8" creationId="{E8A62474-6ABF-4BCB-9328-581669884219}"/>
          </ac:spMkLst>
        </pc:spChg>
        <pc:spChg chg="add mod">
          <ac:chgData name="ミヤモト　ショウゴ" userId="S::a71352@st.takushoku-u.ac.jp::d1b9f636-ea46-465c-ba2a-61856f725e73" providerId="AD" clId="Web-{02EC237F-37FE-FA58-6060-845CDB27AB61}" dt="2019-11-01T08:17:00.225" v="592" actId="20577"/>
          <ac:spMkLst>
            <pc:docMk/>
            <pc:sldMk cId="2785278914" sldId="401"/>
            <ac:spMk id="10" creationId="{3D83E61E-7762-4F19-96F5-4800EC2C17A3}"/>
          </ac:spMkLst>
        </pc:spChg>
      </pc:sldChg>
      <pc:sldChg chg="addSp delSp modSp ord">
        <pc:chgData name="ミヤモト　ショウゴ" userId="S::a71352@st.takushoku-u.ac.jp::d1b9f636-ea46-465c-ba2a-61856f725e73" providerId="AD" clId="Web-{02EC237F-37FE-FA58-6060-845CDB27AB61}" dt="2019-11-01T08:59:50.731" v="1049" actId="1076"/>
        <pc:sldMkLst>
          <pc:docMk/>
          <pc:sldMk cId="1876371353" sldId="448"/>
        </pc:sldMkLst>
        <pc:spChg chg="mod">
          <ac:chgData name="ミヤモト　ショウゴ" userId="S::a71352@st.takushoku-u.ac.jp::d1b9f636-ea46-465c-ba2a-61856f725e73" providerId="AD" clId="Web-{02EC237F-37FE-FA58-6060-845CDB27AB61}" dt="2019-11-01T08:26:51.397" v="851" actId="1076"/>
          <ac:spMkLst>
            <pc:docMk/>
            <pc:sldMk cId="1876371353" sldId="448"/>
            <ac:spMk id="5" creationId="{D5FD1966-ED8D-49CC-80DC-1BED5E716C80}"/>
          </ac:spMkLst>
        </pc:spChg>
        <pc:spChg chg="mod">
          <ac:chgData name="ミヤモト　ショウゴ" userId="S::a71352@st.takushoku-u.ac.jp::d1b9f636-ea46-465c-ba2a-61856f725e73" providerId="AD" clId="Web-{02EC237F-37FE-FA58-6060-845CDB27AB61}" dt="2019-11-01T08:44:51.663" v="857" actId="688"/>
          <ac:spMkLst>
            <pc:docMk/>
            <pc:sldMk cId="1876371353" sldId="448"/>
            <ac:spMk id="7" creationId="{47E1886F-FEF6-40B1-BE4B-8E366839636C}"/>
          </ac:spMkLst>
        </pc:spChg>
        <pc:spChg chg="add del mod">
          <ac:chgData name="ミヤモト　ショウゴ" userId="S::a71352@st.takushoku-u.ac.jp::d1b9f636-ea46-465c-ba2a-61856f725e73" providerId="AD" clId="Web-{02EC237F-37FE-FA58-6060-845CDB27AB61}" dt="2019-11-01T08:45:22.866" v="860"/>
          <ac:spMkLst>
            <pc:docMk/>
            <pc:sldMk cId="1876371353" sldId="448"/>
            <ac:spMk id="8" creationId="{8247071C-E2D4-4C9A-BA63-62A05DA56004}"/>
          </ac:spMkLst>
        </pc:spChg>
        <pc:spChg chg="mod">
          <ac:chgData name="ミヤモト　ショウゴ" userId="S::a71352@st.takushoku-u.ac.jp::d1b9f636-ea46-465c-ba2a-61856f725e73" providerId="AD" clId="Web-{02EC237F-37FE-FA58-6060-845CDB27AB61}" dt="2019-11-01T08:59:50.731" v="1049" actId="1076"/>
          <ac:spMkLst>
            <pc:docMk/>
            <pc:sldMk cId="1876371353" sldId="448"/>
            <ac:spMk id="10" creationId="{00000000-0000-0000-0000-000000000000}"/>
          </ac:spMkLst>
        </pc:spChg>
      </pc:sldChg>
      <pc:sldChg chg="modSp">
        <pc:chgData name="ミヤモト　ショウゴ" userId="S::a71352@st.takushoku-u.ac.jp::d1b9f636-ea46-465c-ba2a-61856f725e73" providerId="AD" clId="Web-{02EC237F-37FE-FA58-6060-845CDB27AB61}" dt="2019-11-01T08:05:27.410" v="454" actId="1076"/>
        <pc:sldMkLst>
          <pc:docMk/>
          <pc:sldMk cId="2780364956" sldId="460"/>
        </pc:sldMkLst>
        <pc:cxnChg chg="mod">
          <ac:chgData name="ミヤモト　ショウゴ" userId="S::a71352@st.takushoku-u.ac.jp::d1b9f636-ea46-465c-ba2a-61856f725e73" providerId="AD" clId="Web-{02EC237F-37FE-FA58-6060-845CDB27AB61}" dt="2019-11-01T08:05:27.410" v="454" actId="1076"/>
          <ac:cxnSpMkLst>
            <pc:docMk/>
            <pc:sldMk cId="2780364956" sldId="460"/>
            <ac:cxnSpMk id="21" creationId="{00000000-0000-0000-0000-000000000000}"/>
          </ac:cxnSpMkLst>
        </pc:cxnChg>
      </pc:sldChg>
      <pc:sldChg chg="add del">
        <pc:chgData name="ミヤモト　ショウゴ" userId="S::a71352@st.takushoku-u.ac.jp::d1b9f636-ea46-465c-ba2a-61856f725e73" providerId="AD" clId="Web-{02EC237F-37FE-FA58-6060-845CDB27AB61}" dt="2019-11-01T07:39:05.659" v="319"/>
        <pc:sldMkLst>
          <pc:docMk/>
          <pc:sldMk cId="901005054" sldId="478"/>
        </pc:sldMkLst>
      </pc:sldChg>
      <pc:sldChg chg="addSp modSp">
        <pc:chgData name="ミヤモト　ショウゴ" userId="S::a71352@st.takushoku-u.ac.jp::d1b9f636-ea46-465c-ba2a-61856f725e73" providerId="AD" clId="Web-{02EC237F-37FE-FA58-6060-845CDB27AB61}" dt="2019-11-01T07:05:03.112" v="302" actId="20577"/>
        <pc:sldMkLst>
          <pc:docMk/>
          <pc:sldMk cId="1633253671" sldId="479"/>
        </pc:sldMkLst>
        <pc:spChg chg="mod">
          <ac:chgData name="ミヤモト　ショウゴ" userId="S::a71352@st.takushoku-u.ac.jp::d1b9f636-ea46-465c-ba2a-61856f725e73" providerId="AD" clId="Web-{02EC237F-37FE-FA58-6060-845CDB27AB61}" dt="2019-11-01T06:54:06.815" v="6" actId="20577"/>
          <ac:spMkLst>
            <pc:docMk/>
            <pc:sldMk cId="1633253671" sldId="479"/>
            <ac:spMk id="3" creationId="{3A9F5DA2-D70A-494B-9FB8-539DF3C1D288}"/>
          </ac:spMkLst>
        </pc:spChg>
        <pc:spChg chg="mod">
          <ac:chgData name="ミヤモト　ショウゴ" userId="S::a71352@st.takushoku-u.ac.jp::d1b9f636-ea46-465c-ba2a-61856f725e73" providerId="AD" clId="Web-{02EC237F-37FE-FA58-6060-845CDB27AB61}" dt="2019-11-01T07:05:03.112" v="302" actId="20577"/>
          <ac:spMkLst>
            <pc:docMk/>
            <pc:sldMk cId="1633253671" sldId="479"/>
            <ac:spMk id="4" creationId="{C964D487-BB0A-4891-885D-D66F954765E0}"/>
          </ac:spMkLst>
        </pc:spChg>
        <pc:spChg chg="add mod">
          <ac:chgData name="ミヤモト　ショウゴ" userId="S::a71352@st.takushoku-u.ac.jp::d1b9f636-ea46-465c-ba2a-61856f725e73" providerId="AD" clId="Web-{02EC237F-37FE-FA58-6060-845CDB27AB61}" dt="2019-11-01T06:53:49.862" v="3" actId="1076"/>
          <ac:spMkLst>
            <pc:docMk/>
            <pc:sldMk cId="1633253671" sldId="479"/>
            <ac:spMk id="6" creationId="{847A0D14-9891-46A4-AB14-8336E452CA23}"/>
          </ac:spMkLst>
        </pc:spChg>
      </pc:sldChg>
      <pc:sldChg chg="del">
        <pc:chgData name="ミヤモト　ショウゴ" userId="S::a71352@st.takushoku-u.ac.jp::d1b9f636-ea46-465c-ba2a-61856f725e73" providerId="AD" clId="Web-{02EC237F-37FE-FA58-6060-845CDB27AB61}" dt="2019-11-01T08:57:08.762" v="1045"/>
        <pc:sldMkLst>
          <pc:docMk/>
          <pc:sldMk cId="1228060092" sldId="484"/>
        </pc:sldMkLst>
      </pc:sldChg>
      <pc:sldChg chg="new del">
        <pc:chgData name="ミヤモト　ショウゴ" userId="S::a71352@st.takushoku-u.ac.jp::d1b9f636-ea46-465c-ba2a-61856f725e73" providerId="AD" clId="Web-{02EC237F-37FE-FA58-6060-845CDB27AB61}" dt="2019-11-01T08:31:37.038" v="853"/>
        <pc:sldMkLst>
          <pc:docMk/>
          <pc:sldMk cId="3712565836" sldId="485"/>
        </pc:sldMkLst>
      </pc:sldChg>
    </pc:docChg>
  </pc:docChgLst>
  <pc:docChgLst>
    <pc:chgData name="カトリ　ヒカル" userId="S::a71127@st.takushoku-u.ac.jp::7925d78e-1930-4a00-8eb4-81d293cf66e4" providerId="AD" clId="Web-{24B382C1-7544-4A94-A0F7-0EDA5D2E4028}"/>
    <pc:docChg chg="addSld modSld sldOrd">
      <pc:chgData name="カトリ　ヒカル" userId="S::a71127@st.takushoku-u.ac.jp::7925d78e-1930-4a00-8eb4-81d293cf66e4" providerId="AD" clId="Web-{24B382C1-7544-4A94-A0F7-0EDA5D2E4028}" dt="2019-12-06T09:20:24.565" v="38" actId="1076"/>
      <pc:docMkLst>
        <pc:docMk/>
      </pc:docMkLst>
      <pc:sldChg chg="ord">
        <pc:chgData name="カトリ　ヒカル" userId="S::a71127@st.takushoku-u.ac.jp::7925d78e-1930-4a00-8eb4-81d293cf66e4" providerId="AD" clId="Web-{24B382C1-7544-4A94-A0F7-0EDA5D2E4028}" dt="2019-12-06T07:13:34.269" v="0"/>
        <pc:sldMkLst>
          <pc:docMk/>
          <pc:sldMk cId="2015065025" sldId="507"/>
        </pc:sldMkLst>
      </pc:sldChg>
      <pc:sldChg chg="modSp">
        <pc:chgData name="カトリ　ヒカル" userId="S::a71127@st.takushoku-u.ac.jp::7925d78e-1930-4a00-8eb4-81d293cf66e4" providerId="AD" clId="Web-{24B382C1-7544-4A94-A0F7-0EDA5D2E4028}" dt="2019-12-06T07:35:18.533" v="31" actId="1076"/>
        <pc:sldMkLst>
          <pc:docMk/>
          <pc:sldMk cId="1416322713" sldId="508"/>
        </pc:sldMkLst>
        <pc:spChg chg="mod">
          <ac:chgData name="カトリ　ヒカル" userId="S::a71127@st.takushoku-u.ac.jp::7925d78e-1930-4a00-8eb4-81d293cf66e4" providerId="AD" clId="Web-{24B382C1-7544-4A94-A0F7-0EDA5D2E4028}" dt="2019-12-06T07:19:44.237" v="22" actId="20577"/>
          <ac:spMkLst>
            <pc:docMk/>
            <pc:sldMk cId="1416322713" sldId="508"/>
            <ac:spMk id="3" creationId="{A790299F-3BA0-4C2D-834B-D10B21BDE438}"/>
          </ac:spMkLst>
        </pc:spChg>
        <pc:spChg chg="mod">
          <ac:chgData name="カトリ　ヒカル" userId="S::a71127@st.takushoku-u.ac.jp::7925d78e-1930-4a00-8eb4-81d293cf66e4" providerId="AD" clId="Web-{24B382C1-7544-4A94-A0F7-0EDA5D2E4028}" dt="2019-12-06T07:29:26.487" v="30" actId="1076"/>
          <ac:spMkLst>
            <pc:docMk/>
            <pc:sldMk cId="1416322713" sldId="508"/>
            <ac:spMk id="4" creationId="{7E38994C-4DCC-422A-9667-563F81E28580}"/>
          </ac:spMkLst>
        </pc:spChg>
        <pc:spChg chg="mod">
          <ac:chgData name="カトリ　ヒカル" userId="S::a71127@st.takushoku-u.ac.jp::7925d78e-1930-4a00-8eb4-81d293cf66e4" providerId="AD" clId="Web-{24B382C1-7544-4A94-A0F7-0EDA5D2E4028}" dt="2019-12-06T07:35:18.533" v="31" actId="1076"/>
          <ac:spMkLst>
            <pc:docMk/>
            <pc:sldMk cId="1416322713" sldId="508"/>
            <ac:spMk id="5" creationId="{479EB0E2-C135-4E36-A0E7-90378B4EF051}"/>
          </ac:spMkLst>
        </pc:spChg>
      </pc:sldChg>
      <pc:sldChg chg="modSp ord">
        <pc:chgData name="カトリ　ヒカル" userId="S::a71127@st.takushoku-u.ac.jp::7925d78e-1930-4a00-8eb4-81d293cf66e4" providerId="AD" clId="Web-{24B382C1-7544-4A94-A0F7-0EDA5D2E4028}" dt="2019-12-06T07:17:09.628" v="3" actId="1076"/>
        <pc:sldMkLst>
          <pc:docMk/>
          <pc:sldMk cId="1662657822" sldId="509"/>
        </pc:sldMkLst>
        <pc:picChg chg="mod">
          <ac:chgData name="カトリ　ヒカル" userId="S::a71127@st.takushoku-u.ac.jp::7925d78e-1930-4a00-8eb4-81d293cf66e4" providerId="AD" clId="Web-{24B382C1-7544-4A94-A0F7-0EDA5D2E4028}" dt="2019-12-06T07:17:09.628" v="3" actId="1076"/>
          <ac:picMkLst>
            <pc:docMk/>
            <pc:sldMk cId="1662657822" sldId="509"/>
            <ac:picMk id="4" creationId="{D1190B3A-CE0E-48FA-BCC9-7A214AFD74A6}"/>
          </ac:picMkLst>
        </pc:picChg>
      </pc:sldChg>
      <pc:sldChg chg="addSp modSp new">
        <pc:chgData name="カトリ　ヒカル" userId="S::a71127@st.takushoku-u.ac.jp::7925d78e-1930-4a00-8eb4-81d293cf66e4" providerId="AD" clId="Web-{24B382C1-7544-4A94-A0F7-0EDA5D2E4028}" dt="2019-12-06T09:20:24.565" v="38" actId="1076"/>
        <pc:sldMkLst>
          <pc:docMk/>
          <pc:sldMk cId="2248439467" sldId="580"/>
        </pc:sldMkLst>
        <pc:spChg chg="add mod">
          <ac:chgData name="カトリ　ヒカル" userId="S::a71127@st.takushoku-u.ac.jp::7925d78e-1930-4a00-8eb4-81d293cf66e4" providerId="AD" clId="Web-{24B382C1-7544-4A94-A0F7-0EDA5D2E4028}" dt="2019-12-06T09:19:51.112" v="35"/>
          <ac:spMkLst>
            <pc:docMk/>
            <pc:sldMk cId="2248439467" sldId="580"/>
            <ac:spMk id="4" creationId="{0E94AEEA-7877-4D72-A0E5-39DFBFD4E58B}"/>
          </ac:spMkLst>
        </pc:spChg>
        <pc:picChg chg="add mod">
          <ac:chgData name="カトリ　ヒカル" userId="S::a71127@st.takushoku-u.ac.jp::7925d78e-1930-4a00-8eb4-81d293cf66e4" providerId="AD" clId="Web-{24B382C1-7544-4A94-A0F7-0EDA5D2E4028}" dt="2019-12-06T09:20:24.565" v="38" actId="1076"/>
          <ac:picMkLst>
            <pc:docMk/>
            <pc:sldMk cId="2248439467" sldId="580"/>
            <ac:picMk id="6" creationId="{36359C53-F164-4C0A-951C-B7B7584D468F}"/>
          </ac:picMkLst>
        </pc:picChg>
      </pc:sldChg>
    </pc:docChg>
  </pc:docChgLst>
  <pc:docChgLst>
    <pc:chgData name="トゴロ　ソラ" userId="S::a71251@st.takushoku-u.ac.jp::242ed5af-d5a2-4df7-bf70-696bb3194ab2" providerId="AD" clId="Web-{288D7E63-BE76-44D4-A3BE-C55B415C54CF}"/>
    <pc:docChg chg="addSld modSld sldOrd">
      <pc:chgData name="トゴロ　ソラ" userId="S::a71251@st.takushoku-u.ac.jp::242ed5af-d5a2-4df7-bf70-696bb3194ab2" providerId="AD" clId="Web-{288D7E63-BE76-44D4-A3BE-C55B415C54CF}" dt="2019-10-21T07:15:48.559" v="348" actId="14100"/>
      <pc:docMkLst>
        <pc:docMk/>
      </pc:docMkLst>
      <pc:sldChg chg="modSp">
        <pc:chgData name="トゴロ　ソラ" userId="S::a71251@st.takushoku-u.ac.jp::242ed5af-d5a2-4df7-bf70-696bb3194ab2" providerId="AD" clId="Web-{288D7E63-BE76-44D4-A3BE-C55B415C54CF}" dt="2019-10-21T03:16:56.743" v="0" actId="20577"/>
        <pc:sldMkLst>
          <pc:docMk/>
          <pc:sldMk cId="1868636228" sldId="256"/>
        </pc:sldMkLst>
        <pc:spChg chg="mod">
          <ac:chgData name="トゴロ　ソラ" userId="S::a71251@st.takushoku-u.ac.jp::242ed5af-d5a2-4df7-bf70-696bb3194ab2" providerId="AD" clId="Web-{288D7E63-BE76-44D4-A3BE-C55B415C54CF}" dt="2019-10-21T03:16:56.743" v="0" actId="20577"/>
          <ac:spMkLst>
            <pc:docMk/>
            <pc:sldMk cId="1868636228" sldId="256"/>
            <ac:spMk id="2" creationId="{00000000-0000-0000-0000-000000000000}"/>
          </ac:spMkLst>
        </pc:spChg>
      </pc:sldChg>
      <pc:sldChg chg="modSp">
        <pc:chgData name="トゴロ　ソラ" userId="S::a71251@st.takushoku-u.ac.jp::242ed5af-d5a2-4df7-bf70-696bb3194ab2" providerId="AD" clId="Web-{288D7E63-BE76-44D4-A3BE-C55B415C54CF}" dt="2019-10-21T03:17:19.294" v="6" actId="20577"/>
        <pc:sldMkLst>
          <pc:docMk/>
          <pc:sldMk cId="277126574" sldId="260"/>
        </pc:sldMkLst>
        <pc:spChg chg="mod">
          <ac:chgData name="トゴロ　ソラ" userId="S::a71251@st.takushoku-u.ac.jp::242ed5af-d5a2-4df7-bf70-696bb3194ab2" providerId="AD" clId="Web-{288D7E63-BE76-44D4-A3BE-C55B415C54CF}" dt="2019-10-21T03:17:19.294" v="6" actId="20577"/>
          <ac:spMkLst>
            <pc:docMk/>
            <pc:sldMk cId="277126574" sldId="260"/>
            <ac:spMk id="2" creationId="{00000000-0000-0000-0000-000000000000}"/>
          </ac:spMkLst>
        </pc:spChg>
        <pc:spChg chg="mod">
          <ac:chgData name="トゴロ　ソラ" userId="S::a71251@st.takushoku-u.ac.jp::242ed5af-d5a2-4df7-bf70-696bb3194ab2" providerId="AD" clId="Web-{288D7E63-BE76-44D4-A3BE-C55B415C54CF}" dt="2019-10-21T03:17:11.700" v="3" actId="20577"/>
          <ac:spMkLst>
            <pc:docMk/>
            <pc:sldMk cId="277126574" sldId="260"/>
            <ac:spMk id="3" creationId="{00000000-0000-0000-0000-000000000000}"/>
          </ac:spMkLst>
        </pc:spChg>
      </pc:sldChg>
      <pc:sldChg chg="modSp">
        <pc:chgData name="トゴロ　ソラ" userId="S::a71251@st.takushoku-u.ac.jp::242ed5af-d5a2-4df7-bf70-696bb3194ab2" providerId="AD" clId="Web-{288D7E63-BE76-44D4-A3BE-C55B415C54CF}" dt="2019-10-21T03:20:06.591" v="73" actId="20577"/>
        <pc:sldMkLst>
          <pc:docMk/>
          <pc:sldMk cId="693853852" sldId="354"/>
        </pc:sldMkLst>
        <pc:spChg chg="mod">
          <ac:chgData name="トゴロ　ソラ" userId="S::a71251@st.takushoku-u.ac.jp::242ed5af-d5a2-4df7-bf70-696bb3194ab2" providerId="AD" clId="Web-{288D7E63-BE76-44D4-A3BE-C55B415C54CF}" dt="2019-10-21T03:19:22.747" v="59" actId="20577"/>
          <ac:spMkLst>
            <pc:docMk/>
            <pc:sldMk cId="693853852" sldId="354"/>
            <ac:spMk id="2" creationId="{00000000-0000-0000-0000-000000000000}"/>
          </ac:spMkLst>
        </pc:spChg>
        <pc:spChg chg="mod">
          <ac:chgData name="トゴロ　ソラ" userId="S::a71251@st.takushoku-u.ac.jp::242ed5af-d5a2-4df7-bf70-696bb3194ab2" providerId="AD" clId="Web-{288D7E63-BE76-44D4-A3BE-C55B415C54CF}" dt="2019-10-21T03:19:40.950" v="65" actId="20577"/>
          <ac:spMkLst>
            <pc:docMk/>
            <pc:sldMk cId="693853852" sldId="354"/>
            <ac:spMk id="3" creationId="{00000000-0000-0000-0000-000000000000}"/>
          </ac:spMkLst>
        </pc:spChg>
        <pc:spChg chg="mod">
          <ac:chgData name="トゴロ　ソラ" userId="S::a71251@st.takushoku-u.ac.jp::242ed5af-d5a2-4df7-bf70-696bb3194ab2" providerId="AD" clId="Web-{288D7E63-BE76-44D4-A3BE-C55B415C54CF}" dt="2019-10-21T03:19:59.137" v="70" actId="20577"/>
          <ac:spMkLst>
            <pc:docMk/>
            <pc:sldMk cId="693853852" sldId="354"/>
            <ac:spMk id="4" creationId="{00000000-0000-0000-0000-000000000000}"/>
          </ac:spMkLst>
        </pc:spChg>
        <pc:spChg chg="mod">
          <ac:chgData name="トゴロ　ソラ" userId="S::a71251@st.takushoku-u.ac.jp::242ed5af-d5a2-4df7-bf70-696bb3194ab2" providerId="AD" clId="Web-{288D7E63-BE76-44D4-A3BE-C55B415C54CF}" dt="2019-10-21T03:20:06.591" v="73" actId="20577"/>
          <ac:spMkLst>
            <pc:docMk/>
            <pc:sldMk cId="693853852" sldId="354"/>
            <ac:spMk id="5" creationId="{00000000-0000-0000-0000-000000000000}"/>
          </ac:spMkLst>
        </pc:spChg>
        <pc:spChg chg="mod">
          <ac:chgData name="トゴロ　ソラ" userId="S::a71251@st.takushoku-u.ac.jp::242ed5af-d5a2-4df7-bf70-696bb3194ab2" providerId="AD" clId="Web-{288D7E63-BE76-44D4-A3BE-C55B415C54CF}" dt="2019-10-21T03:19:33.559" v="62" actId="20577"/>
          <ac:spMkLst>
            <pc:docMk/>
            <pc:sldMk cId="693853852" sldId="354"/>
            <ac:spMk id="6" creationId="{00000000-0000-0000-0000-000000000000}"/>
          </ac:spMkLst>
        </pc:spChg>
      </pc:sldChg>
      <pc:sldChg chg="modSp">
        <pc:chgData name="トゴロ　ソラ" userId="S::a71251@st.takushoku-u.ac.jp::242ed5af-d5a2-4df7-bf70-696bb3194ab2" providerId="AD" clId="Web-{288D7E63-BE76-44D4-A3BE-C55B415C54CF}" dt="2019-10-21T03:18:52.622" v="53" actId="20577"/>
        <pc:sldMkLst>
          <pc:docMk/>
          <pc:sldMk cId="32372867" sldId="446"/>
        </pc:sldMkLst>
        <pc:spChg chg="mod">
          <ac:chgData name="トゴロ　ソラ" userId="S::a71251@st.takushoku-u.ac.jp::242ed5af-d5a2-4df7-bf70-696bb3194ab2" providerId="AD" clId="Web-{288D7E63-BE76-44D4-A3BE-C55B415C54CF}" dt="2019-10-21T03:18:08.294" v="16" actId="20577"/>
          <ac:spMkLst>
            <pc:docMk/>
            <pc:sldMk cId="32372867" sldId="446"/>
            <ac:spMk id="2" creationId="{00000000-0000-0000-0000-000000000000}"/>
          </ac:spMkLst>
        </pc:spChg>
        <pc:spChg chg="mod">
          <ac:chgData name="トゴロ　ソラ" userId="S::a71251@st.takushoku-u.ac.jp::242ed5af-d5a2-4df7-bf70-696bb3194ab2" providerId="AD" clId="Web-{288D7E63-BE76-44D4-A3BE-C55B415C54CF}" dt="2019-10-21T03:18:29.731" v="25" actId="20577"/>
          <ac:spMkLst>
            <pc:docMk/>
            <pc:sldMk cId="32372867" sldId="446"/>
            <ac:spMk id="9" creationId="{00000000-0000-0000-0000-000000000000}"/>
          </ac:spMkLst>
        </pc:spChg>
        <pc:spChg chg="mod">
          <ac:chgData name="トゴロ　ソラ" userId="S::a71251@st.takushoku-u.ac.jp::242ed5af-d5a2-4df7-bf70-696bb3194ab2" providerId="AD" clId="Web-{288D7E63-BE76-44D4-A3BE-C55B415C54CF}" dt="2019-10-21T03:18:52.622" v="53" actId="20577"/>
          <ac:spMkLst>
            <pc:docMk/>
            <pc:sldMk cId="32372867" sldId="446"/>
            <ac:spMk id="12" creationId="{00000000-0000-0000-0000-000000000000}"/>
          </ac:spMkLst>
        </pc:spChg>
      </pc:sldChg>
      <pc:sldChg chg="modSp delCm">
        <pc:chgData name="トゴロ　ソラ" userId="S::a71251@st.takushoku-u.ac.jp::242ed5af-d5a2-4df7-bf70-696bb3194ab2" providerId="AD" clId="Web-{288D7E63-BE76-44D4-A3BE-C55B415C54CF}" dt="2019-10-21T03:54:04.124" v="203" actId="20577"/>
        <pc:sldMkLst>
          <pc:docMk/>
          <pc:sldMk cId="2437514996" sldId="450"/>
        </pc:sldMkLst>
        <pc:spChg chg="mod">
          <ac:chgData name="トゴロ　ソラ" userId="S::a71251@st.takushoku-u.ac.jp::242ed5af-d5a2-4df7-bf70-696bb3194ab2" providerId="AD" clId="Web-{288D7E63-BE76-44D4-A3BE-C55B415C54CF}" dt="2019-10-21T03:54:04.124" v="203" actId="20577"/>
          <ac:spMkLst>
            <pc:docMk/>
            <pc:sldMk cId="2437514996" sldId="450"/>
            <ac:spMk id="4" creationId="{30959B63-4A1B-47BD-9EE6-FB9FC3305D92}"/>
          </ac:spMkLst>
        </pc:spChg>
      </pc:sldChg>
      <pc:sldChg chg="modSp">
        <pc:chgData name="トゴロ　ソラ" userId="S::a71251@st.takushoku-u.ac.jp::242ed5af-d5a2-4df7-bf70-696bb3194ab2" providerId="AD" clId="Web-{288D7E63-BE76-44D4-A3BE-C55B415C54CF}" dt="2019-10-21T03:32:06.044" v="178" actId="20577"/>
        <pc:sldMkLst>
          <pc:docMk/>
          <pc:sldMk cId="330394571" sldId="452"/>
        </pc:sldMkLst>
        <pc:spChg chg="mod">
          <ac:chgData name="トゴロ　ソラ" userId="S::a71251@st.takushoku-u.ac.jp::242ed5af-d5a2-4df7-bf70-696bb3194ab2" providerId="AD" clId="Web-{288D7E63-BE76-44D4-A3BE-C55B415C54CF}" dt="2019-10-21T03:32:06.044" v="178" actId="20577"/>
          <ac:spMkLst>
            <pc:docMk/>
            <pc:sldMk cId="330394571" sldId="452"/>
            <ac:spMk id="4" creationId="{2DED48F0-2020-413F-8E58-0F3150188426}"/>
          </ac:spMkLst>
        </pc:spChg>
      </pc:sldChg>
      <pc:sldChg chg="modSp ord">
        <pc:chgData name="トゴロ　ソラ" userId="S::a71251@st.takushoku-u.ac.jp::242ed5af-d5a2-4df7-bf70-696bb3194ab2" providerId="AD" clId="Web-{288D7E63-BE76-44D4-A3BE-C55B415C54CF}" dt="2019-10-21T04:56:39.286" v="282" actId="1076"/>
        <pc:sldMkLst>
          <pc:docMk/>
          <pc:sldMk cId="1075380613" sldId="459"/>
        </pc:sldMkLst>
        <pc:spChg chg="mod">
          <ac:chgData name="トゴロ　ソラ" userId="S::a71251@st.takushoku-u.ac.jp::242ed5af-d5a2-4df7-bf70-696bb3194ab2" providerId="AD" clId="Web-{288D7E63-BE76-44D4-A3BE-C55B415C54CF}" dt="2019-10-21T04:56:39.286" v="282" actId="1076"/>
          <ac:spMkLst>
            <pc:docMk/>
            <pc:sldMk cId="1075380613" sldId="459"/>
            <ac:spMk id="4" creationId="{00000000-0000-0000-0000-000000000000}"/>
          </ac:spMkLst>
        </pc:spChg>
      </pc:sldChg>
      <pc:sldChg chg="modSp">
        <pc:chgData name="トゴロ　ソラ" userId="S::a71251@st.takushoku-u.ac.jp::242ed5af-d5a2-4df7-bf70-696bb3194ab2" providerId="AD" clId="Web-{288D7E63-BE76-44D4-A3BE-C55B415C54CF}" dt="2019-10-21T03:51:06.764" v="191" actId="20577"/>
        <pc:sldMkLst>
          <pc:docMk/>
          <pc:sldMk cId="4118133197" sldId="464"/>
        </pc:sldMkLst>
        <pc:spChg chg="mod">
          <ac:chgData name="トゴロ　ソラ" userId="S::a71251@st.takushoku-u.ac.jp::242ed5af-d5a2-4df7-bf70-696bb3194ab2" providerId="AD" clId="Web-{288D7E63-BE76-44D4-A3BE-C55B415C54CF}" dt="2019-10-21T03:51:06.764" v="191" actId="20577"/>
          <ac:spMkLst>
            <pc:docMk/>
            <pc:sldMk cId="4118133197" sldId="464"/>
            <ac:spMk id="4" creationId="{DD36E7A9-462A-4808-BD26-BF07A17BECCA}"/>
          </ac:spMkLst>
        </pc:spChg>
      </pc:sldChg>
      <pc:sldChg chg="addSp modSp new">
        <pc:chgData name="トゴロ　ソラ" userId="S::a71251@st.takushoku-u.ac.jp::242ed5af-d5a2-4df7-bf70-696bb3194ab2" providerId="AD" clId="Web-{288D7E63-BE76-44D4-A3BE-C55B415C54CF}" dt="2019-10-21T03:55:39.483" v="275" actId="20577"/>
        <pc:sldMkLst>
          <pc:docMk/>
          <pc:sldMk cId="3180461395" sldId="465"/>
        </pc:sldMkLst>
        <pc:spChg chg="mod">
          <ac:chgData name="トゴロ　ソラ" userId="S::a71251@st.takushoku-u.ac.jp::242ed5af-d5a2-4df7-bf70-696bb3194ab2" providerId="AD" clId="Web-{288D7E63-BE76-44D4-A3BE-C55B415C54CF}" dt="2019-10-21T03:54:42.639" v="224" actId="20577"/>
          <ac:spMkLst>
            <pc:docMk/>
            <pc:sldMk cId="3180461395" sldId="465"/>
            <ac:spMk id="2" creationId="{BF112B54-B9C6-4633-AC0E-4B4EAE6A3A0B}"/>
          </ac:spMkLst>
        </pc:spChg>
        <pc:spChg chg="add mod">
          <ac:chgData name="トゴロ　ソラ" userId="S::a71251@st.takushoku-u.ac.jp::242ed5af-d5a2-4df7-bf70-696bb3194ab2" providerId="AD" clId="Web-{288D7E63-BE76-44D4-A3BE-C55B415C54CF}" dt="2019-10-21T03:55:39.483" v="275" actId="20577"/>
          <ac:spMkLst>
            <pc:docMk/>
            <pc:sldMk cId="3180461395" sldId="465"/>
            <ac:spMk id="4" creationId="{BE254004-2EF1-4974-B054-E624952CE5B6}"/>
          </ac:spMkLst>
        </pc:spChg>
      </pc:sldChg>
      <pc:sldChg chg="modSp">
        <pc:chgData name="トゴロ　ソラ" userId="S::a71251@st.takushoku-u.ac.jp::242ed5af-d5a2-4df7-bf70-696bb3194ab2" providerId="AD" clId="Web-{288D7E63-BE76-44D4-A3BE-C55B415C54CF}" dt="2019-10-21T07:15:48.559" v="348" actId="14100"/>
        <pc:sldMkLst>
          <pc:docMk/>
          <pc:sldMk cId="3495577191" sldId="469"/>
        </pc:sldMkLst>
        <pc:spChg chg="mod">
          <ac:chgData name="トゴロ　ソラ" userId="S::a71251@st.takushoku-u.ac.jp::242ed5af-d5a2-4df7-bf70-696bb3194ab2" providerId="AD" clId="Web-{288D7E63-BE76-44D4-A3BE-C55B415C54CF}" dt="2019-10-21T07:15:48.559" v="348" actId="14100"/>
          <ac:spMkLst>
            <pc:docMk/>
            <pc:sldMk cId="3495577191" sldId="469"/>
            <ac:spMk id="6" creationId="{EB9BBBF4-9E03-4B04-ABB4-4D93C893D300}"/>
          </ac:spMkLst>
        </pc:spChg>
      </pc:sldChg>
      <pc:sldChg chg="modSp">
        <pc:chgData name="トゴロ　ソラ" userId="S::a71251@st.takushoku-u.ac.jp::242ed5af-d5a2-4df7-bf70-696bb3194ab2" providerId="AD" clId="Web-{288D7E63-BE76-44D4-A3BE-C55B415C54CF}" dt="2019-10-21T07:12:19.465" v="332" actId="20577"/>
        <pc:sldMkLst>
          <pc:docMk/>
          <pc:sldMk cId="3109934044" sldId="470"/>
        </pc:sldMkLst>
        <pc:spChg chg="mod">
          <ac:chgData name="トゴロ　ソラ" userId="S::a71251@st.takushoku-u.ac.jp::242ed5af-d5a2-4df7-bf70-696bb3194ab2" providerId="AD" clId="Web-{288D7E63-BE76-44D4-A3BE-C55B415C54CF}" dt="2019-10-21T06:11:52.454" v="286" actId="20577"/>
          <ac:spMkLst>
            <pc:docMk/>
            <pc:sldMk cId="3109934044" sldId="470"/>
            <ac:spMk id="3" creationId="{56E0933C-8EC3-4BEF-A08F-78BFCDFA0A32}"/>
          </ac:spMkLst>
        </pc:spChg>
        <pc:spChg chg="mod">
          <ac:chgData name="トゴロ　ソラ" userId="S::a71251@st.takushoku-u.ac.jp::242ed5af-d5a2-4df7-bf70-696bb3194ab2" providerId="AD" clId="Web-{288D7E63-BE76-44D4-A3BE-C55B415C54CF}" dt="2019-10-21T07:12:19.465" v="332" actId="20577"/>
          <ac:spMkLst>
            <pc:docMk/>
            <pc:sldMk cId="3109934044" sldId="470"/>
            <ac:spMk id="7" creationId="{5DC422FE-475E-4193-A383-E558B00AF836}"/>
          </ac:spMkLst>
        </pc:spChg>
      </pc:sldChg>
    </pc:docChg>
  </pc:docChgLst>
  <pc:docChgLst>
    <pc:chgData name="カトリ　ヒカル" userId="S::a71127@st.takushoku-u.ac.jp::7925d78e-1930-4a00-8eb4-81d293cf66e4" providerId="AD" clId="Web-{379C1DFF-8953-4632-BCB5-CF35524604A2}"/>
    <pc:docChg chg="delSld modSld">
      <pc:chgData name="カトリ　ヒカル" userId="S::a71127@st.takushoku-u.ac.jp::7925d78e-1930-4a00-8eb4-81d293cf66e4" providerId="AD" clId="Web-{379C1DFF-8953-4632-BCB5-CF35524604A2}" dt="2019-12-05T11:36:43.352" v="36"/>
      <pc:docMkLst>
        <pc:docMk/>
      </pc:docMkLst>
      <pc:sldChg chg="modSp">
        <pc:chgData name="カトリ　ヒカル" userId="S::a71127@st.takushoku-u.ac.jp::7925d78e-1930-4a00-8eb4-81d293cf66e4" providerId="AD" clId="Web-{379C1DFF-8953-4632-BCB5-CF35524604A2}" dt="2019-12-05T11:27:21.572" v="1" actId="20577"/>
        <pc:sldMkLst>
          <pc:docMk/>
          <pc:sldMk cId="32372867" sldId="446"/>
        </pc:sldMkLst>
        <pc:spChg chg="mod">
          <ac:chgData name="カトリ　ヒカル" userId="S::a71127@st.takushoku-u.ac.jp::7925d78e-1930-4a00-8eb4-81d293cf66e4" providerId="AD" clId="Web-{379C1DFF-8953-4632-BCB5-CF35524604A2}" dt="2019-12-05T11:27:21.572" v="1" actId="20577"/>
          <ac:spMkLst>
            <pc:docMk/>
            <pc:sldMk cId="32372867" sldId="446"/>
            <ac:spMk id="2" creationId="{00000000-0000-0000-0000-000000000000}"/>
          </ac:spMkLst>
        </pc:spChg>
      </pc:sldChg>
      <pc:sldChg chg="modSp">
        <pc:chgData name="カトリ　ヒカル" userId="S::a71127@st.takushoku-u.ac.jp::7925d78e-1930-4a00-8eb4-81d293cf66e4" providerId="AD" clId="Web-{379C1DFF-8953-4632-BCB5-CF35524604A2}" dt="2019-12-05T11:30:49.556" v="6" actId="1076"/>
        <pc:sldMkLst>
          <pc:docMk/>
          <pc:sldMk cId="1834461353" sldId="482"/>
        </pc:sldMkLst>
        <pc:spChg chg="mod">
          <ac:chgData name="カトリ　ヒカル" userId="S::a71127@st.takushoku-u.ac.jp::7925d78e-1930-4a00-8eb4-81d293cf66e4" providerId="AD" clId="Web-{379C1DFF-8953-4632-BCB5-CF35524604A2}" dt="2019-12-05T11:30:49.556" v="6" actId="1076"/>
          <ac:spMkLst>
            <pc:docMk/>
            <pc:sldMk cId="1834461353" sldId="482"/>
            <ac:spMk id="19" creationId="{06FEAEFC-3AEF-46C0-9074-1FB78DE09B58}"/>
          </ac:spMkLst>
        </pc:spChg>
      </pc:sldChg>
      <pc:sldChg chg="addCm">
        <pc:chgData name="カトリ　ヒカル" userId="S::a71127@st.takushoku-u.ac.jp::7925d78e-1930-4a00-8eb4-81d293cf66e4" providerId="AD" clId="Web-{379C1DFF-8953-4632-BCB5-CF35524604A2}" dt="2019-12-05T11:26:16.150" v="0"/>
        <pc:sldMkLst>
          <pc:docMk/>
          <pc:sldMk cId="260116325" sldId="538"/>
        </pc:sldMkLst>
      </pc:sldChg>
      <pc:sldChg chg="del">
        <pc:chgData name="カトリ　ヒカル" userId="S::a71127@st.takushoku-u.ac.jp::7925d78e-1930-4a00-8eb4-81d293cf66e4" providerId="AD" clId="Web-{379C1DFF-8953-4632-BCB5-CF35524604A2}" dt="2019-12-05T11:36:43.352" v="36"/>
        <pc:sldMkLst>
          <pc:docMk/>
          <pc:sldMk cId="3053940532" sldId="562"/>
        </pc:sldMkLst>
      </pc:sldChg>
      <pc:sldChg chg="delSp modSp">
        <pc:chgData name="カトリ　ヒカル" userId="S::a71127@st.takushoku-u.ac.jp::7925d78e-1930-4a00-8eb4-81d293cf66e4" providerId="AD" clId="Web-{379C1DFF-8953-4632-BCB5-CF35524604A2}" dt="2019-12-05T11:34:20.196" v="35" actId="1076"/>
        <pc:sldMkLst>
          <pc:docMk/>
          <pc:sldMk cId="2357135525" sldId="571"/>
        </pc:sldMkLst>
        <pc:spChg chg="del">
          <ac:chgData name="カトリ　ヒカル" userId="S::a71127@st.takushoku-u.ac.jp::7925d78e-1930-4a00-8eb4-81d293cf66e4" providerId="AD" clId="Web-{379C1DFF-8953-4632-BCB5-CF35524604A2}" dt="2019-12-05T11:31:40.618" v="7"/>
          <ac:spMkLst>
            <pc:docMk/>
            <pc:sldMk cId="2357135525" sldId="571"/>
            <ac:spMk id="3" creationId="{0D08A48B-15C3-4D0B-A142-A1660FF56336}"/>
          </ac:spMkLst>
        </pc:spChg>
        <pc:spChg chg="del mod">
          <ac:chgData name="カトリ　ヒカル" userId="S::a71127@st.takushoku-u.ac.jp::7925d78e-1930-4a00-8eb4-81d293cf66e4" providerId="AD" clId="Web-{379C1DFF-8953-4632-BCB5-CF35524604A2}" dt="2019-12-05T11:32:28.696" v="31"/>
          <ac:spMkLst>
            <pc:docMk/>
            <pc:sldMk cId="2357135525" sldId="571"/>
            <ac:spMk id="10" creationId="{94CE8604-3541-4FF6-9A50-0CB66EB072F3}"/>
          </ac:spMkLst>
        </pc:spChg>
        <pc:spChg chg="mod">
          <ac:chgData name="カトリ　ヒカル" userId="S::a71127@st.takushoku-u.ac.jp::7925d78e-1930-4a00-8eb4-81d293cf66e4" providerId="AD" clId="Web-{379C1DFF-8953-4632-BCB5-CF35524604A2}" dt="2019-12-05T11:34:20.196" v="35" actId="1076"/>
          <ac:spMkLst>
            <pc:docMk/>
            <pc:sldMk cId="2357135525" sldId="571"/>
            <ac:spMk id="18" creationId="{4F4873AB-2AE5-4716-9B64-68067362EF89}"/>
          </ac:spMkLst>
        </pc:spChg>
        <pc:spChg chg="mod">
          <ac:chgData name="カトリ　ヒカル" userId="S::a71127@st.takushoku-u.ac.jp::7925d78e-1930-4a00-8eb4-81d293cf66e4" providerId="AD" clId="Web-{379C1DFF-8953-4632-BCB5-CF35524604A2}" dt="2019-12-05T11:32:44.478" v="33" actId="1076"/>
          <ac:spMkLst>
            <pc:docMk/>
            <pc:sldMk cId="2357135525" sldId="571"/>
            <ac:spMk id="19" creationId="{7966EC61-6E7F-4769-85C4-84D3F4873F5D}"/>
          </ac:spMkLst>
        </pc:spChg>
      </pc:sldChg>
    </pc:docChg>
  </pc:docChgLst>
  <pc:docChgLst>
    <pc:chgData name="ミヤモト　ショウゴ" userId="S::a71352@st.takushoku-u.ac.jp::d1b9f636-ea46-465c-ba2a-61856f725e73" providerId="AD" clId="Web-{622C650C-1FAA-123E-F5C5-7169C4F46A8D}"/>
    <pc:docChg chg="addSld delSld modSld">
      <pc:chgData name="ミヤモト　ショウゴ" userId="S::a71352@st.takushoku-u.ac.jp::d1b9f636-ea46-465c-ba2a-61856f725e73" providerId="AD" clId="Web-{622C650C-1FAA-123E-F5C5-7169C4F46A8D}" dt="2019-12-13T08:24:07.973" v="340" actId="1076"/>
      <pc:docMkLst>
        <pc:docMk/>
      </pc:docMkLst>
      <pc:sldChg chg="delSp modSp">
        <pc:chgData name="ミヤモト　ショウゴ" userId="S::a71352@st.takushoku-u.ac.jp::d1b9f636-ea46-465c-ba2a-61856f725e73" providerId="AD" clId="Web-{622C650C-1FAA-123E-F5C5-7169C4F46A8D}" dt="2019-12-13T07:47:10.378" v="208"/>
        <pc:sldMkLst>
          <pc:docMk/>
          <pc:sldMk cId="877788502" sldId="367"/>
        </pc:sldMkLst>
        <pc:spChg chg="mod">
          <ac:chgData name="ミヤモト　ショウゴ" userId="S::a71352@st.takushoku-u.ac.jp::d1b9f636-ea46-465c-ba2a-61856f725e73" providerId="AD" clId="Web-{622C650C-1FAA-123E-F5C5-7169C4F46A8D}" dt="2019-12-13T07:39:34.783" v="1" actId="20577"/>
          <ac:spMkLst>
            <pc:docMk/>
            <pc:sldMk cId="877788502" sldId="367"/>
            <ac:spMk id="3" creationId="{00000000-0000-0000-0000-000000000000}"/>
          </ac:spMkLst>
        </pc:spChg>
        <pc:spChg chg="del mod">
          <ac:chgData name="ミヤモト　ショウゴ" userId="S::a71352@st.takushoku-u.ac.jp::d1b9f636-ea46-465c-ba2a-61856f725e73" providerId="AD" clId="Web-{622C650C-1FAA-123E-F5C5-7169C4F46A8D}" dt="2019-12-13T07:47:10.378" v="208"/>
          <ac:spMkLst>
            <pc:docMk/>
            <pc:sldMk cId="877788502" sldId="367"/>
            <ac:spMk id="6" creationId="{CBC3FAC3-F124-47DD-804B-129E75B7DC33}"/>
          </ac:spMkLst>
        </pc:spChg>
      </pc:sldChg>
      <pc:sldChg chg="modSp">
        <pc:chgData name="ミヤモト　ショウゴ" userId="S::a71352@st.takushoku-u.ac.jp::d1b9f636-ea46-465c-ba2a-61856f725e73" providerId="AD" clId="Web-{622C650C-1FAA-123E-F5C5-7169C4F46A8D}" dt="2019-12-13T07:55:43.378" v="223" actId="20577"/>
        <pc:sldMkLst>
          <pc:docMk/>
          <pc:sldMk cId="535192712" sldId="388"/>
        </pc:sldMkLst>
        <pc:spChg chg="mod">
          <ac:chgData name="ミヤモト　ショウゴ" userId="S::a71352@st.takushoku-u.ac.jp::d1b9f636-ea46-465c-ba2a-61856f725e73" providerId="AD" clId="Web-{622C650C-1FAA-123E-F5C5-7169C4F46A8D}" dt="2019-12-13T07:55:43.378" v="223" actId="20577"/>
          <ac:spMkLst>
            <pc:docMk/>
            <pc:sldMk cId="535192712" sldId="388"/>
            <ac:spMk id="3" creationId="{00000000-0000-0000-0000-000000000000}"/>
          </ac:spMkLst>
        </pc:spChg>
      </pc:sldChg>
      <pc:sldChg chg="modSp">
        <pc:chgData name="ミヤモト　ショウゴ" userId="S::a71352@st.takushoku-u.ac.jp::d1b9f636-ea46-465c-ba2a-61856f725e73" providerId="AD" clId="Web-{622C650C-1FAA-123E-F5C5-7169C4F46A8D}" dt="2019-12-13T08:14:30.426" v="249" actId="20577"/>
        <pc:sldMkLst>
          <pc:docMk/>
          <pc:sldMk cId="8906097" sldId="480"/>
        </pc:sldMkLst>
        <pc:spChg chg="mod">
          <ac:chgData name="ミヤモト　ショウゴ" userId="S::a71352@st.takushoku-u.ac.jp::d1b9f636-ea46-465c-ba2a-61856f725e73" providerId="AD" clId="Web-{622C650C-1FAA-123E-F5C5-7169C4F46A8D}" dt="2019-12-13T08:14:30.426" v="249" actId="20577"/>
          <ac:spMkLst>
            <pc:docMk/>
            <pc:sldMk cId="8906097" sldId="480"/>
            <ac:spMk id="25" creationId="{EF3D58EC-B1B0-4B13-9783-6AF662060924}"/>
          </ac:spMkLst>
        </pc:spChg>
      </pc:sldChg>
      <pc:sldChg chg="addSp modSp new add del">
        <pc:chgData name="ミヤモト　ショウゴ" userId="S::a71352@st.takushoku-u.ac.jp::d1b9f636-ea46-465c-ba2a-61856f725e73" providerId="AD" clId="Web-{622C650C-1FAA-123E-F5C5-7169C4F46A8D}" dt="2019-12-13T07:51:54.221" v="219" actId="20577"/>
        <pc:sldMkLst>
          <pc:docMk/>
          <pc:sldMk cId="3020461886" sldId="608"/>
        </pc:sldMkLst>
        <pc:spChg chg="mod">
          <ac:chgData name="ミヤモト　ショウゴ" userId="S::a71352@st.takushoku-u.ac.jp::d1b9f636-ea46-465c-ba2a-61856f725e73" providerId="AD" clId="Web-{622C650C-1FAA-123E-F5C5-7169C4F46A8D}" dt="2019-12-13T07:46:28.440" v="193" actId="20577"/>
          <ac:spMkLst>
            <pc:docMk/>
            <pc:sldMk cId="3020461886" sldId="608"/>
            <ac:spMk id="2" creationId="{155D3B78-15D6-485B-BD60-4658829FB389}"/>
          </ac:spMkLst>
        </pc:spChg>
        <pc:spChg chg="add mod">
          <ac:chgData name="ミヤモト　ショウゴ" userId="S::a71352@st.takushoku-u.ac.jp::d1b9f636-ea46-465c-ba2a-61856f725e73" providerId="AD" clId="Web-{622C650C-1FAA-123E-F5C5-7169C4F46A8D}" dt="2019-12-13T07:51:54.221" v="219" actId="20577"/>
          <ac:spMkLst>
            <pc:docMk/>
            <pc:sldMk cId="3020461886" sldId="608"/>
            <ac:spMk id="3" creationId="{767C5F38-C0DF-49FE-BBFC-18B42C1B64A2}"/>
          </ac:spMkLst>
        </pc:spChg>
      </pc:sldChg>
      <pc:sldChg chg="addSp delSp modSp new">
        <pc:chgData name="ミヤモト　ショウゴ" userId="S::a71352@st.takushoku-u.ac.jp::d1b9f636-ea46-465c-ba2a-61856f725e73" providerId="AD" clId="Web-{622C650C-1FAA-123E-F5C5-7169C4F46A8D}" dt="2019-12-13T08:24:07.973" v="340" actId="1076"/>
        <pc:sldMkLst>
          <pc:docMk/>
          <pc:sldMk cId="353258392" sldId="613"/>
        </pc:sldMkLst>
        <pc:spChg chg="mod">
          <ac:chgData name="ミヤモト　ショウゴ" userId="S::a71352@st.takushoku-u.ac.jp::d1b9f636-ea46-465c-ba2a-61856f725e73" providerId="AD" clId="Web-{622C650C-1FAA-123E-F5C5-7169C4F46A8D}" dt="2019-12-13T08:22:29.364" v="296" actId="20577"/>
          <ac:spMkLst>
            <pc:docMk/>
            <pc:sldMk cId="353258392" sldId="613"/>
            <ac:spMk id="2" creationId="{53F76B62-F3D3-4EA6-A5EE-424923860D90}"/>
          </ac:spMkLst>
        </pc:spChg>
        <pc:spChg chg="add mod">
          <ac:chgData name="ミヤモト　ショウゴ" userId="S::a71352@st.takushoku-u.ac.jp::d1b9f636-ea46-465c-ba2a-61856f725e73" providerId="AD" clId="Web-{622C650C-1FAA-123E-F5C5-7169C4F46A8D}" dt="2019-12-13T08:24:07.973" v="340" actId="1076"/>
          <ac:spMkLst>
            <pc:docMk/>
            <pc:sldMk cId="353258392" sldId="613"/>
            <ac:spMk id="5" creationId="{03CFB598-F7EE-4630-9572-CCD4BB838081}"/>
          </ac:spMkLst>
        </pc:spChg>
        <pc:spChg chg="add del mod">
          <ac:chgData name="ミヤモト　ショウゴ" userId="S::a71352@st.takushoku-u.ac.jp::d1b9f636-ea46-465c-ba2a-61856f725e73" providerId="AD" clId="Web-{622C650C-1FAA-123E-F5C5-7169C4F46A8D}" dt="2019-12-13T08:24:04.239" v="339"/>
          <ac:spMkLst>
            <pc:docMk/>
            <pc:sldMk cId="353258392" sldId="613"/>
            <ac:spMk id="6" creationId="{925C51CD-EA31-4E98-8EFC-52C5191062A9}"/>
          </ac:spMkLst>
        </pc:spChg>
        <pc:picChg chg="add mod modCrop">
          <ac:chgData name="ミヤモト　ショウゴ" userId="S::a71352@st.takushoku-u.ac.jp::d1b9f636-ea46-465c-ba2a-61856f725e73" providerId="AD" clId="Web-{622C650C-1FAA-123E-F5C5-7169C4F46A8D}" dt="2019-12-13T08:22:08.645" v="267" actId="1076"/>
          <ac:picMkLst>
            <pc:docMk/>
            <pc:sldMk cId="353258392" sldId="613"/>
            <ac:picMk id="3" creationId="{AC5776A8-E067-4F02-B4EB-D5D815BBCD4D}"/>
          </ac:picMkLst>
        </pc:picChg>
      </pc:sldChg>
      <pc:sldChg chg="addSp modSp new">
        <pc:chgData name="ミヤモト　ショウゴ" userId="S::a71352@st.takushoku-u.ac.jp::d1b9f636-ea46-465c-ba2a-61856f725e73" providerId="AD" clId="Web-{622C650C-1FAA-123E-F5C5-7169C4F46A8D}" dt="2019-12-13T08:22:50.332" v="333" actId="20577"/>
        <pc:sldMkLst>
          <pc:docMk/>
          <pc:sldMk cId="2145553988" sldId="615"/>
        </pc:sldMkLst>
        <pc:spChg chg="mod">
          <ac:chgData name="ミヤモト　ショウゴ" userId="S::a71352@st.takushoku-u.ac.jp::d1b9f636-ea46-465c-ba2a-61856f725e73" providerId="AD" clId="Web-{622C650C-1FAA-123E-F5C5-7169C4F46A8D}" dt="2019-12-13T08:22:50.332" v="333" actId="20577"/>
          <ac:spMkLst>
            <pc:docMk/>
            <pc:sldMk cId="2145553988" sldId="615"/>
            <ac:spMk id="2" creationId="{F1BC85C0-AF62-4AE0-A215-E0386FC1224C}"/>
          </ac:spMkLst>
        </pc:spChg>
        <pc:picChg chg="add mod modCrop">
          <ac:chgData name="ミヤモト　ショウゴ" userId="S::a71352@st.takushoku-u.ac.jp::d1b9f636-ea46-465c-ba2a-61856f725e73" providerId="AD" clId="Web-{622C650C-1FAA-123E-F5C5-7169C4F46A8D}" dt="2019-12-13T08:22:04.957" v="266" actId="1076"/>
          <ac:picMkLst>
            <pc:docMk/>
            <pc:sldMk cId="2145553988" sldId="615"/>
            <ac:picMk id="3" creationId="{160899C0-49A8-496B-A0BB-3634C7630A40}"/>
          </ac:picMkLst>
        </pc:picChg>
      </pc:sldChg>
    </pc:docChg>
  </pc:docChgLst>
  <pc:docChgLst>
    <pc:chgData name="トゴロ　ソラ" userId="S::a71251@st.takushoku-u.ac.jp::242ed5af-d5a2-4df7-bf70-696bb3194ab2" providerId="AD" clId="Web-{250A2EB1-53B7-43D5-8D2F-09B8D6CE30DD}"/>
    <pc:docChg chg="addSld delSld modSld sldOrd">
      <pc:chgData name="トゴロ　ソラ" userId="S::a71251@st.takushoku-u.ac.jp::242ed5af-d5a2-4df7-bf70-696bb3194ab2" providerId="AD" clId="Web-{250A2EB1-53B7-43D5-8D2F-09B8D6CE30DD}" dt="2019-12-17T12:25:33.818" v="975" actId="20577"/>
      <pc:docMkLst>
        <pc:docMk/>
      </pc:docMkLst>
      <pc:sldChg chg="del">
        <pc:chgData name="トゴロ　ソラ" userId="S::a71251@st.takushoku-u.ac.jp::242ed5af-d5a2-4df7-bf70-696bb3194ab2" providerId="AD" clId="Web-{250A2EB1-53B7-43D5-8D2F-09B8D6CE30DD}" dt="2019-12-17T09:16:17.260" v="0"/>
        <pc:sldMkLst>
          <pc:docMk/>
          <pc:sldMk cId="277126574" sldId="260"/>
        </pc:sldMkLst>
      </pc:sldChg>
      <pc:sldChg chg="modSp">
        <pc:chgData name="トゴロ　ソラ" userId="S::a71251@st.takushoku-u.ac.jp::242ed5af-d5a2-4df7-bf70-696bb3194ab2" providerId="AD" clId="Web-{250A2EB1-53B7-43D5-8D2F-09B8D6CE30DD}" dt="2019-12-17T12:08:19.210" v="840" actId="20577"/>
        <pc:sldMkLst>
          <pc:docMk/>
          <pc:sldMk cId="834940125" sldId="563"/>
        </pc:sldMkLst>
        <pc:spChg chg="mod">
          <ac:chgData name="トゴロ　ソラ" userId="S::a71251@st.takushoku-u.ac.jp::242ed5af-d5a2-4df7-bf70-696bb3194ab2" providerId="AD" clId="Web-{250A2EB1-53B7-43D5-8D2F-09B8D6CE30DD}" dt="2019-12-17T12:08:19.210" v="840" actId="20577"/>
          <ac:spMkLst>
            <pc:docMk/>
            <pc:sldMk cId="834940125" sldId="563"/>
            <ac:spMk id="4" creationId="{3829E900-CECB-4D50-8771-F4E01570C239}"/>
          </ac:spMkLst>
        </pc:spChg>
      </pc:sldChg>
      <pc:sldChg chg="ord">
        <pc:chgData name="トゴロ　ソラ" userId="S::a71251@st.takushoku-u.ac.jp::242ed5af-d5a2-4df7-bf70-696bb3194ab2" providerId="AD" clId="Web-{250A2EB1-53B7-43D5-8D2F-09B8D6CE30DD}" dt="2019-12-17T12:12:15.402" v="843"/>
        <pc:sldMkLst>
          <pc:docMk/>
          <pc:sldMk cId="741272644" sldId="607"/>
        </pc:sldMkLst>
      </pc:sldChg>
      <pc:sldChg chg="modSp ord">
        <pc:chgData name="トゴロ　ソラ" userId="S::a71251@st.takushoku-u.ac.jp::242ed5af-d5a2-4df7-bf70-696bb3194ab2" providerId="AD" clId="Web-{250A2EB1-53B7-43D5-8D2F-09B8D6CE30DD}" dt="2019-12-17T10:05:02.865" v="65" actId="20577"/>
        <pc:sldMkLst>
          <pc:docMk/>
          <pc:sldMk cId="3020461886" sldId="608"/>
        </pc:sldMkLst>
        <pc:spChg chg="mod">
          <ac:chgData name="トゴロ　ソラ" userId="S::a71251@st.takushoku-u.ac.jp::242ed5af-d5a2-4df7-bf70-696bb3194ab2" providerId="AD" clId="Web-{250A2EB1-53B7-43D5-8D2F-09B8D6CE30DD}" dt="2019-12-17T10:05:02.865" v="65" actId="20577"/>
          <ac:spMkLst>
            <pc:docMk/>
            <pc:sldMk cId="3020461886" sldId="608"/>
            <ac:spMk id="3" creationId="{767C5F38-C0DF-49FE-BBFC-18B42C1B64A2}"/>
          </ac:spMkLst>
        </pc:spChg>
      </pc:sldChg>
      <pc:sldChg chg="ord">
        <pc:chgData name="トゴロ　ソラ" userId="S::a71251@st.takushoku-u.ac.jp::242ed5af-d5a2-4df7-bf70-696bb3194ab2" providerId="AD" clId="Web-{250A2EB1-53B7-43D5-8D2F-09B8D6CE30DD}" dt="2019-12-17T10:33:35.270" v="69"/>
        <pc:sldMkLst>
          <pc:docMk/>
          <pc:sldMk cId="1720695884" sldId="622"/>
        </pc:sldMkLst>
      </pc:sldChg>
      <pc:sldChg chg="ord">
        <pc:chgData name="トゴロ　ソラ" userId="S::a71251@st.takushoku-u.ac.jp::242ed5af-d5a2-4df7-bf70-696bb3194ab2" providerId="AD" clId="Web-{250A2EB1-53B7-43D5-8D2F-09B8D6CE30DD}" dt="2019-12-17T10:33:12.145" v="68"/>
        <pc:sldMkLst>
          <pc:docMk/>
          <pc:sldMk cId="1947863378" sldId="623"/>
        </pc:sldMkLst>
      </pc:sldChg>
      <pc:sldChg chg="ord">
        <pc:chgData name="トゴロ　ソラ" userId="S::a71251@st.takushoku-u.ac.jp::242ed5af-d5a2-4df7-bf70-696bb3194ab2" providerId="AD" clId="Web-{250A2EB1-53B7-43D5-8D2F-09B8D6CE30DD}" dt="2019-12-17T10:34:01.191" v="70"/>
        <pc:sldMkLst>
          <pc:docMk/>
          <pc:sldMk cId="3121102538" sldId="624"/>
        </pc:sldMkLst>
      </pc:sldChg>
      <pc:sldChg chg="ord">
        <pc:chgData name="トゴロ　ソラ" userId="S::a71251@st.takushoku-u.ac.jp::242ed5af-d5a2-4df7-bf70-696bb3194ab2" providerId="AD" clId="Web-{250A2EB1-53B7-43D5-8D2F-09B8D6CE30DD}" dt="2019-12-17T12:10:11.836" v="842"/>
        <pc:sldMkLst>
          <pc:docMk/>
          <pc:sldMk cId="590315032" sldId="654"/>
        </pc:sldMkLst>
      </pc:sldChg>
      <pc:sldChg chg="addSp delSp modSp">
        <pc:chgData name="トゴロ　ソラ" userId="S::a71251@st.takushoku-u.ac.jp::242ed5af-d5a2-4df7-bf70-696bb3194ab2" providerId="AD" clId="Web-{250A2EB1-53B7-43D5-8D2F-09B8D6CE30DD}" dt="2019-12-17T12:25:29.130" v="974" actId="20577"/>
        <pc:sldMkLst>
          <pc:docMk/>
          <pc:sldMk cId="2469000656" sldId="655"/>
        </pc:sldMkLst>
        <pc:spChg chg="mod">
          <ac:chgData name="トゴロ　ソラ" userId="S::a71251@st.takushoku-u.ac.jp::242ed5af-d5a2-4df7-bf70-696bb3194ab2" providerId="AD" clId="Web-{250A2EB1-53B7-43D5-8D2F-09B8D6CE30DD}" dt="2019-12-17T11:44:49.552" v="250" actId="20577"/>
          <ac:spMkLst>
            <pc:docMk/>
            <pc:sldMk cId="2469000656" sldId="655"/>
            <ac:spMk id="2" creationId="{36205531-F853-467B-A9F5-558BBF504D8D}"/>
          </ac:spMkLst>
        </pc:spChg>
        <pc:spChg chg="add mod">
          <ac:chgData name="トゴロ　ソラ" userId="S::a71251@st.takushoku-u.ac.jp::242ed5af-d5a2-4df7-bf70-696bb3194ab2" providerId="AD" clId="Web-{250A2EB1-53B7-43D5-8D2F-09B8D6CE30DD}" dt="2019-12-17T12:25:29.130" v="974" actId="20577"/>
          <ac:spMkLst>
            <pc:docMk/>
            <pc:sldMk cId="2469000656" sldId="655"/>
            <ac:spMk id="3" creationId="{3F03B8DB-5F9E-41F1-8145-E2A4FA776F77}"/>
          </ac:spMkLst>
        </pc:spChg>
        <pc:spChg chg="add mod">
          <ac:chgData name="トゴロ　ソラ" userId="S::a71251@st.takushoku-u.ac.jp::242ed5af-d5a2-4df7-bf70-696bb3194ab2" providerId="AD" clId="Web-{250A2EB1-53B7-43D5-8D2F-09B8D6CE30DD}" dt="2019-12-17T11:52:32.184" v="375" actId="20577"/>
          <ac:spMkLst>
            <pc:docMk/>
            <pc:sldMk cId="2469000656" sldId="655"/>
            <ac:spMk id="4" creationId="{AE331CF0-5210-4E49-B396-9C8C4290E20A}"/>
          </ac:spMkLst>
        </pc:spChg>
        <pc:spChg chg="mod">
          <ac:chgData name="トゴロ　ソラ" userId="S::a71251@st.takushoku-u.ac.jp::242ed5af-d5a2-4df7-bf70-696bb3194ab2" providerId="AD" clId="Web-{250A2EB1-53B7-43D5-8D2F-09B8D6CE30DD}" dt="2019-12-17T12:01:08.128" v="667" actId="1076"/>
          <ac:spMkLst>
            <pc:docMk/>
            <pc:sldMk cId="2469000656" sldId="655"/>
            <ac:spMk id="7" creationId="{A598E41A-67B0-4D98-803F-967654E3D161}"/>
          </ac:spMkLst>
        </pc:spChg>
        <pc:spChg chg="mod">
          <ac:chgData name="トゴロ　ソラ" userId="S::a71251@st.takushoku-u.ac.jp::242ed5af-d5a2-4df7-bf70-696bb3194ab2" providerId="AD" clId="Web-{250A2EB1-53B7-43D5-8D2F-09B8D6CE30DD}" dt="2019-12-17T12:01:28.738" v="670" actId="1076"/>
          <ac:spMkLst>
            <pc:docMk/>
            <pc:sldMk cId="2469000656" sldId="655"/>
            <ac:spMk id="8" creationId="{243A3755-286C-4915-B68E-A3D947611B3A}"/>
          </ac:spMkLst>
        </pc:spChg>
        <pc:spChg chg="del">
          <ac:chgData name="トゴロ　ソラ" userId="S::a71251@st.takushoku-u.ac.jp::242ed5af-d5a2-4df7-bf70-696bb3194ab2" providerId="AD" clId="Web-{250A2EB1-53B7-43D5-8D2F-09B8D6CE30DD}" dt="2019-12-17T11:50:28.711" v="364"/>
          <ac:spMkLst>
            <pc:docMk/>
            <pc:sldMk cId="2469000656" sldId="655"/>
            <ac:spMk id="9" creationId="{CCF7176B-A2EA-44B7-BC74-83DF38AAE2E6}"/>
          </ac:spMkLst>
        </pc:spChg>
      </pc:sldChg>
      <pc:sldChg chg="modSp ord">
        <pc:chgData name="トゴロ　ソラ" userId="S::a71251@st.takushoku-u.ac.jp::242ed5af-d5a2-4df7-bf70-696bb3194ab2" providerId="AD" clId="Web-{250A2EB1-53B7-43D5-8D2F-09B8D6CE30DD}" dt="2019-12-17T09:53:14.913" v="9"/>
        <pc:sldMkLst>
          <pc:docMk/>
          <pc:sldMk cId="2331407196" sldId="666"/>
        </pc:sldMkLst>
        <pc:spChg chg="mod">
          <ac:chgData name="トゴロ　ソラ" userId="S::a71251@st.takushoku-u.ac.jp::242ed5af-d5a2-4df7-bf70-696bb3194ab2" providerId="AD" clId="Web-{250A2EB1-53B7-43D5-8D2F-09B8D6CE30DD}" dt="2019-12-17T09:50:18.726" v="5" actId="20577"/>
          <ac:spMkLst>
            <pc:docMk/>
            <pc:sldMk cId="2331407196" sldId="666"/>
            <ac:spMk id="6" creationId="{00000000-0000-0000-0000-000000000000}"/>
          </ac:spMkLst>
        </pc:spChg>
      </pc:sldChg>
      <pc:sldChg chg="addSp modSp">
        <pc:chgData name="トゴロ　ソラ" userId="S::a71251@st.takushoku-u.ac.jp::242ed5af-d5a2-4df7-bf70-696bb3194ab2" providerId="AD" clId="Web-{250A2EB1-53B7-43D5-8D2F-09B8D6CE30DD}" dt="2019-12-17T11:38:17.844" v="194" actId="14100"/>
        <pc:sldMkLst>
          <pc:docMk/>
          <pc:sldMk cId="3093589882" sldId="700"/>
        </pc:sldMkLst>
        <pc:spChg chg="add mod">
          <ac:chgData name="トゴロ　ソラ" userId="S::a71251@st.takushoku-u.ac.jp::242ed5af-d5a2-4df7-bf70-696bb3194ab2" providerId="AD" clId="Web-{250A2EB1-53B7-43D5-8D2F-09B8D6CE30DD}" dt="2019-12-17T11:38:17.844" v="194" actId="14100"/>
          <ac:spMkLst>
            <pc:docMk/>
            <pc:sldMk cId="3093589882" sldId="700"/>
            <ac:spMk id="5" creationId="{D74B109F-A60D-49D9-83CB-06B215793F1C}"/>
          </ac:spMkLst>
        </pc:spChg>
      </pc:sldChg>
      <pc:sldChg chg="addSp delSp modSp new">
        <pc:chgData name="トゴロ　ソラ" userId="S::a71251@st.takushoku-u.ac.jp::242ed5af-d5a2-4df7-bf70-696bb3194ab2" providerId="AD" clId="Web-{250A2EB1-53B7-43D5-8D2F-09B8D6CE30DD}" dt="2019-12-17T12:25:16.615" v="957" actId="20577"/>
        <pc:sldMkLst>
          <pc:docMk/>
          <pc:sldMk cId="2101118375" sldId="703"/>
        </pc:sldMkLst>
        <pc:spChg chg="mod">
          <ac:chgData name="トゴロ　ソラ" userId="S::a71251@st.takushoku-u.ac.jp::242ed5af-d5a2-4df7-bf70-696bb3194ab2" providerId="AD" clId="Web-{250A2EB1-53B7-43D5-8D2F-09B8D6CE30DD}" dt="2019-12-17T11:53:08.528" v="462" actId="20577"/>
          <ac:spMkLst>
            <pc:docMk/>
            <pc:sldMk cId="2101118375" sldId="703"/>
            <ac:spMk id="2" creationId="{9351B395-B2F3-486C-BA3E-6A52E2C650C1}"/>
          </ac:spMkLst>
        </pc:spChg>
        <pc:spChg chg="add del mod">
          <ac:chgData name="トゴロ　ソラ" userId="S::a71251@st.takushoku-u.ac.jp::242ed5af-d5a2-4df7-bf70-696bb3194ab2" providerId="AD" clId="Web-{250A2EB1-53B7-43D5-8D2F-09B8D6CE30DD}" dt="2019-12-17T11:53:37.153" v="470"/>
          <ac:spMkLst>
            <pc:docMk/>
            <pc:sldMk cId="2101118375" sldId="703"/>
            <ac:spMk id="3" creationId="{A39F725B-CA59-424A-BB74-186897AA34E8}"/>
          </ac:spMkLst>
        </pc:spChg>
        <pc:spChg chg="add mod">
          <ac:chgData name="トゴロ　ソラ" userId="S::a71251@st.takushoku-u.ac.jp::242ed5af-d5a2-4df7-bf70-696bb3194ab2" providerId="AD" clId="Web-{250A2EB1-53B7-43D5-8D2F-09B8D6CE30DD}" dt="2019-12-17T11:58:37.768" v="617" actId="1076"/>
          <ac:spMkLst>
            <pc:docMk/>
            <pc:sldMk cId="2101118375" sldId="703"/>
            <ac:spMk id="4" creationId="{A4B79527-741D-48DF-87F3-C837A21520A3}"/>
          </ac:spMkLst>
        </pc:spChg>
        <pc:spChg chg="add mod">
          <ac:chgData name="トゴロ　ソラ" userId="S::a71251@st.takushoku-u.ac.jp::242ed5af-d5a2-4df7-bf70-696bb3194ab2" providerId="AD" clId="Web-{250A2EB1-53B7-43D5-8D2F-09B8D6CE30DD}" dt="2019-12-17T11:58:10.080" v="609" actId="1076"/>
          <ac:spMkLst>
            <pc:docMk/>
            <pc:sldMk cId="2101118375" sldId="703"/>
            <ac:spMk id="6" creationId="{EE8C612E-A309-4A49-AE30-C97206D3B19A}"/>
          </ac:spMkLst>
        </pc:spChg>
        <pc:spChg chg="add del mod">
          <ac:chgData name="トゴロ　ソラ" userId="S::a71251@st.takushoku-u.ac.jp::242ed5af-d5a2-4df7-bf70-696bb3194ab2" providerId="AD" clId="Web-{250A2EB1-53B7-43D5-8D2F-09B8D6CE30DD}" dt="2019-12-17T12:24:48.880" v="905"/>
          <ac:spMkLst>
            <pc:docMk/>
            <pc:sldMk cId="2101118375" sldId="703"/>
            <ac:spMk id="8" creationId="{B4352188-A76F-470B-81E0-ADCBB6A001C5}"/>
          </ac:spMkLst>
        </pc:spChg>
        <pc:spChg chg="add mod">
          <ac:chgData name="トゴロ　ソラ" userId="S::a71251@st.takushoku-u.ac.jp::242ed5af-d5a2-4df7-bf70-696bb3194ab2" providerId="AD" clId="Web-{250A2EB1-53B7-43D5-8D2F-09B8D6CE30DD}" dt="2019-12-17T12:00:36.331" v="663" actId="1076"/>
          <ac:spMkLst>
            <pc:docMk/>
            <pc:sldMk cId="2101118375" sldId="703"/>
            <ac:spMk id="9" creationId="{F092EB2E-F7B9-421D-947E-A3F1990F2264}"/>
          </ac:spMkLst>
        </pc:spChg>
        <pc:spChg chg="add mod">
          <ac:chgData name="トゴロ　ソラ" userId="S::a71251@st.takushoku-u.ac.jp::242ed5af-d5a2-4df7-bf70-696bb3194ab2" providerId="AD" clId="Web-{250A2EB1-53B7-43D5-8D2F-09B8D6CE30DD}" dt="2019-12-17T12:25:16.615" v="957" actId="20577"/>
          <ac:spMkLst>
            <pc:docMk/>
            <pc:sldMk cId="2101118375" sldId="703"/>
            <ac:spMk id="11" creationId="{052F30C9-483A-43BD-92B3-FF5318678E9C}"/>
          </ac:spMkLst>
        </pc:spChg>
      </pc:sldChg>
    </pc:docChg>
  </pc:docChgLst>
  <pc:docChgLst>
    <pc:chgData name="マルヤマ　トモヤ" userId="S::a71342@st.takushoku-u.ac.jp::8751789b-8222-4e0f-9d90-34a07a3554a6" providerId="AD" clId="Web-{E96165C5-6C2B-43DC-832D-378E208E030D}"/>
    <pc:docChg chg="addSld delSld modSld">
      <pc:chgData name="マルヤマ　トモヤ" userId="S::a71342@st.takushoku-u.ac.jp::8751789b-8222-4e0f-9d90-34a07a3554a6" providerId="AD" clId="Web-{E96165C5-6C2B-43DC-832D-378E208E030D}" dt="2019-10-29T12:17:24.694" v="859"/>
      <pc:docMkLst>
        <pc:docMk/>
      </pc:docMkLst>
      <pc:sldChg chg="modSp">
        <pc:chgData name="マルヤマ　トモヤ" userId="S::a71342@st.takushoku-u.ac.jp::8751789b-8222-4e0f-9d90-34a07a3554a6" providerId="AD" clId="Web-{E96165C5-6C2B-43DC-832D-378E208E030D}" dt="2019-10-29T11:42:37.117" v="856" actId="20577"/>
        <pc:sldMkLst>
          <pc:docMk/>
          <pc:sldMk cId="330394571" sldId="452"/>
        </pc:sldMkLst>
        <pc:spChg chg="mod">
          <ac:chgData name="マルヤマ　トモヤ" userId="S::a71342@st.takushoku-u.ac.jp::8751789b-8222-4e0f-9d90-34a07a3554a6" providerId="AD" clId="Web-{E96165C5-6C2B-43DC-832D-378E208E030D}" dt="2019-10-29T11:42:37.117" v="856" actId="20577"/>
          <ac:spMkLst>
            <pc:docMk/>
            <pc:sldMk cId="330394571" sldId="452"/>
            <ac:spMk id="4" creationId="{2DED48F0-2020-413F-8E58-0F3150188426}"/>
          </ac:spMkLst>
        </pc:spChg>
      </pc:sldChg>
      <pc:sldChg chg="del">
        <pc:chgData name="マルヤマ　トモヤ" userId="S::a71342@st.takushoku-u.ac.jp::8751789b-8222-4e0f-9d90-34a07a3554a6" providerId="AD" clId="Web-{E96165C5-6C2B-43DC-832D-378E208E030D}" dt="2019-10-29T12:17:24.694" v="859"/>
        <pc:sldMkLst>
          <pc:docMk/>
          <pc:sldMk cId="1848320125" sldId="461"/>
        </pc:sldMkLst>
      </pc:sldChg>
      <pc:sldChg chg="addSp delSp modSp">
        <pc:chgData name="マルヤマ　トモヤ" userId="S::a71342@st.takushoku-u.ac.jp::8751789b-8222-4e0f-9d90-34a07a3554a6" providerId="AD" clId="Web-{E96165C5-6C2B-43DC-832D-378E208E030D}" dt="2019-10-29T11:23:46.413" v="687" actId="1076"/>
        <pc:sldMkLst>
          <pc:docMk/>
          <pc:sldMk cId="3446415859" sldId="475"/>
        </pc:sldMkLst>
        <pc:spChg chg="mod">
          <ac:chgData name="マルヤマ　トモヤ" userId="S::a71342@st.takushoku-u.ac.jp::8751789b-8222-4e0f-9d90-34a07a3554a6" providerId="AD" clId="Web-{E96165C5-6C2B-43DC-832D-378E208E030D}" dt="2019-10-29T11:02:39.253" v="0" actId="1076"/>
          <ac:spMkLst>
            <pc:docMk/>
            <pc:sldMk cId="3446415859" sldId="475"/>
            <ac:spMk id="4" creationId="{DFFD7EE6-01A0-4505-9D95-4218B173AAA8}"/>
          </ac:spMkLst>
        </pc:spChg>
        <pc:spChg chg="mod">
          <ac:chgData name="マルヤマ　トモヤ" userId="S::a71342@st.takushoku-u.ac.jp::8751789b-8222-4e0f-9d90-34a07a3554a6" providerId="AD" clId="Web-{E96165C5-6C2B-43DC-832D-378E208E030D}" dt="2019-10-29T11:22:07.880" v="675" actId="1076"/>
          <ac:spMkLst>
            <pc:docMk/>
            <pc:sldMk cId="3446415859" sldId="475"/>
            <ac:spMk id="5" creationId="{FDA90E30-2641-4C30-BB22-23D651831051}"/>
          </ac:spMkLst>
        </pc:spChg>
        <pc:spChg chg="mod">
          <ac:chgData name="マルヤマ　トモヤ" userId="S::a71342@st.takushoku-u.ac.jp::8751789b-8222-4e0f-9d90-34a07a3554a6" providerId="AD" clId="Web-{E96165C5-6C2B-43DC-832D-378E208E030D}" dt="2019-10-29T11:21:49.067" v="671" actId="14100"/>
          <ac:spMkLst>
            <pc:docMk/>
            <pc:sldMk cId="3446415859" sldId="475"/>
            <ac:spMk id="6" creationId="{28FB144C-F4EA-4031-ADC1-8863776314C2}"/>
          </ac:spMkLst>
        </pc:spChg>
        <pc:spChg chg="add mod">
          <ac:chgData name="マルヤマ　トモヤ" userId="S::a71342@st.takushoku-u.ac.jp::8751789b-8222-4e0f-9d90-34a07a3554a6" providerId="AD" clId="Web-{E96165C5-6C2B-43DC-832D-378E208E030D}" dt="2019-10-29T11:22:12.818" v="676" actId="14100"/>
          <ac:spMkLst>
            <pc:docMk/>
            <pc:sldMk cId="3446415859" sldId="475"/>
            <ac:spMk id="7" creationId="{C8DABF73-0E96-4EDA-8781-082B87809DE6}"/>
          </ac:spMkLst>
        </pc:spChg>
        <pc:spChg chg="add mod">
          <ac:chgData name="マルヤマ　トモヤ" userId="S::a71342@st.takushoku-u.ac.jp::8751789b-8222-4e0f-9d90-34a07a3554a6" providerId="AD" clId="Web-{E96165C5-6C2B-43DC-832D-378E208E030D}" dt="2019-10-29T11:23:46.413" v="687" actId="1076"/>
          <ac:spMkLst>
            <pc:docMk/>
            <pc:sldMk cId="3446415859" sldId="475"/>
            <ac:spMk id="8" creationId="{1ECE6197-EA7B-43D2-B7C4-F0BF6AAEE0D7}"/>
          </ac:spMkLst>
        </pc:spChg>
        <pc:spChg chg="mod">
          <ac:chgData name="マルヤマ　トモヤ" userId="S::a71342@st.takushoku-u.ac.jp::8751789b-8222-4e0f-9d90-34a07a3554a6" providerId="AD" clId="Web-{E96165C5-6C2B-43DC-832D-378E208E030D}" dt="2019-10-29T11:21:53.286" v="672" actId="1076"/>
          <ac:spMkLst>
            <pc:docMk/>
            <pc:sldMk cId="3446415859" sldId="475"/>
            <ac:spMk id="9" creationId="{8D29B67A-2723-4EA6-8EB7-BC7A13492546}"/>
          </ac:spMkLst>
        </pc:spChg>
        <pc:spChg chg="add del mod">
          <ac:chgData name="マルヤマ　トモヤ" userId="S::a71342@st.takushoku-u.ac.jp::8751789b-8222-4e0f-9d90-34a07a3554a6" providerId="AD" clId="Web-{E96165C5-6C2B-43DC-832D-378E208E030D}" dt="2019-10-29T11:17:31.142" v="422"/>
          <ac:spMkLst>
            <pc:docMk/>
            <pc:sldMk cId="3446415859" sldId="475"/>
            <ac:spMk id="10" creationId="{20039510-6A1A-429A-A620-DB1FB76DF47F}"/>
          </ac:spMkLst>
        </pc:spChg>
        <pc:spChg chg="add mod">
          <ac:chgData name="マルヤマ　トモヤ" userId="S::a71342@st.takushoku-u.ac.jp::8751789b-8222-4e0f-9d90-34a07a3554a6" providerId="AD" clId="Web-{E96165C5-6C2B-43DC-832D-378E208E030D}" dt="2019-10-29T11:22:17.865" v="677" actId="1076"/>
          <ac:spMkLst>
            <pc:docMk/>
            <pc:sldMk cId="3446415859" sldId="475"/>
            <ac:spMk id="11" creationId="{089CF5E6-0A8E-463D-B477-AB030C287A95}"/>
          </ac:spMkLst>
        </pc:spChg>
      </pc:sldChg>
      <pc:sldChg chg="modSp">
        <pc:chgData name="マルヤマ　トモヤ" userId="S::a71342@st.takushoku-u.ac.jp::8751789b-8222-4e0f-9d90-34a07a3554a6" providerId="AD" clId="Web-{E96165C5-6C2B-43DC-832D-378E208E030D}" dt="2019-10-29T11:26:40.384" v="692" actId="14100"/>
        <pc:sldMkLst>
          <pc:docMk/>
          <pc:sldMk cId="298327720" sldId="476"/>
        </pc:sldMkLst>
        <pc:spChg chg="mod">
          <ac:chgData name="マルヤマ　トモヤ" userId="S::a71342@st.takushoku-u.ac.jp::8751789b-8222-4e0f-9d90-34a07a3554a6" providerId="AD" clId="Web-{E96165C5-6C2B-43DC-832D-378E208E030D}" dt="2019-10-29T11:26:40.384" v="692" actId="14100"/>
          <ac:spMkLst>
            <pc:docMk/>
            <pc:sldMk cId="298327720" sldId="476"/>
            <ac:spMk id="3" creationId="{33819FB8-1CE0-476B-BCCD-54E5824CC15F}"/>
          </ac:spMkLst>
        </pc:spChg>
      </pc:sldChg>
      <pc:sldChg chg="new del">
        <pc:chgData name="マルヤマ　トモヤ" userId="S::a71342@st.takushoku-u.ac.jp::8751789b-8222-4e0f-9d90-34a07a3554a6" providerId="AD" clId="Web-{E96165C5-6C2B-43DC-832D-378E208E030D}" dt="2019-10-29T11:05:38.178" v="8"/>
        <pc:sldMkLst>
          <pc:docMk/>
          <pc:sldMk cId="698771707" sldId="477"/>
        </pc:sldMkLst>
      </pc:sldChg>
    </pc:docChg>
  </pc:docChgLst>
  <pc:docChgLst>
    <pc:chgData name="カトリ　ヒカル" userId="S::a71127@st.takushoku-u.ac.jp::7925d78e-1930-4a00-8eb4-81d293cf66e4" providerId="AD" clId="Web-{B2866159-F267-45D4-8C10-5283829C2C85}"/>
    <pc:docChg chg="modSld">
      <pc:chgData name="カトリ　ヒカル" userId="S::a71127@st.takushoku-u.ac.jp::7925d78e-1930-4a00-8eb4-81d293cf66e4" providerId="AD" clId="Web-{B2866159-F267-45D4-8C10-5283829C2C85}" dt="2019-10-29T12:25:01.322" v="221"/>
      <pc:docMkLst>
        <pc:docMk/>
      </pc:docMkLst>
      <pc:sldChg chg="modSp">
        <pc:chgData name="カトリ　ヒカル" userId="S::a71127@st.takushoku-u.ac.jp::7925d78e-1930-4a00-8eb4-81d293cf66e4" providerId="AD" clId="Web-{B2866159-F267-45D4-8C10-5283829C2C85}" dt="2019-10-29T11:01:40.300" v="1" actId="1076"/>
        <pc:sldMkLst>
          <pc:docMk/>
          <pc:sldMk cId="1868636228" sldId="256"/>
        </pc:sldMkLst>
        <pc:spChg chg="mod">
          <ac:chgData name="カトリ　ヒカル" userId="S::a71127@st.takushoku-u.ac.jp::7925d78e-1930-4a00-8eb4-81d293cf66e4" providerId="AD" clId="Web-{B2866159-F267-45D4-8C10-5283829C2C85}" dt="2019-10-29T11:01:40.300" v="1" actId="1076"/>
          <ac:spMkLst>
            <pc:docMk/>
            <pc:sldMk cId="1868636228" sldId="256"/>
            <ac:spMk id="2" creationId="{00000000-0000-0000-0000-000000000000}"/>
          </ac:spMkLst>
        </pc:spChg>
      </pc:sldChg>
      <pc:sldChg chg="modSp">
        <pc:chgData name="カトリ　ヒカル" userId="S::a71127@st.takushoku-u.ac.jp::7925d78e-1930-4a00-8eb4-81d293cf66e4" providerId="AD" clId="Web-{B2866159-F267-45D4-8C10-5283829C2C85}" dt="2019-10-29T11:46:10.998" v="199" actId="20577"/>
        <pc:sldMkLst>
          <pc:docMk/>
          <pc:sldMk cId="3791321563" sldId="454"/>
        </pc:sldMkLst>
        <pc:spChg chg="mod">
          <ac:chgData name="カトリ　ヒカル" userId="S::a71127@st.takushoku-u.ac.jp::7925d78e-1930-4a00-8eb4-81d293cf66e4" providerId="AD" clId="Web-{B2866159-F267-45D4-8C10-5283829C2C85}" dt="2019-10-29T11:46:10.998" v="199" actId="20577"/>
          <ac:spMkLst>
            <pc:docMk/>
            <pc:sldMk cId="3791321563" sldId="454"/>
            <ac:spMk id="5" creationId="{47DE2F71-4B8A-4F89-8BD4-E387DF9F4AEB}"/>
          </ac:spMkLst>
        </pc:spChg>
      </pc:sldChg>
      <pc:sldChg chg="modSp">
        <pc:chgData name="カトリ　ヒカル" userId="S::a71127@st.takushoku-u.ac.jp::7925d78e-1930-4a00-8eb4-81d293cf66e4" providerId="AD" clId="Web-{B2866159-F267-45D4-8C10-5283829C2C85}" dt="2019-10-29T12:25:01.322" v="221"/>
        <pc:sldMkLst>
          <pc:docMk/>
          <pc:sldMk cId="4118133197" sldId="464"/>
        </pc:sldMkLst>
        <pc:spChg chg="mod">
          <ac:chgData name="カトリ　ヒカル" userId="S::a71127@st.takushoku-u.ac.jp::7925d78e-1930-4a00-8eb4-81d293cf66e4" providerId="AD" clId="Web-{B2866159-F267-45D4-8C10-5283829C2C85}" dt="2019-10-29T12:24:26.493" v="212" actId="14100"/>
          <ac:spMkLst>
            <pc:docMk/>
            <pc:sldMk cId="4118133197" sldId="464"/>
            <ac:spMk id="4" creationId="{DD36E7A9-462A-4808-BD26-BF07A17BECCA}"/>
          </ac:spMkLst>
        </pc:spChg>
        <pc:spChg chg="mod">
          <ac:chgData name="カトリ　ヒカル" userId="S::a71127@st.takushoku-u.ac.jp::7925d78e-1930-4a00-8eb4-81d293cf66e4" providerId="AD" clId="Web-{B2866159-F267-45D4-8C10-5283829C2C85}" dt="2019-10-29T12:24:30.712" v="213" actId="1076"/>
          <ac:spMkLst>
            <pc:docMk/>
            <pc:sldMk cId="4118133197" sldId="464"/>
            <ac:spMk id="5" creationId="{C516BD52-36CE-4A8C-8F6C-EC151DD76F87}"/>
          </ac:spMkLst>
        </pc:spChg>
        <pc:spChg chg="mod">
          <ac:chgData name="カトリ　ヒカル" userId="S::a71127@st.takushoku-u.ac.jp::7925d78e-1930-4a00-8eb4-81d293cf66e4" providerId="AD" clId="Web-{B2866159-F267-45D4-8C10-5283829C2C85}" dt="2019-10-29T12:25:01.322" v="221"/>
          <ac:spMkLst>
            <pc:docMk/>
            <pc:sldMk cId="4118133197" sldId="464"/>
            <ac:spMk id="7" creationId="{BD872702-B730-43EB-BC2F-18CBD72297CC}"/>
          </ac:spMkLst>
        </pc:spChg>
        <pc:spChg chg="mod">
          <ac:chgData name="カトリ　ヒカル" userId="S::a71127@st.takushoku-u.ac.jp::7925d78e-1930-4a00-8eb4-81d293cf66e4" providerId="AD" clId="Web-{B2866159-F267-45D4-8C10-5283829C2C85}" dt="2019-10-29T12:24:35.165" v="214" actId="1076"/>
          <ac:spMkLst>
            <pc:docMk/>
            <pc:sldMk cId="4118133197" sldId="464"/>
            <ac:spMk id="8" creationId="{719268E7-D75E-496A-BFF1-617839247D41}"/>
          </ac:spMkLst>
        </pc:spChg>
      </pc:sldChg>
      <pc:sldChg chg="addSp modSp">
        <pc:chgData name="カトリ　ヒカル" userId="S::a71127@st.takushoku-u.ac.jp::7925d78e-1930-4a00-8eb4-81d293cf66e4" providerId="AD" clId="Web-{B2866159-F267-45D4-8C10-5283829C2C85}" dt="2019-10-29T12:23:46.087" v="205" actId="1076"/>
        <pc:sldMkLst>
          <pc:docMk/>
          <pc:sldMk cId="3052278815" sldId="471"/>
        </pc:sldMkLst>
        <pc:spChg chg="add mod">
          <ac:chgData name="カトリ　ヒカル" userId="S::a71127@st.takushoku-u.ac.jp::7925d78e-1930-4a00-8eb4-81d293cf66e4" providerId="AD" clId="Web-{B2866159-F267-45D4-8C10-5283829C2C85}" dt="2019-10-29T12:23:46.087" v="205" actId="1076"/>
          <ac:spMkLst>
            <pc:docMk/>
            <pc:sldMk cId="3052278815" sldId="471"/>
            <ac:spMk id="3" creationId="{AB796413-F873-406D-AE83-4B788702D429}"/>
          </ac:spMkLst>
        </pc:spChg>
        <pc:spChg chg="mod">
          <ac:chgData name="カトリ　ヒカル" userId="S::a71127@st.takushoku-u.ac.jp::7925d78e-1930-4a00-8eb4-81d293cf66e4" providerId="AD" clId="Web-{B2866159-F267-45D4-8C10-5283829C2C85}" dt="2019-10-29T12:23:28.087" v="202" actId="1076"/>
          <ac:spMkLst>
            <pc:docMk/>
            <pc:sldMk cId="3052278815" sldId="471"/>
            <ac:spMk id="11" creationId="{7E72E880-89E7-4485-9F20-D2D4E4C36781}"/>
          </ac:spMkLst>
        </pc:spChg>
      </pc:sldChg>
      <pc:sldChg chg="modSp">
        <pc:chgData name="カトリ　ヒカル" userId="S::a71127@st.takushoku-u.ac.jp::7925d78e-1930-4a00-8eb4-81d293cf66e4" providerId="AD" clId="Web-{B2866159-F267-45D4-8C10-5283829C2C85}" dt="2019-10-29T12:24:08.259" v="210" actId="1076"/>
        <pc:sldMkLst>
          <pc:docMk/>
          <pc:sldMk cId="1187733159" sldId="474"/>
        </pc:sldMkLst>
        <pc:spChg chg="mod">
          <ac:chgData name="カトリ　ヒカル" userId="S::a71127@st.takushoku-u.ac.jp::7925d78e-1930-4a00-8eb4-81d293cf66e4" providerId="AD" clId="Web-{B2866159-F267-45D4-8C10-5283829C2C85}" dt="2019-10-29T12:24:08.259" v="210" actId="1076"/>
          <ac:spMkLst>
            <pc:docMk/>
            <pc:sldMk cId="1187733159" sldId="474"/>
            <ac:spMk id="9" creationId="{D639B280-2B94-44A6-AF7E-229632831E4C}"/>
          </ac:spMkLst>
        </pc:spChg>
      </pc:sldChg>
      <pc:sldChg chg="addSp modSp">
        <pc:chgData name="カトリ　ヒカル" userId="S::a71127@st.takushoku-u.ac.jp::7925d78e-1930-4a00-8eb4-81d293cf66e4" providerId="AD" clId="Web-{B2866159-F267-45D4-8C10-5283829C2C85}" dt="2019-10-29T11:15:14.118" v="164" actId="1076"/>
        <pc:sldMkLst>
          <pc:docMk/>
          <pc:sldMk cId="3446415859" sldId="475"/>
        </pc:sldMkLst>
        <pc:spChg chg="add mod">
          <ac:chgData name="カトリ　ヒカル" userId="S::a71127@st.takushoku-u.ac.jp::7925d78e-1930-4a00-8eb4-81d293cf66e4" providerId="AD" clId="Web-{B2866159-F267-45D4-8C10-5283829C2C85}" dt="2019-10-29T11:15:14.118" v="164" actId="1076"/>
          <ac:spMkLst>
            <pc:docMk/>
            <pc:sldMk cId="3446415859" sldId="475"/>
            <ac:spMk id="9" creationId="{8D29B67A-2723-4EA6-8EB7-BC7A13492546}"/>
          </ac:spMkLst>
        </pc:spChg>
      </pc:sldChg>
      <pc:sldChg chg="modSp">
        <pc:chgData name="カトリ　ヒカル" userId="S::a71127@st.takushoku-u.ac.jp::7925d78e-1930-4a00-8eb4-81d293cf66e4" providerId="AD" clId="Web-{B2866159-F267-45D4-8C10-5283829C2C85}" dt="2019-10-29T11:21:08.292" v="188" actId="1076"/>
        <pc:sldMkLst>
          <pc:docMk/>
          <pc:sldMk cId="298327720" sldId="476"/>
        </pc:sldMkLst>
        <pc:spChg chg="mod">
          <ac:chgData name="カトリ　ヒカル" userId="S::a71127@st.takushoku-u.ac.jp::7925d78e-1930-4a00-8eb4-81d293cf66e4" providerId="AD" clId="Web-{B2866159-F267-45D4-8C10-5283829C2C85}" dt="2019-10-29T11:11:36.851" v="159" actId="20577"/>
          <ac:spMkLst>
            <pc:docMk/>
            <pc:sldMk cId="298327720" sldId="476"/>
            <ac:spMk id="2" creationId="{C9E5F3F6-E15B-44B2-88EC-2500E1DDBE8E}"/>
          </ac:spMkLst>
        </pc:spChg>
        <pc:spChg chg="mod">
          <ac:chgData name="カトリ　ヒカル" userId="S::a71127@st.takushoku-u.ac.jp::7925d78e-1930-4a00-8eb4-81d293cf66e4" providerId="AD" clId="Web-{B2866159-F267-45D4-8C10-5283829C2C85}" dt="2019-10-29T11:11:05.773" v="144" actId="20577"/>
          <ac:spMkLst>
            <pc:docMk/>
            <pc:sldMk cId="298327720" sldId="476"/>
            <ac:spMk id="3" creationId="{33819FB8-1CE0-476B-BCCD-54E5824CC15F}"/>
          </ac:spMkLst>
        </pc:spChg>
        <pc:spChg chg="mod">
          <ac:chgData name="カトリ　ヒカル" userId="S::a71127@st.takushoku-u.ac.jp::7925d78e-1930-4a00-8eb4-81d293cf66e4" providerId="AD" clId="Web-{B2866159-F267-45D4-8C10-5283829C2C85}" dt="2019-10-29T11:09:08.944" v="16" actId="1076"/>
          <ac:spMkLst>
            <pc:docMk/>
            <pc:sldMk cId="298327720" sldId="476"/>
            <ac:spMk id="5" creationId="{A8A751FD-0EB7-49E5-B617-9512144CC01D}"/>
          </ac:spMkLst>
        </pc:spChg>
        <pc:spChg chg="mod">
          <ac:chgData name="カトリ　ヒカル" userId="S::a71127@st.takushoku-u.ac.jp::7925d78e-1930-4a00-8eb4-81d293cf66e4" providerId="AD" clId="Web-{B2866159-F267-45D4-8C10-5283829C2C85}" dt="2019-10-29T11:21:08.292" v="188" actId="1076"/>
          <ac:spMkLst>
            <pc:docMk/>
            <pc:sldMk cId="298327720" sldId="476"/>
            <ac:spMk id="6" creationId="{1A4D2D32-3307-4CE7-9478-17752AFE877B}"/>
          </ac:spMkLst>
        </pc:spChg>
      </pc:sldChg>
    </pc:docChg>
  </pc:docChgLst>
  <pc:docChgLst>
    <pc:chgData name="ヨコオ　レイ" userId="S::a71377@st.takushoku-u.ac.jp::5ef8c68c-7bdf-4008-854e-3343d3eda687" providerId="AD" clId="Web-{F8953888-E284-44B3-8B0B-F1708C6DA56C}"/>
    <pc:docChg chg="modSld">
      <pc:chgData name="ヨコオ　レイ" userId="S::a71377@st.takushoku-u.ac.jp::5ef8c68c-7bdf-4008-854e-3343d3eda687" providerId="AD" clId="Web-{F8953888-E284-44B3-8B0B-F1708C6DA56C}" dt="2019-11-02T06:38:07.334" v="86" actId="20577"/>
      <pc:docMkLst>
        <pc:docMk/>
      </pc:docMkLst>
      <pc:sldChg chg="modSp">
        <pc:chgData name="ヨコオ　レイ" userId="S::a71377@st.takushoku-u.ac.jp::5ef8c68c-7bdf-4008-854e-3343d3eda687" providerId="AD" clId="Web-{F8953888-E284-44B3-8B0B-F1708C6DA56C}" dt="2019-11-02T06:38:05.209" v="85" actId="20577"/>
        <pc:sldMkLst>
          <pc:docMk/>
          <pc:sldMk cId="3052278815" sldId="471"/>
        </pc:sldMkLst>
        <pc:spChg chg="mod">
          <ac:chgData name="ヨコオ　レイ" userId="S::a71377@st.takushoku-u.ac.jp::5ef8c68c-7bdf-4008-854e-3343d3eda687" providerId="AD" clId="Web-{F8953888-E284-44B3-8B0B-F1708C6DA56C}" dt="2019-11-02T06:38:05.209" v="85" actId="20577"/>
          <ac:spMkLst>
            <pc:docMk/>
            <pc:sldMk cId="3052278815" sldId="471"/>
            <ac:spMk id="11" creationId="{7E72E880-89E7-4485-9F20-D2D4E4C36781}"/>
          </ac:spMkLst>
        </pc:spChg>
      </pc:sldChg>
      <pc:sldChg chg="addSp delSp modSp">
        <pc:chgData name="ヨコオ　レイ" userId="S::a71377@st.takushoku-u.ac.jp::5ef8c68c-7bdf-4008-854e-3343d3eda687" providerId="AD" clId="Web-{F8953888-E284-44B3-8B0B-F1708C6DA56C}" dt="2019-11-02T03:51:26.926" v="66" actId="1076"/>
        <pc:sldMkLst>
          <pc:docMk/>
          <pc:sldMk cId="8906097" sldId="480"/>
        </pc:sldMkLst>
        <pc:picChg chg="mod">
          <ac:chgData name="ヨコオ　レイ" userId="S::a71377@st.takushoku-u.ac.jp::5ef8c68c-7bdf-4008-854e-3343d3eda687" providerId="AD" clId="Web-{F8953888-E284-44B3-8B0B-F1708C6DA56C}" dt="2019-11-02T03:33:42.437" v="3" actId="1076"/>
          <ac:picMkLst>
            <pc:docMk/>
            <pc:sldMk cId="8906097" sldId="480"/>
            <ac:picMk id="17" creationId="{FD77CB9D-8CE5-40F4-B914-84D974967CA1}"/>
          </ac:picMkLst>
        </pc:picChg>
        <pc:cxnChg chg="add mod">
          <ac:chgData name="ヨコオ　レイ" userId="S::a71377@st.takushoku-u.ac.jp::5ef8c68c-7bdf-4008-854e-3343d3eda687" providerId="AD" clId="Web-{F8953888-E284-44B3-8B0B-F1708C6DA56C}" dt="2019-11-02T03:35:16.953" v="12" actId="14100"/>
          <ac:cxnSpMkLst>
            <pc:docMk/>
            <pc:sldMk cId="8906097" sldId="480"/>
            <ac:cxnSpMk id="3" creationId="{DB578C6F-120D-4452-9A1B-7D71AB53A2C6}"/>
          </ac:cxnSpMkLst>
        </pc:cxnChg>
        <pc:cxnChg chg="add mod">
          <ac:chgData name="ヨコオ　レイ" userId="S::a71377@st.takushoku-u.ac.jp::5ef8c68c-7bdf-4008-854e-3343d3eda687" providerId="AD" clId="Web-{F8953888-E284-44B3-8B0B-F1708C6DA56C}" dt="2019-11-02T03:35:47.456" v="15" actId="14100"/>
          <ac:cxnSpMkLst>
            <pc:docMk/>
            <pc:sldMk cId="8906097" sldId="480"/>
            <ac:cxnSpMk id="18" creationId="{72A0E954-B5C5-4873-AFE5-82BCC13DC630}"/>
          </ac:cxnSpMkLst>
        </pc:cxnChg>
        <pc:cxnChg chg="add mod">
          <ac:chgData name="ヨコオ　レイ" userId="S::a71377@st.takushoku-u.ac.jp::5ef8c68c-7bdf-4008-854e-3343d3eda687" providerId="AD" clId="Web-{F8953888-E284-44B3-8B0B-F1708C6DA56C}" dt="2019-11-02T03:36:56.518" v="21" actId="14100"/>
          <ac:cxnSpMkLst>
            <pc:docMk/>
            <pc:sldMk cId="8906097" sldId="480"/>
            <ac:cxnSpMk id="27" creationId="{70EB3FBF-1297-4ABF-ADE7-B42C129CF299}"/>
          </ac:cxnSpMkLst>
        </pc:cxnChg>
        <pc:cxnChg chg="add del mod">
          <ac:chgData name="ヨコオ　レイ" userId="S::a71377@st.takushoku-u.ac.jp::5ef8c68c-7bdf-4008-854e-3343d3eda687" providerId="AD" clId="Web-{F8953888-E284-44B3-8B0B-F1708C6DA56C}" dt="2019-11-02T03:38:59.831" v="39"/>
          <ac:cxnSpMkLst>
            <pc:docMk/>
            <pc:sldMk cId="8906097" sldId="480"/>
            <ac:cxnSpMk id="28" creationId="{B1237517-A7B7-49BB-8833-9B536996320D}"/>
          </ac:cxnSpMkLst>
        </pc:cxnChg>
        <pc:cxnChg chg="add mod">
          <ac:chgData name="ヨコオ　レイ" userId="S::a71377@st.takushoku-u.ac.jp::5ef8c68c-7bdf-4008-854e-3343d3eda687" providerId="AD" clId="Web-{F8953888-E284-44B3-8B0B-F1708C6DA56C}" dt="2019-11-02T03:39:50.862" v="42" actId="14100"/>
          <ac:cxnSpMkLst>
            <pc:docMk/>
            <pc:sldMk cId="8906097" sldId="480"/>
            <ac:cxnSpMk id="29" creationId="{D0F06812-134C-46C4-9A74-4AA0D5B9F062}"/>
          </ac:cxnSpMkLst>
        </pc:cxnChg>
        <pc:cxnChg chg="add mod">
          <ac:chgData name="ヨコオ　レイ" userId="S::a71377@st.takushoku-u.ac.jp::5ef8c68c-7bdf-4008-854e-3343d3eda687" providerId="AD" clId="Web-{F8953888-E284-44B3-8B0B-F1708C6DA56C}" dt="2019-11-02T03:43:34.113" v="52" actId="14100"/>
          <ac:cxnSpMkLst>
            <pc:docMk/>
            <pc:sldMk cId="8906097" sldId="480"/>
            <ac:cxnSpMk id="30" creationId="{4AD7023F-18CB-4013-A97A-FB8378169B59}"/>
          </ac:cxnSpMkLst>
        </pc:cxnChg>
        <pc:cxnChg chg="add mod">
          <ac:chgData name="ヨコオ　レイ" userId="S::a71377@st.takushoku-u.ac.jp::5ef8c68c-7bdf-4008-854e-3343d3eda687" providerId="AD" clId="Web-{F8953888-E284-44B3-8B0B-F1708C6DA56C}" dt="2019-11-02T03:47:43.504" v="61"/>
          <ac:cxnSpMkLst>
            <pc:docMk/>
            <pc:sldMk cId="8906097" sldId="480"/>
            <ac:cxnSpMk id="31" creationId="{0488B225-3BB0-4829-9622-70A100945171}"/>
          </ac:cxnSpMkLst>
        </pc:cxnChg>
        <pc:cxnChg chg="add del mod">
          <ac:chgData name="ヨコオ　レイ" userId="S::a71377@st.takushoku-u.ac.jp::5ef8c68c-7bdf-4008-854e-3343d3eda687" providerId="AD" clId="Web-{F8953888-E284-44B3-8B0B-F1708C6DA56C}" dt="2019-11-02T03:46:42.223" v="56"/>
          <ac:cxnSpMkLst>
            <pc:docMk/>
            <pc:sldMk cId="8906097" sldId="480"/>
            <ac:cxnSpMk id="32" creationId="{5AB95D6F-4DBB-4BD5-9D45-464BC5354C0F}"/>
          </ac:cxnSpMkLst>
        </pc:cxnChg>
        <pc:cxnChg chg="add mod">
          <ac:chgData name="ヨコオ　レイ" userId="S::a71377@st.takushoku-u.ac.jp::5ef8c68c-7bdf-4008-854e-3343d3eda687" providerId="AD" clId="Web-{F8953888-E284-44B3-8B0B-F1708C6DA56C}" dt="2019-11-02T03:47:12.598" v="59" actId="14100"/>
          <ac:cxnSpMkLst>
            <pc:docMk/>
            <pc:sldMk cId="8906097" sldId="480"/>
            <ac:cxnSpMk id="33" creationId="{A25622A7-8ABC-4C07-9A31-22A282606B9B}"/>
          </ac:cxnSpMkLst>
        </pc:cxnChg>
        <pc:cxnChg chg="add mod">
          <ac:chgData name="ヨコオ　レイ" userId="S::a71377@st.takushoku-u.ac.jp::5ef8c68c-7bdf-4008-854e-3343d3eda687" providerId="AD" clId="Web-{F8953888-E284-44B3-8B0B-F1708C6DA56C}" dt="2019-11-02T03:48:45.677" v="64" actId="14100"/>
          <ac:cxnSpMkLst>
            <pc:docMk/>
            <pc:sldMk cId="8906097" sldId="480"/>
            <ac:cxnSpMk id="34" creationId="{CA0B1CC9-70D4-4966-9BA2-E6C7D07C82C2}"/>
          </ac:cxnSpMkLst>
        </pc:cxnChg>
        <pc:cxnChg chg="add mod">
          <ac:chgData name="ヨコオ　レイ" userId="S::a71377@st.takushoku-u.ac.jp::5ef8c68c-7bdf-4008-854e-3343d3eda687" providerId="AD" clId="Web-{F8953888-E284-44B3-8B0B-F1708C6DA56C}" dt="2019-11-02T03:51:26.926" v="66" actId="1076"/>
          <ac:cxnSpMkLst>
            <pc:docMk/>
            <pc:sldMk cId="8906097" sldId="480"/>
            <ac:cxnSpMk id="35" creationId="{1CCC6C60-7E2A-4DFA-BBA1-F62BF621AA57}"/>
          </ac:cxnSpMkLst>
        </pc:cxnChg>
      </pc:sldChg>
      <pc:sldChg chg="modSp">
        <pc:chgData name="ヨコオ　レイ" userId="S::a71377@st.takushoku-u.ac.jp::5ef8c68c-7bdf-4008-854e-3343d3eda687" providerId="AD" clId="Web-{F8953888-E284-44B3-8B0B-F1708C6DA56C}" dt="2019-11-02T05:11:06.570" v="73" actId="14100"/>
        <pc:sldMkLst>
          <pc:docMk/>
          <pc:sldMk cId="1834461353" sldId="482"/>
        </pc:sldMkLst>
        <pc:spChg chg="mod">
          <ac:chgData name="ヨコオ　レイ" userId="S::a71377@st.takushoku-u.ac.jp::5ef8c68c-7bdf-4008-854e-3343d3eda687" providerId="AD" clId="Web-{F8953888-E284-44B3-8B0B-F1708C6DA56C}" dt="2019-11-02T05:09:03.335" v="67" actId="1076"/>
          <ac:spMkLst>
            <pc:docMk/>
            <pc:sldMk cId="1834461353" sldId="482"/>
            <ac:spMk id="13" creationId="{12279CD8-F8B1-4A2F-81F7-84F04C690E2E}"/>
          </ac:spMkLst>
        </pc:spChg>
        <pc:spChg chg="mod">
          <ac:chgData name="ヨコオ　レイ" userId="S::a71377@st.takushoku-u.ac.jp::5ef8c68c-7bdf-4008-854e-3343d3eda687" providerId="AD" clId="Web-{F8953888-E284-44B3-8B0B-F1708C6DA56C}" dt="2019-11-02T05:11:06.570" v="73" actId="14100"/>
          <ac:spMkLst>
            <pc:docMk/>
            <pc:sldMk cId="1834461353" sldId="482"/>
            <ac:spMk id="15" creationId="{9F4B9D71-9BF3-4F84-8B91-175F5D99C704}"/>
          </ac:spMkLst>
        </pc:spChg>
        <pc:spChg chg="mod">
          <ac:chgData name="ヨコオ　レイ" userId="S::a71377@st.takushoku-u.ac.jp::5ef8c68c-7bdf-4008-854e-3343d3eda687" providerId="AD" clId="Web-{F8953888-E284-44B3-8B0B-F1708C6DA56C}" dt="2019-11-02T05:10:55.742" v="71" actId="14100"/>
          <ac:spMkLst>
            <pc:docMk/>
            <pc:sldMk cId="1834461353" sldId="482"/>
            <ac:spMk id="16" creationId="{EC235B05-4C2C-4D07-8D22-C1780B0BCA8B}"/>
          </ac:spMkLst>
        </pc:spChg>
      </pc:sldChg>
    </pc:docChg>
  </pc:docChgLst>
  <pc:docChgLst>
    <pc:chgData name="ヨコオ　レイ" userId="S::a71377@st.takushoku-u.ac.jp::5ef8c68c-7bdf-4008-854e-3343d3eda687" providerId="AD" clId="Web-{E8430779-7964-D505-B44D-6B21FCCA235A}"/>
    <pc:docChg chg="addSld delSld modSld sldOrd">
      <pc:chgData name="ヨコオ　レイ" userId="S::a71377@st.takushoku-u.ac.jp::5ef8c68c-7bdf-4008-854e-3343d3eda687" providerId="AD" clId="Web-{E8430779-7964-D505-B44D-6B21FCCA235A}" dt="2019-12-18T11:48:02.569" v="2503"/>
      <pc:docMkLst>
        <pc:docMk/>
      </pc:docMkLst>
      <pc:sldChg chg="modSp ord">
        <pc:chgData name="ヨコオ　レイ" userId="S::a71377@st.takushoku-u.ac.jp::5ef8c68c-7bdf-4008-854e-3343d3eda687" providerId="AD" clId="Web-{E8430779-7964-D505-B44D-6B21FCCA235A}" dt="2019-12-18T09:19:18.251" v="1277" actId="20577"/>
        <pc:sldMkLst>
          <pc:docMk/>
          <pc:sldMk cId="8906097" sldId="480"/>
        </pc:sldMkLst>
        <pc:spChg chg="mod">
          <ac:chgData name="ヨコオ　レイ" userId="S::a71377@st.takushoku-u.ac.jp::5ef8c68c-7bdf-4008-854e-3343d3eda687" providerId="AD" clId="Web-{E8430779-7964-D505-B44D-6B21FCCA235A}" dt="2019-12-18T07:10:15.021" v="736" actId="20577"/>
          <ac:spMkLst>
            <pc:docMk/>
            <pc:sldMk cId="8906097" sldId="480"/>
            <ac:spMk id="2" creationId="{6F634DC2-F9D5-4C09-B0A5-7DFF8C04A3B0}"/>
          </ac:spMkLst>
        </pc:spChg>
        <pc:spChg chg="mod">
          <ac:chgData name="ヨコオ　レイ" userId="S::a71377@st.takushoku-u.ac.jp::5ef8c68c-7bdf-4008-854e-3343d3eda687" providerId="AD" clId="Web-{E8430779-7964-D505-B44D-6B21FCCA235A}" dt="2019-12-18T09:19:18.251" v="1277" actId="20577"/>
          <ac:spMkLst>
            <pc:docMk/>
            <pc:sldMk cId="8906097" sldId="480"/>
            <ac:spMk id="25" creationId="{EF3D58EC-B1B0-4B13-9783-6AF662060924}"/>
          </ac:spMkLst>
        </pc:spChg>
      </pc:sldChg>
      <pc:sldChg chg="modSp">
        <pc:chgData name="ヨコオ　レイ" userId="S::a71377@st.takushoku-u.ac.jp::5ef8c68c-7bdf-4008-854e-3343d3eda687" providerId="AD" clId="Web-{E8430779-7964-D505-B44D-6B21FCCA235A}" dt="2019-12-18T09:10:40.077" v="1256" actId="20577"/>
        <pc:sldMkLst>
          <pc:docMk/>
          <pc:sldMk cId="3855246299" sldId="483"/>
        </pc:sldMkLst>
        <pc:spChg chg="mod">
          <ac:chgData name="ヨコオ　レイ" userId="S::a71377@st.takushoku-u.ac.jp::5ef8c68c-7bdf-4008-854e-3343d3eda687" providerId="AD" clId="Web-{E8430779-7964-D505-B44D-6B21FCCA235A}" dt="2019-12-18T09:10:40.077" v="1256" actId="20577"/>
          <ac:spMkLst>
            <pc:docMk/>
            <pc:sldMk cId="3855246299" sldId="483"/>
            <ac:spMk id="2" creationId="{459BB3FA-473B-492E-93C5-25C7753A5192}"/>
          </ac:spMkLst>
        </pc:spChg>
      </pc:sldChg>
      <pc:sldChg chg="modSp">
        <pc:chgData name="ヨコオ　レイ" userId="S::a71377@st.takushoku-u.ac.jp::5ef8c68c-7bdf-4008-854e-3343d3eda687" providerId="AD" clId="Web-{E8430779-7964-D505-B44D-6B21FCCA235A}" dt="2019-12-18T09:19:48.705" v="1281" actId="20577"/>
        <pc:sldMkLst>
          <pc:docMk/>
          <pc:sldMk cId="260116325" sldId="538"/>
        </pc:sldMkLst>
        <pc:spChg chg="mod">
          <ac:chgData name="ヨコオ　レイ" userId="S::a71377@st.takushoku-u.ac.jp::5ef8c68c-7bdf-4008-854e-3343d3eda687" providerId="AD" clId="Web-{E8430779-7964-D505-B44D-6B21FCCA235A}" dt="2019-12-18T09:19:48.705" v="1281" actId="20577"/>
          <ac:spMkLst>
            <pc:docMk/>
            <pc:sldMk cId="260116325" sldId="538"/>
            <ac:spMk id="2" creationId="{00000000-0000-0000-0000-000000000000}"/>
          </ac:spMkLst>
        </pc:spChg>
      </pc:sldChg>
      <pc:sldChg chg="modSp">
        <pc:chgData name="ヨコオ　レイ" userId="S::a71377@st.takushoku-u.ac.jp::5ef8c68c-7bdf-4008-854e-3343d3eda687" providerId="AD" clId="Web-{E8430779-7964-D505-B44D-6B21FCCA235A}" dt="2019-12-18T09:12:43.453" v="1267" actId="20577"/>
        <pc:sldMkLst>
          <pc:docMk/>
          <pc:sldMk cId="2163442985" sldId="597"/>
        </pc:sldMkLst>
        <pc:spChg chg="mod">
          <ac:chgData name="ヨコオ　レイ" userId="S::a71377@st.takushoku-u.ac.jp::5ef8c68c-7bdf-4008-854e-3343d3eda687" providerId="AD" clId="Web-{E8430779-7964-D505-B44D-6B21FCCA235A}" dt="2019-12-18T09:12:43.453" v="1267" actId="20577"/>
          <ac:spMkLst>
            <pc:docMk/>
            <pc:sldMk cId="2163442985" sldId="597"/>
            <ac:spMk id="18" creationId="{4F4873AB-2AE5-4716-9B64-68067362EF89}"/>
          </ac:spMkLst>
        </pc:spChg>
      </pc:sldChg>
      <pc:sldChg chg="modSp">
        <pc:chgData name="ヨコオ　レイ" userId="S::a71377@st.takushoku-u.ac.jp::5ef8c68c-7bdf-4008-854e-3343d3eda687" providerId="AD" clId="Web-{E8430779-7964-D505-B44D-6B21FCCA235A}" dt="2019-12-18T08:07:28.974" v="1122" actId="20577"/>
        <pc:sldMkLst>
          <pc:docMk/>
          <pc:sldMk cId="756174024" sldId="598"/>
        </pc:sldMkLst>
        <pc:spChg chg="mod">
          <ac:chgData name="ヨコオ　レイ" userId="S::a71377@st.takushoku-u.ac.jp::5ef8c68c-7bdf-4008-854e-3343d3eda687" providerId="AD" clId="Web-{E8430779-7964-D505-B44D-6B21FCCA235A}" dt="2019-12-18T08:07:28.974" v="1122" actId="20577"/>
          <ac:spMkLst>
            <pc:docMk/>
            <pc:sldMk cId="756174024" sldId="598"/>
            <ac:spMk id="2" creationId="{05963E95-AE9E-4A5A-9D21-BED1FD987C89}"/>
          </ac:spMkLst>
        </pc:spChg>
      </pc:sldChg>
      <pc:sldChg chg="modSp">
        <pc:chgData name="ヨコオ　レイ" userId="S::a71377@st.takushoku-u.ac.jp::5ef8c68c-7bdf-4008-854e-3343d3eda687" providerId="AD" clId="Web-{E8430779-7964-D505-B44D-6B21FCCA235A}" dt="2019-12-18T07:55:22.770" v="937" actId="20577"/>
        <pc:sldMkLst>
          <pc:docMk/>
          <pc:sldMk cId="1837029195" sldId="611"/>
        </pc:sldMkLst>
        <pc:spChg chg="mod">
          <ac:chgData name="ヨコオ　レイ" userId="S::a71377@st.takushoku-u.ac.jp::5ef8c68c-7bdf-4008-854e-3343d3eda687" providerId="AD" clId="Web-{E8430779-7964-D505-B44D-6B21FCCA235A}" dt="2019-12-18T07:55:22.770" v="937" actId="20577"/>
          <ac:spMkLst>
            <pc:docMk/>
            <pc:sldMk cId="1837029195" sldId="611"/>
            <ac:spMk id="5" creationId="{76B0C6D9-66AD-4983-BA55-9B22F63481E6}"/>
          </ac:spMkLst>
        </pc:spChg>
      </pc:sldChg>
      <pc:sldChg chg="modSp ord">
        <pc:chgData name="ヨコオ　レイ" userId="S::a71377@st.takushoku-u.ac.jp::5ef8c68c-7bdf-4008-854e-3343d3eda687" providerId="AD" clId="Web-{E8430779-7964-D505-B44D-6B21FCCA235A}" dt="2019-12-18T05:56:08.726" v="90" actId="20577"/>
        <pc:sldMkLst>
          <pc:docMk/>
          <pc:sldMk cId="1237807544" sldId="617"/>
        </pc:sldMkLst>
        <pc:spChg chg="mod">
          <ac:chgData name="ヨコオ　レイ" userId="S::a71377@st.takushoku-u.ac.jp::5ef8c68c-7bdf-4008-854e-3343d3eda687" providerId="AD" clId="Web-{E8430779-7964-D505-B44D-6B21FCCA235A}" dt="2019-12-18T05:56:08.726" v="90" actId="20577"/>
          <ac:spMkLst>
            <pc:docMk/>
            <pc:sldMk cId="1237807544" sldId="617"/>
            <ac:spMk id="6" creationId="{22636EBE-DEF6-4570-8938-AF4ED9A53ADB}"/>
          </ac:spMkLst>
        </pc:spChg>
      </pc:sldChg>
      <pc:sldChg chg="modSp">
        <pc:chgData name="ヨコオ　レイ" userId="S::a71377@st.takushoku-u.ac.jp::5ef8c68c-7bdf-4008-854e-3343d3eda687" providerId="AD" clId="Web-{E8430779-7964-D505-B44D-6B21FCCA235A}" dt="2019-12-18T07:51:48.379" v="922" actId="1076"/>
        <pc:sldMkLst>
          <pc:docMk/>
          <pc:sldMk cId="1092068502" sldId="631"/>
        </pc:sldMkLst>
        <pc:spChg chg="mod">
          <ac:chgData name="ヨコオ　レイ" userId="S::a71377@st.takushoku-u.ac.jp::5ef8c68c-7bdf-4008-854e-3343d3eda687" providerId="AD" clId="Web-{E8430779-7964-D505-B44D-6B21FCCA235A}" dt="2019-12-18T07:51:48.379" v="922" actId="1076"/>
          <ac:spMkLst>
            <pc:docMk/>
            <pc:sldMk cId="1092068502" sldId="631"/>
            <ac:spMk id="5" creationId="{E1095E3E-1519-4EB4-84F0-8C1A417C1D8E}"/>
          </ac:spMkLst>
        </pc:spChg>
      </pc:sldChg>
      <pc:sldChg chg="modSp">
        <pc:chgData name="ヨコオ　レイ" userId="S::a71377@st.takushoku-u.ac.jp::5ef8c68c-7bdf-4008-854e-3343d3eda687" providerId="AD" clId="Web-{E8430779-7964-D505-B44D-6B21FCCA235A}" dt="2019-12-18T10:31:41.280" v="1783" actId="20577"/>
        <pc:sldMkLst>
          <pc:docMk/>
          <pc:sldMk cId="2717980339" sldId="652"/>
        </pc:sldMkLst>
        <pc:spChg chg="mod">
          <ac:chgData name="ヨコオ　レイ" userId="S::a71377@st.takushoku-u.ac.jp::5ef8c68c-7bdf-4008-854e-3343d3eda687" providerId="AD" clId="Web-{E8430779-7964-D505-B44D-6B21FCCA235A}" dt="2019-12-18T10:31:41.280" v="1783" actId="20577"/>
          <ac:spMkLst>
            <pc:docMk/>
            <pc:sldMk cId="2717980339" sldId="652"/>
            <ac:spMk id="3" creationId="{8E1A06E8-52F9-4331-91F3-94DC57192D02}"/>
          </ac:spMkLst>
        </pc:spChg>
      </pc:sldChg>
      <pc:sldChg chg="addSp delSp modSp">
        <pc:chgData name="ヨコオ　レイ" userId="S::a71377@st.takushoku-u.ac.jp::5ef8c68c-7bdf-4008-854e-3343d3eda687" providerId="AD" clId="Web-{E8430779-7964-D505-B44D-6B21FCCA235A}" dt="2019-12-18T10:15:42.682" v="1684" actId="1076"/>
        <pc:sldMkLst>
          <pc:docMk/>
          <pc:sldMk cId="750649651" sldId="675"/>
        </pc:sldMkLst>
        <pc:spChg chg="mod">
          <ac:chgData name="ヨコオ　レイ" userId="S::a71377@st.takushoku-u.ac.jp::5ef8c68c-7bdf-4008-854e-3343d3eda687" providerId="AD" clId="Web-{E8430779-7964-D505-B44D-6B21FCCA235A}" dt="2019-12-18T10:01:13.522" v="1575" actId="20577"/>
          <ac:spMkLst>
            <pc:docMk/>
            <pc:sldMk cId="750649651" sldId="675"/>
            <ac:spMk id="4" creationId="{5B996BC3-45DA-46BF-A96B-98FD4C4AE901}"/>
          </ac:spMkLst>
        </pc:spChg>
        <pc:spChg chg="del">
          <ac:chgData name="ヨコオ　レイ" userId="S::a71377@st.takushoku-u.ac.jp::5ef8c68c-7bdf-4008-854e-3343d3eda687" providerId="AD" clId="Web-{E8430779-7964-D505-B44D-6B21FCCA235A}" dt="2019-12-18T09:51:31.972" v="1400"/>
          <ac:spMkLst>
            <pc:docMk/>
            <pc:sldMk cId="750649651" sldId="675"/>
            <ac:spMk id="6" creationId="{1546383E-1087-4066-ADE1-AC28F9A5D5DB}"/>
          </ac:spMkLst>
        </pc:spChg>
        <pc:spChg chg="mod">
          <ac:chgData name="ヨコオ　レイ" userId="S::a71377@st.takushoku-u.ac.jp::5ef8c68c-7bdf-4008-854e-3343d3eda687" providerId="AD" clId="Web-{E8430779-7964-D505-B44D-6B21FCCA235A}" dt="2019-12-18T10:13:24.540" v="1669" actId="20577"/>
          <ac:spMkLst>
            <pc:docMk/>
            <pc:sldMk cId="750649651" sldId="675"/>
            <ac:spMk id="7" creationId="{145D5A3B-ECD3-473D-B9DD-3E8082708BB6}"/>
          </ac:spMkLst>
        </pc:spChg>
        <pc:spChg chg="mod">
          <ac:chgData name="ヨコオ　レイ" userId="S::a71377@st.takushoku-u.ac.jp::5ef8c68c-7bdf-4008-854e-3343d3eda687" providerId="AD" clId="Web-{E8430779-7964-D505-B44D-6B21FCCA235A}" dt="2019-12-18T10:13:45.103" v="1672"/>
          <ac:spMkLst>
            <pc:docMk/>
            <pc:sldMk cId="750649651" sldId="675"/>
            <ac:spMk id="8" creationId="{6AB72FDE-1F69-4D4A-8E2D-000637FAD44C}"/>
          </ac:spMkLst>
        </pc:spChg>
        <pc:spChg chg="add mod">
          <ac:chgData name="ヨコオ　レイ" userId="S::a71377@st.takushoku-u.ac.jp::5ef8c68c-7bdf-4008-854e-3343d3eda687" providerId="AD" clId="Web-{E8430779-7964-D505-B44D-6B21FCCA235A}" dt="2019-12-18T10:11:30.446" v="1637" actId="20577"/>
          <ac:spMkLst>
            <pc:docMk/>
            <pc:sldMk cId="750649651" sldId="675"/>
            <ac:spMk id="12" creationId="{5837F655-393F-45C3-844F-C6FAA8276419}"/>
          </ac:spMkLst>
        </pc:spChg>
        <pc:spChg chg="add mod">
          <ac:chgData name="ヨコオ　レイ" userId="S::a71377@st.takushoku-u.ac.jp::5ef8c68c-7bdf-4008-854e-3343d3eda687" providerId="AD" clId="Web-{E8430779-7964-D505-B44D-6B21FCCA235A}" dt="2019-12-18T10:15:42.682" v="1684" actId="1076"/>
          <ac:spMkLst>
            <pc:docMk/>
            <pc:sldMk cId="750649651" sldId="675"/>
            <ac:spMk id="13" creationId="{1EAFABCA-11E0-47A4-98E9-D8E3B970CF1A}"/>
          </ac:spMkLst>
        </pc:spChg>
        <pc:picChg chg="add mod modCrop">
          <ac:chgData name="ヨコオ　レイ" userId="S::a71377@st.takushoku-u.ac.jp::5ef8c68c-7bdf-4008-854e-3343d3eda687" providerId="AD" clId="Web-{E8430779-7964-D505-B44D-6B21FCCA235A}" dt="2019-12-18T10:15:28.385" v="1683" actId="1076"/>
          <ac:picMkLst>
            <pc:docMk/>
            <pc:sldMk cId="750649651" sldId="675"/>
            <ac:picMk id="10" creationId="{EAC5688E-C6E2-495B-BA73-823766F6B144}"/>
          </ac:picMkLst>
        </pc:picChg>
        <pc:cxnChg chg="mod">
          <ac:chgData name="ヨコオ　レイ" userId="S::a71377@st.takushoku-u.ac.jp::5ef8c68c-7bdf-4008-854e-3343d3eda687" providerId="AD" clId="Web-{E8430779-7964-D505-B44D-6B21FCCA235A}" dt="2019-12-18T10:13:56.181" v="1673"/>
          <ac:cxnSpMkLst>
            <pc:docMk/>
            <pc:sldMk cId="750649651" sldId="675"/>
            <ac:cxnSpMk id="9" creationId="{6A814487-2158-45B4-B657-ADDA15AA28EF}"/>
          </ac:cxnSpMkLst>
        </pc:cxnChg>
      </pc:sldChg>
      <pc:sldChg chg="del">
        <pc:chgData name="ヨコオ　レイ" userId="S::a71377@st.takushoku-u.ac.jp::5ef8c68c-7bdf-4008-854e-3343d3eda687" providerId="AD" clId="Web-{E8430779-7964-D505-B44D-6B21FCCA235A}" dt="2019-12-18T09:52:16.504" v="1401"/>
        <pc:sldMkLst>
          <pc:docMk/>
          <pc:sldMk cId="945950713" sldId="677"/>
        </pc:sldMkLst>
      </pc:sldChg>
      <pc:sldChg chg="modSp">
        <pc:chgData name="ヨコオ　レイ" userId="S::a71377@st.takushoku-u.ac.jp::5ef8c68c-7bdf-4008-854e-3343d3eda687" providerId="AD" clId="Web-{E8430779-7964-D505-B44D-6B21FCCA235A}" dt="2019-12-18T05:44:39.695" v="73" actId="20577"/>
        <pc:sldMkLst>
          <pc:docMk/>
          <pc:sldMk cId="2938052382" sldId="686"/>
        </pc:sldMkLst>
        <pc:spChg chg="mod">
          <ac:chgData name="ヨコオ　レイ" userId="S::a71377@st.takushoku-u.ac.jp::5ef8c68c-7bdf-4008-854e-3343d3eda687" providerId="AD" clId="Web-{E8430779-7964-D505-B44D-6B21FCCA235A}" dt="2019-12-18T05:44:39.695" v="73" actId="20577"/>
          <ac:spMkLst>
            <pc:docMk/>
            <pc:sldMk cId="2938052382" sldId="686"/>
            <ac:spMk id="11" creationId="{FDCFF141-A36A-4CB1-ADAD-6DF2D3D1FFD0}"/>
          </ac:spMkLst>
        </pc:spChg>
      </pc:sldChg>
      <pc:sldChg chg="del">
        <pc:chgData name="ヨコオ　レイ" userId="S::a71377@st.takushoku-u.ac.jp::5ef8c68c-7bdf-4008-854e-3343d3eda687" providerId="AD" clId="Web-{E8430779-7964-D505-B44D-6B21FCCA235A}" dt="2019-12-18T11:17:04.139" v="2312"/>
        <pc:sldMkLst>
          <pc:docMk/>
          <pc:sldMk cId="3340114552" sldId="687"/>
        </pc:sldMkLst>
      </pc:sldChg>
      <pc:sldChg chg="addSp delSp modSp">
        <pc:chgData name="ヨコオ　レイ" userId="S::a71377@st.takushoku-u.ac.jp::5ef8c68c-7bdf-4008-854e-3343d3eda687" providerId="AD" clId="Web-{E8430779-7964-D505-B44D-6B21FCCA235A}" dt="2019-12-18T07:48:17.739" v="917" actId="14100"/>
        <pc:sldMkLst>
          <pc:docMk/>
          <pc:sldMk cId="2956365988" sldId="696"/>
        </pc:sldMkLst>
        <pc:spChg chg="mod">
          <ac:chgData name="ヨコオ　レイ" userId="S::a71377@st.takushoku-u.ac.jp::5ef8c68c-7bdf-4008-854e-3343d3eda687" providerId="AD" clId="Web-{E8430779-7964-D505-B44D-6B21FCCA235A}" dt="2019-12-18T07:48:17.739" v="917" actId="14100"/>
          <ac:spMkLst>
            <pc:docMk/>
            <pc:sldMk cId="2956365988" sldId="696"/>
            <ac:spMk id="2" creationId="{D6C36B54-0947-4C50-8324-516C0C747C3A}"/>
          </ac:spMkLst>
        </pc:spChg>
        <pc:spChg chg="add del mod">
          <ac:chgData name="ヨコオ　レイ" userId="S::a71377@st.takushoku-u.ac.jp::5ef8c68c-7bdf-4008-854e-3343d3eda687" providerId="AD" clId="Web-{E8430779-7964-D505-B44D-6B21FCCA235A}" dt="2019-12-18T07:38:03.598" v="873" actId="20577"/>
          <ac:spMkLst>
            <pc:docMk/>
            <pc:sldMk cId="2956365988" sldId="696"/>
            <ac:spMk id="7" creationId="{41EADF9F-0E70-4335-BD5F-1FF79F856B0E}"/>
          </ac:spMkLst>
        </pc:spChg>
        <pc:spChg chg="add mod">
          <ac:chgData name="ヨコオ　レイ" userId="S::a71377@st.takushoku-u.ac.jp::5ef8c68c-7bdf-4008-854e-3343d3eda687" providerId="AD" clId="Web-{E8430779-7964-D505-B44D-6B21FCCA235A}" dt="2019-12-18T07:41:48.036" v="894" actId="14100"/>
          <ac:spMkLst>
            <pc:docMk/>
            <pc:sldMk cId="2956365988" sldId="696"/>
            <ac:spMk id="8" creationId="{734D50E0-8DD2-4149-99F2-9D50B680049B}"/>
          </ac:spMkLst>
        </pc:spChg>
        <pc:spChg chg="add mod">
          <ac:chgData name="ヨコオ　レイ" userId="S::a71377@st.takushoku-u.ac.jp::5ef8c68c-7bdf-4008-854e-3343d3eda687" providerId="AD" clId="Web-{E8430779-7964-D505-B44D-6B21FCCA235A}" dt="2019-12-18T07:43:31.457" v="900" actId="14100"/>
          <ac:spMkLst>
            <pc:docMk/>
            <pc:sldMk cId="2956365988" sldId="696"/>
            <ac:spMk id="9" creationId="{7EF094C7-2BC7-429F-91DE-6010463E1E59}"/>
          </ac:spMkLst>
        </pc:spChg>
        <pc:cxnChg chg="add mod">
          <ac:chgData name="ヨコオ　レイ" userId="S::a71377@st.takushoku-u.ac.jp::5ef8c68c-7bdf-4008-854e-3343d3eda687" providerId="AD" clId="Web-{E8430779-7964-D505-B44D-6B21FCCA235A}" dt="2019-12-18T07:39:31.067" v="881"/>
          <ac:cxnSpMkLst>
            <pc:docMk/>
            <pc:sldMk cId="2956365988" sldId="696"/>
            <ac:cxnSpMk id="4" creationId="{0419AA42-9251-44C1-AAEB-191C90E25189}"/>
          </ac:cxnSpMkLst>
        </pc:cxnChg>
        <pc:cxnChg chg="add mod">
          <ac:chgData name="ヨコオ　レイ" userId="S::a71377@st.takushoku-u.ac.jp::5ef8c68c-7bdf-4008-854e-3343d3eda687" providerId="AD" clId="Web-{E8430779-7964-D505-B44D-6B21FCCA235A}" dt="2019-12-18T07:40:46.161" v="888" actId="14100"/>
          <ac:cxnSpMkLst>
            <pc:docMk/>
            <pc:sldMk cId="2956365988" sldId="696"/>
            <ac:cxnSpMk id="5" creationId="{DD9362D5-043D-4261-9A53-EF6CDBEC993A}"/>
          </ac:cxnSpMkLst>
        </pc:cxnChg>
      </pc:sldChg>
      <pc:sldChg chg="del">
        <pc:chgData name="ヨコオ　レイ" userId="S::a71377@st.takushoku-u.ac.jp::5ef8c68c-7bdf-4008-854e-3343d3eda687" providerId="AD" clId="Web-{E8430779-7964-D505-B44D-6B21FCCA235A}" dt="2019-12-18T05:43:20.789" v="48"/>
        <pc:sldMkLst>
          <pc:docMk/>
          <pc:sldMk cId="2202735881" sldId="698"/>
        </pc:sldMkLst>
      </pc:sldChg>
      <pc:sldChg chg="addSp modSp ord">
        <pc:chgData name="ヨコオ　レイ" userId="S::a71377@st.takushoku-u.ac.jp::5ef8c68c-7bdf-4008-854e-3343d3eda687" providerId="AD" clId="Web-{E8430779-7964-D505-B44D-6B21FCCA235A}" dt="2019-12-18T06:08:48.507" v="146" actId="1076"/>
        <pc:sldMkLst>
          <pc:docMk/>
          <pc:sldMk cId="1246684039" sldId="699"/>
        </pc:sldMkLst>
        <pc:spChg chg="mod">
          <ac:chgData name="ヨコオ　レイ" userId="S::a71377@st.takushoku-u.ac.jp::5ef8c68c-7bdf-4008-854e-3343d3eda687" providerId="AD" clId="Web-{E8430779-7964-D505-B44D-6B21FCCA235A}" dt="2019-12-18T06:08:48.507" v="146" actId="1076"/>
          <ac:spMkLst>
            <pc:docMk/>
            <pc:sldMk cId="1246684039" sldId="699"/>
            <ac:spMk id="3" creationId="{67CD90FA-D1A5-40C8-BA4C-3FCD7E7CD464}"/>
          </ac:spMkLst>
        </pc:spChg>
        <pc:spChg chg="mod">
          <ac:chgData name="ヨコオ　レイ" userId="S::a71377@st.takushoku-u.ac.jp::5ef8c68c-7bdf-4008-854e-3343d3eda687" providerId="AD" clId="Web-{E8430779-7964-D505-B44D-6B21FCCA235A}" dt="2019-12-18T06:08:32.960" v="142" actId="20577"/>
          <ac:spMkLst>
            <pc:docMk/>
            <pc:sldMk cId="1246684039" sldId="699"/>
            <ac:spMk id="5" creationId="{E5740B20-4D7A-41D8-96BB-B71BC3F3B5DF}"/>
          </ac:spMkLst>
        </pc:spChg>
        <pc:spChg chg="add mod">
          <ac:chgData name="ヨコオ　レイ" userId="S::a71377@st.takushoku-u.ac.jp::5ef8c68c-7bdf-4008-854e-3343d3eda687" providerId="AD" clId="Web-{E8430779-7964-D505-B44D-6B21FCCA235A}" dt="2019-12-18T05:55:53.835" v="88" actId="14100"/>
          <ac:spMkLst>
            <pc:docMk/>
            <pc:sldMk cId="1246684039" sldId="699"/>
            <ac:spMk id="8" creationId="{77261BF9-29CB-4B32-BA31-87142D59B5C3}"/>
          </ac:spMkLst>
        </pc:spChg>
      </pc:sldChg>
      <pc:sldChg chg="modSp ord">
        <pc:chgData name="ヨコオ　レイ" userId="S::a71377@st.takushoku-u.ac.jp::5ef8c68c-7bdf-4008-854e-3343d3eda687" providerId="AD" clId="Web-{E8430779-7964-D505-B44D-6B21FCCA235A}" dt="2019-12-18T07:53:44.785" v="928" actId="1076"/>
        <pc:sldMkLst>
          <pc:docMk/>
          <pc:sldMk cId="2791123990" sldId="702"/>
        </pc:sldMkLst>
        <pc:spChg chg="mod">
          <ac:chgData name="ヨコオ　レイ" userId="S::a71377@st.takushoku-u.ac.jp::5ef8c68c-7bdf-4008-854e-3343d3eda687" providerId="AD" clId="Web-{E8430779-7964-D505-B44D-6B21FCCA235A}" dt="2019-12-18T07:53:44.785" v="928" actId="1076"/>
          <ac:spMkLst>
            <pc:docMk/>
            <pc:sldMk cId="2791123990" sldId="702"/>
            <ac:spMk id="4" creationId="{F2E42ECC-D3A7-49DC-AC73-0E90D870DB4F}"/>
          </ac:spMkLst>
        </pc:spChg>
      </pc:sldChg>
      <pc:sldChg chg="ord">
        <pc:chgData name="ヨコオ　レイ" userId="S::a71377@st.takushoku-u.ac.jp::5ef8c68c-7bdf-4008-854e-3343d3eda687" providerId="AD" clId="Web-{E8430779-7964-D505-B44D-6B21FCCA235A}" dt="2019-12-18T05:47:54.054" v="80"/>
        <pc:sldMkLst>
          <pc:docMk/>
          <pc:sldMk cId="3097137977" sldId="704"/>
        </pc:sldMkLst>
      </pc:sldChg>
      <pc:sldChg chg="addSp modSp new">
        <pc:chgData name="ヨコオ　レイ" userId="S::a71377@st.takushoku-u.ac.jp::5ef8c68c-7bdf-4008-854e-3343d3eda687" providerId="AD" clId="Web-{E8430779-7964-D505-B44D-6B21FCCA235A}" dt="2019-12-18T11:10:28.903" v="2309" actId="20577"/>
        <pc:sldMkLst>
          <pc:docMk/>
          <pc:sldMk cId="16924928" sldId="705"/>
        </pc:sldMkLst>
        <pc:spChg chg="mod">
          <ac:chgData name="ヨコオ　レイ" userId="S::a71377@st.takushoku-u.ac.jp::5ef8c68c-7bdf-4008-854e-3343d3eda687" providerId="AD" clId="Web-{E8430779-7964-D505-B44D-6B21FCCA235A}" dt="2019-12-18T05:42:52.179" v="45" actId="20577"/>
          <ac:spMkLst>
            <pc:docMk/>
            <pc:sldMk cId="16924928" sldId="705"/>
            <ac:spMk id="2" creationId="{85678295-F92E-4239-8125-4B7F62AC5451}"/>
          </ac:spMkLst>
        </pc:spChg>
        <pc:spChg chg="add mod">
          <ac:chgData name="ヨコオ　レイ" userId="S::a71377@st.takushoku-u.ac.jp::5ef8c68c-7bdf-4008-854e-3343d3eda687" providerId="AD" clId="Web-{E8430779-7964-D505-B44D-6B21FCCA235A}" dt="2019-12-18T11:10:28.903" v="2309" actId="20577"/>
          <ac:spMkLst>
            <pc:docMk/>
            <pc:sldMk cId="16924928" sldId="705"/>
            <ac:spMk id="3" creationId="{B33A4886-EF2F-4A2D-AFDD-EACA2F9BE781}"/>
          </ac:spMkLst>
        </pc:spChg>
        <pc:spChg chg="add mod">
          <ac:chgData name="ヨコオ　レイ" userId="S::a71377@st.takushoku-u.ac.jp::5ef8c68c-7bdf-4008-854e-3343d3eda687" providerId="AD" clId="Web-{E8430779-7964-D505-B44D-6B21FCCA235A}" dt="2019-12-18T10:57:15.384" v="2002" actId="20577"/>
          <ac:spMkLst>
            <pc:docMk/>
            <pc:sldMk cId="16924928" sldId="705"/>
            <ac:spMk id="4" creationId="{8B1B8E40-54DC-4FC1-9F1E-B8DBD0DD04EB}"/>
          </ac:spMkLst>
        </pc:spChg>
        <pc:picChg chg="add mod">
          <ac:chgData name="ヨコオ　レイ" userId="S::a71377@st.takushoku-u.ac.jp::5ef8c68c-7bdf-4008-854e-3343d3eda687" providerId="AD" clId="Web-{E8430779-7964-D505-B44D-6B21FCCA235A}" dt="2019-12-18T10:57:40.993" v="2008" actId="1076"/>
          <ac:picMkLst>
            <pc:docMk/>
            <pc:sldMk cId="16924928" sldId="705"/>
            <ac:picMk id="5" creationId="{3B469A0E-F8AF-413C-A4F1-B802CCAC1173}"/>
          </ac:picMkLst>
        </pc:picChg>
      </pc:sldChg>
      <pc:sldChg chg="addSp delSp modSp new">
        <pc:chgData name="ヨコオ　レイ" userId="S::a71377@st.takushoku-u.ac.jp::5ef8c68c-7bdf-4008-854e-3343d3eda687" providerId="AD" clId="Web-{E8430779-7964-D505-B44D-6B21FCCA235A}" dt="2019-12-18T11:45:43.646" v="2488" actId="1076"/>
        <pc:sldMkLst>
          <pc:docMk/>
          <pc:sldMk cId="2415890124" sldId="706"/>
        </pc:sldMkLst>
        <pc:spChg chg="mod">
          <ac:chgData name="ヨコオ　レイ" userId="S::a71377@st.takushoku-u.ac.jp::5ef8c68c-7bdf-4008-854e-3343d3eda687" providerId="AD" clId="Web-{E8430779-7964-D505-B44D-6B21FCCA235A}" dt="2019-12-18T05:43:43.664" v="70" actId="20577"/>
          <ac:spMkLst>
            <pc:docMk/>
            <pc:sldMk cId="2415890124" sldId="706"/>
            <ac:spMk id="2" creationId="{31AFE0A4-607D-44C1-8041-5F68C6CEAE48}"/>
          </ac:spMkLst>
        </pc:spChg>
        <pc:spChg chg="add del mod">
          <ac:chgData name="ヨコオ　レイ" userId="S::a71377@st.takushoku-u.ac.jp::5ef8c68c-7bdf-4008-854e-3343d3eda687" providerId="AD" clId="Web-{E8430779-7964-D505-B44D-6B21FCCA235A}" dt="2019-12-18T09:49:03.690" v="1389"/>
          <ac:spMkLst>
            <pc:docMk/>
            <pc:sldMk cId="2415890124" sldId="706"/>
            <ac:spMk id="7" creationId="{3AB8FEEB-C324-412A-AA4B-131F07FEF06A}"/>
          </ac:spMkLst>
        </pc:spChg>
        <pc:spChg chg="add mod">
          <ac:chgData name="ヨコオ　レイ" userId="S::a71377@st.takushoku-u.ac.jp::5ef8c68c-7bdf-4008-854e-3343d3eda687" providerId="AD" clId="Web-{E8430779-7964-D505-B44D-6B21FCCA235A}" dt="2019-12-18T11:45:43.646" v="2488" actId="1076"/>
          <ac:spMkLst>
            <pc:docMk/>
            <pc:sldMk cId="2415890124" sldId="706"/>
            <ac:spMk id="8" creationId="{D96B2D78-829B-45F7-9D2B-69327485CB10}"/>
          </ac:spMkLst>
        </pc:spChg>
        <pc:spChg chg="add mod">
          <ac:chgData name="ヨコオ　レイ" userId="S::a71377@st.takushoku-u.ac.jp::5ef8c68c-7bdf-4008-854e-3343d3eda687" providerId="AD" clId="Web-{E8430779-7964-D505-B44D-6B21FCCA235A}" dt="2019-12-18T09:56:53.083" v="1428" actId="14100"/>
          <ac:spMkLst>
            <pc:docMk/>
            <pc:sldMk cId="2415890124" sldId="706"/>
            <ac:spMk id="9" creationId="{5D51E652-047B-4D2C-8419-32650FEB9DE4}"/>
          </ac:spMkLst>
        </pc:spChg>
        <pc:spChg chg="add mod">
          <ac:chgData name="ヨコオ　レイ" userId="S::a71377@st.takushoku-u.ac.jp::5ef8c68c-7bdf-4008-854e-3343d3eda687" providerId="AD" clId="Web-{E8430779-7964-D505-B44D-6B21FCCA235A}" dt="2019-12-18T10:00:07.803" v="1547" actId="20577"/>
          <ac:spMkLst>
            <pc:docMk/>
            <pc:sldMk cId="2415890124" sldId="706"/>
            <ac:spMk id="11" creationId="{E67C527E-895D-4A52-A843-D8CC562C3078}"/>
          </ac:spMkLst>
        </pc:spChg>
        <pc:picChg chg="add mod">
          <ac:chgData name="ヨコオ　レイ" userId="S::a71377@st.takushoku-u.ac.jp::5ef8c68c-7bdf-4008-854e-3343d3eda687" providerId="AD" clId="Web-{E8430779-7964-D505-B44D-6B21FCCA235A}" dt="2019-12-18T09:55:16.395" v="1411" actId="1076"/>
          <ac:picMkLst>
            <pc:docMk/>
            <pc:sldMk cId="2415890124" sldId="706"/>
            <ac:picMk id="3" creationId="{BC7A3500-24FE-401A-A33B-DE5D5729676A}"/>
          </ac:picMkLst>
        </pc:picChg>
        <pc:picChg chg="add mod">
          <ac:chgData name="ヨコオ　レイ" userId="S::a71377@st.takushoku-u.ac.jp::5ef8c68c-7bdf-4008-854e-3343d3eda687" providerId="AD" clId="Web-{E8430779-7964-D505-B44D-6B21FCCA235A}" dt="2019-12-18T09:56:41.849" v="1425" actId="1076"/>
          <ac:picMkLst>
            <pc:docMk/>
            <pc:sldMk cId="2415890124" sldId="706"/>
            <ac:picMk id="5" creationId="{94FC2FAD-B252-43AB-A9A6-7FFC687FFA73}"/>
          </ac:picMkLst>
        </pc:picChg>
        <pc:cxnChg chg="add mod">
          <ac:chgData name="ヨコオ　レイ" userId="S::a71377@st.takushoku-u.ac.jp::5ef8c68c-7bdf-4008-854e-3343d3eda687" providerId="AD" clId="Web-{E8430779-7964-D505-B44D-6B21FCCA235A}" dt="2019-12-18T09:57:55.396" v="1432"/>
          <ac:cxnSpMkLst>
            <pc:docMk/>
            <pc:sldMk cId="2415890124" sldId="706"/>
            <ac:cxnSpMk id="10" creationId="{C99A2D06-5928-4C1A-B022-67E89C3458D4}"/>
          </ac:cxnSpMkLst>
        </pc:cxnChg>
      </pc:sldChg>
      <pc:sldChg chg="addSp modSp new">
        <pc:chgData name="ヨコオ　レイ" userId="S::a71377@st.takushoku-u.ac.jp::5ef8c68c-7bdf-4008-854e-3343d3eda687" providerId="AD" clId="Web-{E8430779-7964-D505-B44D-6B21FCCA235A}" dt="2019-12-18T10:21:57.871" v="1749" actId="20577"/>
        <pc:sldMkLst>
          <pc:docMk/>
          <pc:sldMk cId="1467045311" sldId="707"/>
        </pc:sldMkLst>
        <pc:spChg chg="mod">
          <ac:chgData name="ヨコオ　レイ" userId="S::a71377@st.takushoku-u.ac.jp::5ef8c68c-7bdf-4008-854e-3343d3eda687" providerId="AD" clId="Web-{E8430779-7964-D505-B44D-6B21FCCA235A}" dt="2019-12-18T06:04:17.194" v="139" actId="20577"/>
          <ac:spMkLst>
            <pc:docMk/>
            <pc:sldMk cId="1467045311" sldId="707"/>
            <ac:spMk id="2" creationId="{22748515-A2AB-4808-A489-18556D36B119}"/>
          </ac:spMkLst>
        </pc:spChg>
        <pc:spChg chg="add mod">
          <ac:chgData name="ヨコオ　レイ" userId="S::a71377@st.takushoku-u.ac.jp::5ef8c68c-7bdf-4008-854e-3343d3eda687" providerId="AD" clId="Web-{E8430779-7964-D505-B44D-6B21FCCA235A}" dt="2019-12-18T10:21:57.871" v="1749" actId="20577"/>
          <ac:spMkLst>
            <pc:docMk/>
            <pc:sldMk cId="1467045311" sldId="707"/>
            <ac:spMk id="3" creationId="{A3643F07-AB77-4DB7-81C6-3A63229C94A6}"/>
          </ac:spMkLst>
        </pc:spChg>
      </pc:sldChg>
      <pc:sldChg chg="addSp modSp new">
        <pc:chgData name="ヨコオ　レイ" userId="S::a71377@st.takushoku-u.ac.jp::5ef8c68c-7bdf-4008-854e-3343d3eda687" providerId="AD" clId="Web-{E8430779-7964-D505-B44D-6B21FCCA235A}" dt="2019-12-18T07:06:49.349" v="599" actId="1076"/>
        <pc:sldMkLst>
          <pc:docMk/>
          <pc:sldMk cId="624717822" sldId="708"/>
        </pc:sldMkLst>
        <pc:spChg chg="mod">
          <ac:chgData name="ヨコオ　レイ" userId="S::a71377@st.takushoku-u.ac.jp::5ef8c68c-7bdf-4008-854e-3343d3eda687" providerId="AD" clId="Web-{E8430779-7964-D505-B44D-6B21FCCA235A}" dt="2019-12-18T06:33:10.272" v="169" actId="20577"/>
          <ac:spMkLst>
            <pc:docMk/>
            <pc:sldMk cId="624717822" sldId="708"/>
            <ac:spMk id="2" creationId="{06397569-F18C-47BF-863E-D930894D96F5}"/>
          </ac:spMkLst>
        </pc:spChg>
        <pc:spChg chg="add mod">
          <ac:chgData name="ヨコオ　レイ" userId="S::a71377@st.takushoku-u.ac.jp::5ef8c68c-7bdf-4008-854e-3343d3eda687" providerId="AD" clId="Web-{E8430779-7964-D505-B44D-6B21FCCA235A}" dt="2019-12-18T07:06:07.302" v="589" actId="1076"/>
          <ac:spMkLst>
            <pc:docMk/>
            <pc:sldMk cId="624717822" sldId="708"/>
            <ac:spMk id="3" creationId="{69AAE240-F1F6-4F85-8250-D7CBDB04A712}"/>
          </ac:spMkLst>
        </pc:spChg>
        <pc:picChg chg="add mod modCrop">
          <ac:chgData name="ヨコオ　レイ" userId="S::a71377@st.takushoku-u.ac.jp::5ef8c68c-7bdf-4008-854e-3343d3eda687" providerId="AD" clId="Web-{E8430779-7964-D505-B44D-6B21FCCA235A}" dt="2019-12-18T07:06:49.349" v="599" actId="1076"/>
          <ac:picMkLst>
            <pc:docMk/>
            <pc:sldMk cId="624717822" sldId="708"/>
            <ac:picMk id="4" creationId="{6BE696BA-42F8-4681-A7D6-A2C5CDCC8B40}"/>
          </ac:picMkLst>
        </pc:picChg>
      </pc:sldChg>
      <pc:sldChg chg="addSp modSp new">
        <pc:chgData name="ヨコオ　レイ" userId="S::a71377@st.takushoku-u.ac.jp::5ef8c68c-7bdf-4008-854e-3343d3eda687" providerId="AD" clId="Web-{E8430779-7964-D505-B44D-6B21FCCA235A}" dt="2019-12-18T07:08:27.068" v="601" actId="1076"/>
        <pc:sldMkLst>
          <pc:docMk/>
          <pc:sldMk cId="213857497" sldId="709"/>
        </pc:sldMkLst>
        <pc:spChg chg="mod">
          <ac:chgData name="ヨコオ　レイ" userId="S::a71377@st.takushoku-u.ac.jp::5ef8c68c-7bdf-4008-854e-3343d3eda687" providerId="AD" clId="Web-{E8430779-7964-D505-B44D-6B21FCCA235A}" dt="2019-12-18T07:02:36.208" v="583" actId="20577"/>
          <ac:spMkLst>
            <pc:docMk/>
            <pc:sldMk cId="213857497" sldId="709"/>
            <ac:spMk id="2" creationId="{C28802B6-9B42-4B7B-B6EB-6E024BD2F94D}"/>
          </ac:spMkLst>
        </pc:spChg>
        <pc:spChg chg="add mod">
          <ac:chgData name="ヨコオ　レイ" userId="S::a71377@st.takushoku-u.ac.jp::5ef8c68c-7bdf-4008-854e-3343d3eda687" providerId="AD" clId="Web-{E8430779-7964-D505-B44D-6B21FCCA235A}" dt="2019-12-18T07:08:19.974" v="600" actId="1076"/>
          <ac:spMkLst>
            <pc:docMk/>
            <pc:sldMk cId="213857497" sldId="709"/>
            <ac:spMk id="3" creationId="{6A51EAA5-F629-4DFA-B82A-E15F410D3C8D}"/>
          </ac:spMkLst>
        </pc:spChg>
        <pc:spChg chg="add mod">
          <ac:chgData name="ヨコオ　レイ" userId="S::a71377@st.takushoku-u.ac.jp::5ef8c68c-7bdf-4008-854e-3343d3eda687" providerId="AD" clId="Web-{E8430779-7964-D505-B44D-6B21FCCA235A}" dt="2019-12-18T07:08:27.068" v="601" actId="1076"/>
          <ac:spMkLst>
            <pc:docMk/>
            <pc:sldMk cId="213857497" sldId="709"/>
            <ac:spMk id="4" creationId="{15EB4BC2-EBDB-47CF-9CB7-974B32ABA296}"/>
          </ac:spMkLst>
        </pc:spChg>
        <pc:spChg chg="add mod">
          <ac:chgData name="ヨコオ　レイ" userId="S::a71377@st.takushoku-u.ac.jp::5ef8c68c-7bdf-4008-854e-3343d3eda687" providerId="AD" clId="Web-{E8430779-7964-D505-B44D-6B21FCCA235A}" dt="2019-12-18T06:59:13.787" v="535" actId="1076"/>
          <ac:spMkLst>
            <pc:docMk/>
            <pc:sldMk cId="213857497" sldId="709"/>
            <ac:spMk id="9" creationId="{6D7158D6-BCA5-4A12-8C17-4ED08FAE4C62}"/>
          </ac:spMkLst>
        </pc:spChg>
        <pc:picChg chg="mod modCrop">
          <ac:chgData name="ヨコオ　レイ" userId="S::a71377@st.takushoku-u.ac.jp::5ef8c68c-7bdf-4008-854e-3343d3eda687" providerId="AD" clId="Web-{E8430779-7964-D505-B44D-6B21FCCA235A}" dt="2019-12-18T06:56:51.974" v="512" actId="14100"/>
          <ac:picMkLst>
            <pc:docMk/>
            <pc:sldMk cId="213857497" sldId="709"/>
            <ac:picMk id="5" creationId="{75FCA227-BE4D-4F98-BBDC-AF7F1C6B719B}"/>
          </ac:picMkLst>
        </pc:picChg>
        <pc:picChg chg="mod modCrop">
          <ac:chgData name="ヨコオ　レイ" userId="S::a71377@st.takushoku-u.ac.jp::5ef8c68c-7bdf-4008-854e-3343d3eda687" providerId="AD" clId="Web-{E8430779-7964-D505-B44D-6B21FCCA235A}" dt="2019-12-18T07:01:46.880" v="537" actId="14100"/>
          <ac:picMkLst>
            <pc:docMk/>
            <pc:sldMk cId="213857497" sldId="709"/>
            <ac:picMk id="6" creationId="{EDC8506B-3584-4327-9172-917EF4D77AD4}"/>
          </ac:picMkLst>
        </pc:picChg>
        <pc:picChg chg="mod modCrop">
          <ac:chgData name="ヨコオ　レイ" userId="S::a71377@st.takushoku-u.ac.jp::5ef8c68c-7bdf-4008-854e-3343d3eda687" providerId="AD" clId="Web-{E8430779-7964-D505-B44D-6B21FCCA235A}" dt="2019-12-18T06:58:42.724" v="529" actId="1076"/>
          <ac:picMkLst>
            <pc:docMk/>
            <pc:sldMk cId="213857497" sldId="709"/>
            <ac:picMk id="7" creationId="{9562EA8F-A198-488D-8C26-5C89CCD85510}"/>
          </ac:picMkLst>
        </pc:picChg>
        <pc:picChg chg="mod modCrop">
          <ac:chgData name="ヨコオ　レイ" userId="S::a71377@st.takushoku-u.ac.jp::5ef8c68c-7bdf-4008-854e-3343d3eda687" providerId="AD" clId="Web-{E8430779-7964-D505-B44D-6B21FCCA235A}" dt="2019-12-18T06:56:56.615" v="513" actId="1076"/>
          <ac:picMkLst>
            <pc:docMk/>
            <pc:sldMk cId="213857497" sldId="709"/>
            <ac:picMk id="8" creationId="{2857065E-3DB1-4A03-8D98-2230FFC8DEFE}"/>
          </ac:picMkLst>
        </pc:picChg>
        <pc:picChg chg="mod modCrop">
          <ac:chgData name="ヨコオ　レイ" userId="S::a71377@st.takushoku-u.ac.jp::5ef8c68c-7bdf-4008-854e-3343d3eda687" providerId="AD" clId="Web-{E8430779-7964-D505-B44D-6B21FCCA235A}" dt="2019-12-18T07:01:29.787" v="536" actId="14100"/>
          <ac:picMkLst>
            <pc:docMk/>
            <pc:sldMk cId="213857497" sldId="709"/>
            <ac:picMk id="10" creationId="{D03D302E-6005-43BD-92B9-6DF0A8517E7C}"/>
          </ac:picMkLst>
        </pc:picChg>
        <pc:picChg chg="mod modCrop">
          <ac:chgData name="ヨコオ　レイ" userId="S::a71377@st.takushoku-u.ac.jp::5ef8c68c-7bdf-4008-854e-3343d3eda687" providerId="AD" clId="Web-{E8430779-7964-D505-B44D-6B21FCCA235A}" dt="2019-12-18T07:01:55.709" v="538" actId="1076"/>
          <ac:picMkLst>
            <pc:docMk/>
            <pc:sldMk cId="213857497" sldId="709"/>
            <ac:picMk id="12" creationId="{64167C0D-0250-43F1-8670-497F8E6276F7}"/>
          </ac:picMkLst>
        </pc:picChg>
      </pc:sldChg>
      <pc:sldChg chg="add del ord replId">
        <pc:chgData name="ヨコオ　レイ" userId="S::a71377@st.takushoku-u.ac.jp::5ef8c68c-7bdf-4008-854e-3343d3eda687" providerId="AD" clId="Web-{E8430779-7964-D505-B44D-6B21FCCA235A}" dt="2019-12-18T08:10:08.394" v="1152"/>
        <pc:sldMkLst>
          <pc:docMk/>
          <pc:sldMk cId="826142383" sldId="710"/>
        </pc:sldMkLst>
      </pc:sldChg>
      <pc:sldChg chg="modSp">
        <pc:chgData name="ヨコオ　レイ" userId="S::a71377@st.takushoku-u.ac.jp::5ef8c68c-7bdf-4008-854e-3343d3eda687" providerId="AD" clId="Web-{E8430779-7964-D505-B44D-6B21FCCA235A}" dt="2019-12-18T08:04:46.754" v="1121" actId="1076"/>
        <pc:sldMkLst>
          <pc:docMk/>
          <pc:sldMk cId="3380042997" sldId="712"/>
        </pc:sldMkLst>
        <pc:spChg chg="mod">
          <ac:chgData name="ヨコオ　レイ" userId="S::a71377@st.takushoku-u.ac.jp::5ef8c68c-7bdf-4008-854e-3343d3eda687" providerId="AD" clId="Web-{E8430779-7964-D505-B44D-6B21FCCA235A}" dt="2019-12-18T08:04:46.754" v="1121" actId="1076"/>
          <ac:spMkLst>
            <pc:docMk/>
            <pc:sldMk cId="3380042997" sldId="712"/>
            <ac:spMk id="2" creationId="{9BD07358-FDE4-4774-B97F-EC5E038CDBD2}"/>
          </ac:spMkLst>
        </pc:spChg>
      </pc:sldChg>
      <pc:sldChg chg="modSp ord">
        <pc:chgData name="ヨコオ　レイ" userId="S::a71377@st.takushoku-u.ac.jp::5ef8c68c-7bdf-4008-854e-3343d3eda687" providerId="AD" clId="Web-{E8430779-7964-D505-B44D-6B21FCCA235A}" dt="2019-12-18T11:27:24.970" v="2389" actId="20577"/>
        <pc:sldMkLst>
          <pc:docMk/>
          <pc:sldMk cId="3856047719" sldId="713"/>
        </pc:sldMkLst>
        <pc:spChg chg="mod">
          <ac:chgData name="ヨコオ　レイ" userId="S::a71377@st.takushoku-u.ac.jp::5ef8c68c-7bdf-4008-854e-3343d3eda687" providerId="AD" clId="Web-{E8430779-7964-D505-B44D-6B21FCCA235A}" dt="2019-12-18T11:27:24.970" v="2389" actId="20577"/>
          <ac:spMkLst>
            <pc:docMk/>
            <pc:sldMk cId="3856047719" sldId="713"/>
            <ac:spMk id="3" creationId="{27A60250-5FCC-42B5-87D1-66272ED4496C}"/>
          </ac:spMkLst>
        </pc:spChg>
      </pc:sldChg>
      <pc:sldChg chg="addSp modSp new">
        <pc:chgData name="ヨコオ　レイ" userId="S::a71377@st.takushoku-u.ac.jp::5ef8c68c-7bdf-4008-854e-3343d3eda687" providerId="AD" clId="Web-{E8430779-7964-D505-B44D-6B21FCCA235A}" dt="2019-12-18T11:28:09.001" v="2416" actId="20577"/>
        <pc:sldMkLst>
          <pc:docMk/>
          <pc:sldMk cId="647054408" sldId="717"/>
        </pc:sldMkLst>
        <pc:spChg chg="mod">
          <ac:chgData name="ヨコオ　レイ" userId="S::a71377@st.takushoku-u.ac.jp::5ef8c68c-7bdf-4008-854e-3343d3eda687" providerId="AD" clId="Web-{E8430779-7964-D505-B44D-6B21FCCA235A}" dt="2019-12-18T09:26:52.848" v="1319" actId="20577"/>
          <ac:spMkLst>
            <pc:docMk/>
            <pc:sldMk cId="647054408" sldId="717"/>
            <ac:spMk id="2" creationId="{D61F8295-9924-463D-9994-76A34F03FC6C}"/>
          </ac:spMkLst>
        </pc:spChg>
        <pc:spChg chg="add mod">
          <ac:chgData name="ヨコオ　レイ" userId="S::a71377@st.takushoku-u.ac.jp::5ef8c68c-7bdf-4008-854e-3343d3eda687" providerId="AD" clId="Web-{E8430779-7964-D505-B44D-6B21FCCA235A}" dt="2019-12-18T11:28:09.001" v="2416" actId="20577"/>
          <ac:spMkLst>
            <pc:docMk/>
            <pc:sldMk cId="647054408" sldId="717"/>
            <ac:spMk id="6" creationId="{A6787458-35B7-4E6F-8555-1DEBBE6A15E8}"/>
          </ac:spMkLst>
        </pc:spChg>
        <pc:picChg chg="add mod">
          <ac:chgData name="ヨコオ　レイ" userId="S::a71377@st.takushoku-u.ac.jp::5ef8c68c-7bdf-4008-854e-3343d3eda687" providerId="AD" clId="Web-{E8430779-7964-D505-B44D-6B21FCCA235A}" dt="2019-12-18T11:22:24.437" v="2322" actId="1076"/>
          <ac:picMkLst>
            <pc:docMk/>
            <pc:sldMk cId="647054408" sldId="717"/>
            <ac:picMk id="3" creationId="{5343A8E1-3A6D-4488-99A6-D8E1B9C4BD1D}"/>
          </ac:picMkLst>
        </pc:picChg>
      </pc:sldChg>
      <pc:sldChg chg="addSp delSp modSp new">
        <pc:chgData name="ヨコオ　レイ" userId="S::a71377@st.takushoku-u.ac.jp::5ef8c68c-7bdf-4008-854e-3343d3eda687" providerId="AD" clId="Web-{E8430779-7964-D505-B44D-6B21FCCA235A}" dt="2019-12-18T11:48:02.569" v="2503"/>
        <pc:sldMkLst>
          <pc:docMk/>
          <pc:sldMk cId="839985747" sldId="718"/>
        </pc:sldMkLst>
        <pc:spChg chg="mod">
          <ac:chgData name="ヨコオ　レイ" userId="S::a71377@st.takushoku-u.ac.jp::5ef8c68c-7bdf-4008-854e-3343d3eda687" providerId="AD" clId="Web-{E8430779-7964-D505-B44D-6B21FCCA235A}" dt="2019-12-18T09:27:05.754" v="1344" actId="20577"/>
          <ac:spMkLst>
            <pc:docMk/>
            <pc:sldMk cId="839985747" sldId="718"/>
            <ac:spMk id="2" creationId="{E7045805-A39E-4581-A618-5BC808A68643}"/>
          </ac:spMkLst>
        </pc:spChg>
        <pc:spChg chg="add mod">
          <ac:chgData name="ヨコオ　レイ" userId="S::a71377@st.takushoku-u.ac.jp::5ef8c68c-7bdf-4008-854e-3343d3eda687" providerId="AD" clId="Web-{E8430779-7964-D505-B44D-6B21FCCA235A}" dt="2019-12-18T11:41:04.458" v="2486" actId="1076"/>
          <ac:spMkLst>
            <pc:docMk/>
            <pc:sldMk cId="839985747" sldId="718"/>
            <ac:spMk id="9" creationId="{94F5DF90-7C08-4CA4-9667-CCD7D0D1ECFD}"/>
          </ac:spMkLst>
        </pc:spChg>
        <pc:picChg chg="add del mod modCrop">
          <ac:chgData name="ヨコオ　レイ" userId="S::a71377@st.takushoku-u.ac.jp::5ef8c68c-7bdf-4008-854e-3343d3eda687" providerId="AD" clId="Web-{E8430779-7964-D505-B44D-6B21FCCA235A}" dt="2019-12-18T11:34:15.284" v="2443" actId="1076"/>
          <ac:picMkLst>
            <pc:docMk/>
            <pc:sldMk cId="839985747" sldId="718"/>
            <ac:picMk id="3" creationId="{63336C60-5EC7-4C89-9C0D-77BDF5C8F6F1}"/>
          </ac:picMkLst>
        </pc:picChg>
        <pc:picChg chg="add mod modCrop">
          <ac:chgData name="ヨコオ　レイ" userId="S::a71377@st.takushoku-u.ac.jp::5ef8c68c-7bdf-4008-854e-3343d3eda687" providerId="AD" clId="Web-{E8430779-7964-D505-B44D-6B21FCCA235A}" dt="2019-12-18T11:34:08.128" v="2442" actId="1076"/>
          <ac:picMkLst>
            <pc:docMk/>
            <pc:sldMk cId="839985747" sldId="718"/>
            <ac:picMk id="5" creationId="{58C39694-5DD7-47F1-AD97-B2848B5D801C}"/>
          </ac:picMkLst>
        </pc:picChg>
        <pc:picChg chg="add mod modCrop">
          <ac:chgData name="ヨコオ　レイ" userId="S::a71377@st.takushoku-u.ac.jp::5ef8c68c-7bdf-4008-854e-3343d3eda687" providerId="AD" clId="Web-{E8430779-7964-D505-B44D-6B21FCCA235A}" dt="2019-12-18T11:47:51.053" v="2502" actId="14100"/>
          <ac:picMkLst>
            <pc:docMk/>
            <pc:sldMk cId="839985747" sldId="718"/>
            <ac:picMk id="7" creationId="{FE29F381-CB39-457A-B5D6-025D10679E9D}"/>
          </ac:picMkLst>
        </pc:picChg>
        <pc:picChg chg="add del mod modCrop">
          <ac:chgData name="ヨコオ　レイ" userId="S::a71377@st.takushoku-u.ac.jp::5ef8c68c-7bdf-4008-854e-3343d3eda687" providerId="AD" clId="Web-{E8430779-7964-D505-B44D-6B21FCCA235A}" dt="2019-12-18T11:48:02.569" v="2503"/>
          <ac:picMkLst>
            <pc:docMk/>
            <pc:sldMk cId="839985747" sldId="718"/>
            <ac:picMk id="11" creationId="{B031DA22-333C-40BA-BB21-E0BFAC934458}"/>
          </ac:picMkLst>
        </pc:picChg>
      </pc:sldChg>
      <pc:sldChg chg="del">
        <pc:chgData name="ヨコオ　レイ" userId="S::a71377@st.takushoku-u.ac.jp::5ef8c68c-7bdf-4008-854e-3343d3eda687" providerId="AD" clId="Web-{E8430779-7964-D505-B44D-6B21FCCA235A}" dt="2019-12-18T09:40:19.776" v="1361"/>
        <pc:sldMkLst>
          <pc:docMk/>
          <pc:sldMk cId="2023271188" sldId="719"/>
        </pc:sldMkLst>
      </pc:sldChg>
      <pc:sldChg chg="add ord replId">
        <pc:chgData name="ヨコオ　レイ" userId="S::a71377@st.takushoku-u.ac.jp::5ef8c68c-7bdf-4008-854e-3343d3eda687" providerId="AD" clId="Web-{E8430779-7964-D505-B44D-6B21FCCA235A}" dt="2019-12-18T09:39:55.401" v="1360"/>
        <pc:sldMkLst>
          <pc:docMk/>
          <pc:sldMk cId="2827298878" sldId="722"/>
        </pc:sldMkLst>
      </pc:sldChg>
      <pc:sldChg chg="modSp add ord replId">
        <pc:chgData name="ヨコオ　レイ" userId="S::a71377@st.takushoku-u.ac.jp::5ef8c68c-7bdf-4008-854e-3343d3eda687" providerId="AD" clId="Web-{E8430779-7964-D505-B44D-6B21FCCA235A}" dt="2019-12-18T10:28:55.123" v="1753" actId="20577"/>
        <pc:sldMkLst>
          <pc:docMk/>
          <pc:sldMk cId="46390587" sldId="729"/>
        </pc:sldMkLst>
        <pc:spChg chg="mod">
          <ac:chgData name="ヨコオ　レイ" userId="S::a71377@st.takushoku-u.ac.jp::5ef8c68c-7bdf-4008-854e-3343d3eda687" providerId="AD" clId="Web-{E8430779-7964-D505-B44D-6B21FCCA235A}" dt="2019-12-18T10:28:55.123" v="1753" actId="20577"/>
          <ac:spMkLst>
            <pc:docMk/>
            <pc:sldMk cId="46390587" sldId="729"/>
            <ac:spMk id="2" creationId="{BE9C98C9-C99B-426E-8B4D-CC87887B76C7}"/>
          </ac:spMkLst>
        </pc:spChg>
      </pc:sldChg>
      <pc:sldChg chg="modSp new">
        <pc:chgData name="ヨコオ　レイ" userId="S::a71377@st.takushoku-u.ac.jp::5ef8c68c-7bdf-4008-854e-3343d3eda687" providerId="AD" clId="Web-{E8430779-7964-D505-B44D-6B21FCCA235A}" dt="2019-12-18T10:33:47.875" v="1792" actId="20577"/>
        <pc:sldMkLst>
          <pc:docMk/>
          <pc:sldMk cId="1387288012" sldId="730"/>
        </pc:sldMkLst>
        <pc:spChg chg="mod">
          <ac:chgData name="ヨコオ　レイ" userId="S::a71377@st.takushoku-u.ac.jp::5ef8c68c-7bdf-4008-854e-3343d3eda687" providerId="AD" clId="Web-{E8430779-7964-D505-B44D-6B21FCCA235A}" dt="2019-12-18T10:33:47.875" v="1792" actId="20577"/>
          <ac:spMkLst>
            <pc:docMk/>
            <pc:sldMk cId="1387288012" sldId="730"/>
            <ac:spMk id="2" creationId="{F8029FC1-7E3E-4C5F-B172-1571F2A81FE3}"/>
          </ac:spMkLst>
        </pc:spChg>
      </pc:sldChg>
    </pc:docChg>
  </pc:docChgLst>
  <pc:docChgLst>
    <pc:chgData name="トゴロ　ソラ" userId="S::a71251@st.takushoku-u.ac.jp::242ed5af-d5a2-4df7-bf70-696bb3194ab2" providerId="AD" clId="Web-{0879FFDF-B1BF-8A51-0946-F54DA8C6BEA8}"/>
    <pc:docChg chg="modSld sldOrd">
      <pc:chgData name="トゴロ　ソラ" userId="S::a71251@st.takushoku-u.ac.jp::242ed5af-d5a2-4df7-bf70-696bb3194ab2" providerId="AD" clId="Web-{0879FFDF-B1BF-8A51-0946-F54DA8C6BEA8}" dt="2019-11-29T12:01:53.744" v="268" actId="20577"/>
      <pc:docMkLst>
        <pc:docMk/>
      </pc:docMkLst>
      <pc:sldChg chg="modSp">
        <pc:chgData name="トゴロ　ソラ" userId="S::a71251@st.takushoku-u.ac.jp::242ed5af-d5a2-4df7-bf70-696bb3194ab2" providerId="AD" clId="Web-{0879FFDF-B1BF-8A51-0946-F54DA8C6BEA8}" dt="2019-11-29T12:01:53.744" v="268" actId="20577"/>
        <pc:sldMkLst>
          <pc:docMk/>
          <pc:sldMk cId="877788502" sldId="367"/>
        </pc:sldMkLst>
        <pc:spChg chg="mod">
          <ac:chgData name="トゴロ　ソラ" userId="S::a71251@st.takushoku-u.ac.jp::242ed5af-d5a2-4df7-bf70-696bb3194ab2" providerId="AD" clId="Web-{0879FFDF-B1BF-8A51-0946-F54DA8C6BEA8}" dt="2019-11-29T12:01:53.744" v="268" actId="20577"/>
          <ac:spMkLst>
            <pc:docMk/>
            <pc:sldMk cId="877788502" sldId="367"/>
            <ac:spMk id="3" creationId="{00000000-0000-0000-0000-000000000000}"/>
          </ac:spMkLst>
        </pc:spChg>
      </pc:sldChg>
      <pc:sldChg chg="modSp">
        <pc:chgData name="トゴロ　ソラ" userId="S::a71251@st.takushoku-u.ac.jp::242ed5af-d5a2-4df7-bf70-696bb3194ab2" providerId="AD" clId="Web-{0879FFDF-B1BF-8A51-0946-F54DA8C6BEA8}" dt="2019-11-29T11:56:46.494" v="118" actId="20577"/>
        <pc:sldMkLst>
          <pc:docMk/>
          <pc:sldMk cId="2785278914" sldId="401"/>
        </pc:sldMkLst>
        <pc:spChg chg="mod">
          <ac:chgData name="トゴロ　ソラ" userId="S::a71251@st.takushoku-u.ac.jp::242ed5af-d5a2-4df7-bf70-696bb3194ab2" providerId="AD" clId="Web-{0879FFDF-B1BF-8A51-0946-F54DA8C6BEA8}" dt="2019-11-29T11:56:46.494" v="118" actId="20577"/>
          <ac:spMkLst>
            <pc:docMk/>
            <pc:sldMk cId="2785278914" sldId="401"/>
            <ac:spMk id="4" creationId="{FA9100EA-3B10-4E64-B5AE-D00954324DA1}"/>
          </ac:spMkLst>
        </pc:spChg>
      </pc:sldChg>
      <pc:sldChg chg="modSp">
        <pc:chgData name="トゴロ　ソラ" userId="S::a71251@st.takushoku-u.ac.jp::242ed5af-d5a2-4df7-bf70-696bb3194ab2" providerId="AD" clId="Web-{0879FFDF-B1BF-8A51-0946-F54DA8C6BEA8}" dt="2019-11-29T11:50:11.227" v="24" actId="20577"/>
        <pc:sldMkLst>
          <pc:docMk/>
          <pc:sldMk cId="1935270770" sldId="415"/>
        </pc:sldMkLst>
        <pc:spChg chg="mod">
          <ac:chgData name="トゴロ　ソラ" userId="S::a71251@st.takushoku-u.ac.jp::242ed5af-d5a2-4df7-bf70-696bb3194ab2" providerId="AD" clId="Web-{0879FFDF-B1BF-8A51-0946-F54DA8C6BEA8}" dt="2019-11-29T11:50:11.227" v="24" actId="20577"/>
          <ac:spMkLst>
            <pc:docMk/>
            <pc:sldMk cId="1935270770" sldId="415"/>
            <ac:spMk id="5" creationId="{00000000-0000-0000-0000-000000000000}"/>
          </ac:spMkLst>
        </pc:spChg>
      </pc:sldChg>
      <pc:sldChg chg="modSp">
        <pc:chgData name="トゴロ　ソラ" userId="S::a71251@st.takushoku-u.ac.jp::242ed5af-d5a2-4df7-bf70-696bb3194ab2" providerId="AD" clId="Web-{0879FFDF-B1BF-8A51-0946-F54DA8C6BEA8}" dt="2019-11-29T11:58:26.369" v="161" actId="20577"/>
        <pc:sldMkLst>
          <pc:docMk/>
          <pc:sldMk cId="1223396340" sldId="449"/>
        </pc:sldMkLst>
        <pc:spChg chg="mod">
          <ac:chgData name="トゴロ　ソラ" userId="S::a71251@st.takushoku-u.ac.jp::242ed5af-d5a2-4df7-bf70-696bb3194ab2" providerId="AD" clId="Web-{0879FFDF-B1BF-8A51-0946-F54DA8C6BEA8}" dt="2019-11-29T11:58:26.369" v="161" actId="20577"/>
          <ac:spMkLst>
            <pc:docMk/>
            <pc:sldMk cId="1223396340" sldId="449"/>
            <ac:spMk id="6" creationId="{ABD8D25F-62C1-404A-BA1D-1F844C7CE190}"/>
          </ac:spMkLst>
        </pc:spChg>
      </pc:sldChg>
      <pc:sldChg chg="modSp ord">
        <pc:chgData name="トゴロ　ソラ" userId="S::a71251@st.takushoku-u.ac.jp::242ed5af-d5a2-4df7-bf70-696bb3194ab2" providerId="AD" clId="Web-{0879FFDF-B1BF-8A51-0946-F54DA8C6BEA8}" dt="2019-11-29T11:53:51.134" v="50" actId="20577"/>
        <pc:sldMkLst>
          <pc:docMk/>
          <pc:sldMk cId="2172338077" sldId="534"/>
        </pc:sldMkLst>
        <pc:spChg chg="mod">
          <ac:chgData name="トゴロ　ソラ" userId="S::a71251@st.takushoku-u.ac.jp::242ed5af-d5a2-4df7-bf70-696bb3194ab2" providerId="AD" clId="Web-{0879FFDF-B1BF-8A51-0946-F54DA8C6BEA8}" dt="2019-11-29T11:53:51.134" v="50" actId="20577"/>
          <ac:spMkLst>
            <pc:docMk/>
            <pc:sldMk cId="2172338077" sldId="534"/>
            <ac:spMk id="2" creationId="{00000000-0000-0000-0000-000000000000}"/>
          </ac:spMkLst>
        </pc:spChg>
      </pc:sldChg>
      <pc:sldChg chg="ord">
        <pc:chgData name="トゴロ　ソラ" userId="S::a71251@st.takushoku-u.ac.jp::242ed5af-d5a2-4df7-bf70-696bb3194ab2" providerId="AD" clId="Web-{0879FFDF-B1BF-8A51-0946-F54DA8C6BEA8}" dt="2019-11-29T11:47:43.240" v="1"/>
        <pc:sldMkLst>
          <pc:docMk/>
          <pc:sldMk cId="260116325" sldId="538"/>
        </pc:sldMkLst>
      </pc:sldChg>
      <pc:sldChg chg="ord">
        <pc:chgData name="トゴロ　ソラ" userId="S::a71251@st.takushoku-u.ac.jp::242ed5af-d5a2-4df7-bf70-696bb3194ab2" providerId="AD" clId="Web-{0879FFDF-B1BF-8A51-0946-F54DA8C6BEA8}" dt="2019-11-29T11:50:56.571" v="26"/>
        <pc:sldMkLst>
          <pc:docMk/>
          <pc:sldMk cId="2039945774" sldId="539"/>
        </pc:sldMkLst>
      </pc:sldChg>
      <pc:sldChg chg="ord">
        <pc:chgData name="トゴロ　ソラ" userId="S::a71251@st.takushoku-u.ac.jp::242ed5af-d5a2-4df7-bf70-696bb3194ab2" providerId="AD" clId="Web-{0879FFDF-B1BF-8A51-0946-F54DA8C6BEA8}" dt="2019-11-29T11:51:13.055" v="27"/>
        <pc:sldMkLst>
          <pc:docMk/>
          <pc:sldMk cId="1908263854" sldId="540"/>
        </pc:sldMkLst>
      </pc:sldChg>
    </pc:docChg>
  </pc:docChgLst>
  <pc:docChgLst>
    <pc:chgData name="カトリ　ヒカル" userId="S::a71127@st.takushoku-u.ac.jp::7925d78e-1930-4a00-8eb4-81d293cf66e4" providerId="AD" clId="Web-{BA64BE44-F71E-FF63-4671-FD02B881D7A1}"/>
    <pc:docChg chg="addSld modSld sldOrd">
      <pc:chgData name="カトリ　ヒカル" userId="S::a71127@st.takushoku-u.ac.jp::7925d78e-1930-4a00-8eb4-81d293cf66e4" providerId="AD" clId="Web-{BA64BE44-F71E-FF63-4671-FD02B881D7A1}" dt="2019-12-04T12:11:14.853" v="964"/>
      <pc:docMkLst>
        <pc:docMk/>
      </pc:docMkLst>
      <pc:sldChg chg="addCm">
        <pc:chgData name="カトリ　ヒカル" userId="S::a71127@st.takushoku-u.ac.jp::7925d78e-1930-4a00-8eb4-81d293cf66e4" providerId="AD" clId="Web-{BA64BE44-F71E-FF63-4671-FD02B881D7A1}" dt="2019-12-04T12:11:14.853" v="964"/>
        <pc:sldMkLst>
          <pc:docMk/>
          <pc:sldMk cId="1868636228" sldId="256"/>
        </pc:sldMkLst>
      </pc:sldChg>
      <pc:sldChg chg="addSp delSp modSp">
        <pc:chgData name="カトリ　ヒカル" userId="S::a71127@st.takushoku-u.ac.jp::7925d78e-1930-4a00-8eb4-81d293cf66e4" providerId="AD" clId="Web-{BA64BE44-F71E-FF63-4671-FD02B881D7A1}" dt="2019-12-04T10:58:59.915" v="543" actId="1076"/>
        <pc:sldMkLst>
          <pc:docMk/>
          <pc:sldMk cId="877788502" sldId="367"/>
        </pc:sldMkLst>
        <pc:spChg chg="mod">
          <ac:chgData name="カトリ　ヒカル" userId="S::a71127@st.takushoku-u.ac.jp::7925d78e-1930-4a00-8eb4-81d293cf66e4" providerId="AD" clId="Web-{BA64BE44-F71E-FF63-4671-FD02B881D7A1}" dt="2019-12-04T10:57:36.086" v="513" actId="20577"/>
          <ac:spMkLst>
            <pc:docMk/>
            <pc:sldMk cId="877788502" sldId="367"/>
            <ac:spMk id="2" creationId="{00000000-0000-0000-0000-000000000000}"/>
          </ac:spMkLst>
        </pc:spChg>
        <pc:spChg chg="mod">
          <ac:chgData name="カトリ　ヒカル" userId="S::a71127@st.takushoku-u.ac.jp::7925d78e-1930-4a00-8eb4-81d293cf66e4" providerId="AD" clId="Web-{BA64BE44-F71E-FF63-4671-FD02B881D7A1}" dt="2019-12-04T10:58:59.915" v="543" actId="1076"/>
          <ac:spMkLst>
            <pc:docMk/>
            <pc:sldMk cId="877788502" sldId="367"/>
            <ac:spMk id="3" creationId="{00000000-0000-0000-0000-000000000000}"/>
          </ac:spMkLst>
        </pc:spChg>
        <pc:spChg chg="add del">
          <ac:chgData name="カトリ　ヒカル" userId="S::a71127@st.takushoku-u.ac.jp::7925d78e-1930-4a00-8eb4-81d293cf66e4" providerId="AD" clId="Web-{BA64BE44-F71E-FF63-4671-FD02B881D7A1}" dt="2019-12-04T10:28:44.385" v="193"/>
          <ac:spMkLst>
            <pc:docMk/>
            <pc:sldMk cId="877788502" sldId="367"/>
            <ac:spMk id="5" creationId="{099FF10F-BDCA-4575-8EAC-A981F35812B2}"/>
          </ac:spMkLst>
        </pc:spChg>
      </pc:sldChg>
      <pc:sldChg chg="addSp modSp">
        <pc:chgData name="カトリ　ヒカル" userId="S::a71127@st.takushoku-u.ac.jp::7925d78e-1930-4a00-8eb4-81d293cf66e4" providerId="AD" clId="Web-{BA64BE44-F71E-FF63-4671-FD02B881D7A1}" dt="2019-12-04T08:45:12.068" v="44" actId="1076"/>
        <pc:sldMkLst>
          <pc:docMk/>
          <pc:sldMk cId="3180461395" sldId="465"/>
        </pc:sldMkLst>
        <pc:spChg chg="add mod">
          <ac:chgData name="カトリ　ヒカル" userId="S::a71127@st.takushoku-u.ac.jp::7925d78e-1930-4a00-8eb4-81d293cf66e4" providerId="AD" clId="Web-{BA64BE44-F71E-FF63-4671-FD02B881D7A1}" dt="2019-12-04T08:45:12.068" v="44" actId="1076"/>
          <ac:spMkLst>
            <pc:docMk/>
            <pc:sldMk cId="3180461395" sldId="465"/>
            <ac:spMk id="5" creationId="{CE9BAEC6-B373-4C62-A439-C667EBFA63BF}"/>
          </ac:spMkLst>
        </pc:spChg>
      </pc:sldChg>
      <pc:sldChg chg="modSp">
        <pc:chgData name="カトリ　ヒカル" userId="S::a71127@st.takushoku-u.ac.jp::7925d78e-1930-4a00-8eb4-81d293cf66e4" providerId="AD" clId="Web-{BA64BE44-F71E-FF63-4671-FD02B881D7A1}" dt="2019-12-04T11:17:21.373" v="598" actId="20577"/>
        <pc:sldMkLst>
          <pc:docMk/>
          <pc:sldMk cId="1575434405" sldId="543"/>
        </pc:sldMkLst>
        <pc:spChg chg="mod">
          <ac:chgData name="カトリ　ヒカル" userId="S::a71127@st.takushoku-u.ac.jp::7925d78e-1930-4a00-8eb4-81d293cf66e4" providerId="AD" clId="Web-{BA64BE44-F71E-FF63-4671-FD02B881D7A1}" dt="2019-12-04T11:17:21.373" v="598" actId="20577"/>
          <ac:spMkLst>
            <pc:docMk/>
            <pc:sldMk cId="1575434405" sldId="543"/>
            <ac:spMk id="2" creationId="{439487FE-87CA-4809-A164-C8F512AF3401}"/>
          </ac:spMkLst>
        </pc:spChg>
      </pc:sldChg>
      <pc:sldChg chg="modSp">
        <pc:chgData name="カトリ　ヒカル" userId="S::a71127@st.takushoku-u.ac.jp::7925d78e-1930-4a00-8eb4-81d293cf66e4" providerId="AD" clId="Web-{BA64BE44-F71E-FF63-4671-FD02B881D7A1}" dt="2019-12-04T10:23:26.681" v="191" actId="1076"/>
        <pc:sldMkLst>
          <pc:docMk/>
          <pc:sldMk cId="808664516" sldId="554"/>
        </pc:sldMkLst>
        <pc:spChg chg="mod">
          <ac:chgData name="カトリ　ヒカル" userId="S::a71127@st.takushoku-u.ac.jp::7925d78e-1930-4a00-8eb4-81d293cf66e4" providerId="AD" clId="Web-{BA64BE44-F71E-FF63-4671-FD02B881D7A1}" dt="2019-12-04T10:23:19.415" v="190" actId="1076"/>
          <ac:spMkLst>
            <pc:docMk/>
            <pc:sldMk cId="808664516" sldId="554"/>
            <ac:spMk id="3" creationId="{A0CCBE04-3D26-4CDA-88D8-E7EF19BAAA52}"/>
          </ac:spMkLst>
        </pc:spChg>
        <pc:spChg chg="mod">
          <ac:chgData name="カトリ　ヒカル" userId="S::a71127@st.takushoku-u.ac.jp::7925d78e-1930-4a00-8eb4-81d293cf66e4" providerId="AD" clId="Web-{BA64BE44-F71E-FF63-4671-FD02B881D7A1}" dt="2019-12-04T10:23:12.524" v="189" actId="1076"/>
          <ac:spMkLst>
            <pc:docMk/>
            <pc:sldMk cId="808664516" sldId="554"/>
            <ac:spMk id="4" creationId="{DBAE6A12-D6DE-4920-ACDE-278C4988C5C2}"/>
          </ac:spMkLst>
        </pc:spChg>
        <pc:spChg chg="mod">
          <ac:chgData name="カトリ　ヒカル" userId="S::a71127@st.takushoku-u.ac.jp::7925d78e-1930-4a00-8eb4-81d293cf66e4" providerId="AD" clId="Web-{BA64BE44-F71E-FF63-4671-FD02B881D7A1}" dt="2019-12-04T10:23:08.744" v="188" actId="1076"/>
          <ac:spMkLst>
            <pc:docMk/>
            <pc:sldMk cId="808664516" sldId="554"/>
            <ac:spMk id="6" creationId="{B378CF30-AD75-4C9A-A47D-C83F15814E49}"/>
          </ac:spMkLst>
        </pc:spChg>
        <pc:spChg chg="mod">
          <ac:chgData name="カトリ　ヒカル" userId="S::a71127@st.takushoku-u.ac.jp::7925d78e-1930-4a00-8eb4-81d293cf66e4" providerId="AD" clId="Web-{BA64BE44-F71E-FF63-4671-FD02B881D7A1}" dt="2019-12-04T10:23:26.681" v="191" actId="1076"/>
          <ac:spMkLst>
            <pc:docMk/>
            <pc:sldMk cId="808664516" sldId="554"/>
            <ac:spMk id="7" creationId="{7E2FB747-7674-456D-BD61-0E5A37DD8BCD}"/>
          </ac:spMkLst>
        </pc:spChg>
      </pc:sldChg>
      <pc:sldChg chg="delSp modSp">
        <pc:chgData name="カトリ　ヒカル" userId="S::a71127@st.takushoku-u.ac.jp::7925d78e-1930-4a00-8eb4-81d293cf66e4" providerId="AD" clId="Web-{BA64BE44-F71E-FF63-4671-FD02B881D7A1}" dt="2019-12-04T11:42:51.823" v="834" actId="1076"/>
        <pc:sldMkLst>
          <pc:docMk/>
          <pc:sldMk cId="3215337082" sldId="556"/>
        </pc:sldMkLst>
        <pc:spChg chg="mod">
          <ac:chgData name="カトリ　ヒカル" userId="S::a71127@st.takushoku-u.ac.jp::7925d78e-1930-4a00-8eb4-81d293cf66e4" providerId="AD" clId="Web-{BA64BE44-F71E-FF63-4671-FD02B881D7A1}" dt="2019-12-04T11:42:41.807" v="831" actId="20577"/>
          <ac:spMkLst>
            <pc:docMk/>
            <pc:sldMk cId="3215337082" sldId="556"/>
            <ac:spMk id="2" creationId="{CAE9CD72-0397-48B0-9AA7-9327F1F98CF7}"/>
          </ac:spMkLst>
        </pc:spChg>
        <pc:spChg chg="del mod">
          <ac:chgData name="カトリ　ヒカル" userId="S::a71127@st.takushoku-u.ac.jp::7925d78e-1930-4a00-8eb4-81d293cf66e4" providerId="AD" clId="Web-{BA64BE44-F71E-FF63-4671-FD02B881D7A1}" dt="2019-12-04T11:40:15.275" v="632"/>
          <ac:spMkLst>
            <pc:docMk/>
            <pc:sldMk cId="3215337082" sldId="556"/>
            <ac:spMk id="3" creationId="{2E150EB1-D44A-408A-B43C-F78ED169F4A2}"/>
          </ac:spMkLst>
        </pc:spChg>
        <pc:spChg chg="del">
          <ac:chgData name="カトリ　ヒカル" userId="S::a71127@st.takushoku-u.ac.jp::7925d78e-1930-4a00-8eb4-81d293cf66e4" providerId="AD" clId="Web-{BA64BE44-F71E-FF63-4671-FD02B881D7A1}" dt="2019-12-04T11:40:17.463" v="633"/>
          <ac:spMkLst>
            <pc:docMk/>
            <pc:sldMk cId="3215337082" sldId="556"/>
            <ac:spMk id="5" creationId="{430664BB-BFF3-4FB1-84FD-CDBCEFB28CFB}"/>
          </ac:spMkLst>
        </pc:spChg>
        <pc:spChg chg="mod">
          <ac:chgData name="カトリ　ヒカル" userId="S::a71127@st.takushoku-u.ac.jp::7925d78e-1930-4a00-8eb4-81d293cf66e4" providerId="AD" clId="Web-{BA64BE44-F71E-FF63-4671-FD02B881D7A1}" dt="2019-12-04T11:42:51.823" v="834" actId="1076"/>
          <ac:spMkLst>
            <pc:docMk/>
            <pc:sldMk cId="3215337082" sldId="556"/>
            <ac:spMk id="8" creationId="{B734E3AF-B7E2-49ED-BF17-C61D10A3D85B}"/>
          </ac:spMkLst>
        </pc:spChg>
      </pc:sldChg>
      <pc:sldChg chg="modSp">
        <pc:chgData name="カトリ　ヒカル" userId="S::a71127@st.takushoku-u.ac.jp::7925d78e-1930-4a00-8eb4-81d293cf66e4" providerId="AD" clId="Web-{BA64BE44-F71E-FF63-4671-FD02B881D7A1}" dt="2019-12-04T11:52:44.579" v="963"/>
        <pc:sldMkLst>
          <pc:docMk/>
          <pc:sldMk cId="1952691309" sldId="558"/>
        </pc:sldMkLst>
        <pc:spChg chg="mod">
          <ac:chgData name="カトリ　ヒカル" userId="S::a71127@st.takushoku-u.ac.jp::7925d78e-1930-4a00-8eb4-81d293cf66e4" providerId="AD" clId="Web-{BA64BE44-F71E-FF63-4671-FD02B881D7A1}" dt="2019-12-04T11:49:59.157" v="836" actId="1076"/>
          <ac:spMkLst>
            <pc:docMk/>
            <pc:sldMk cId="1952691309" sldId="558"/>
            <ac:spMk id="3" creationId="{99C40A1E-1ADA-4CC5-B2EA-1CC79ACDF790}"/>
          </ac:spMkLst>
        </pc:spChg>
        <pc:spChg chg="mod">
          <ac:chgData name="カトリ　ヒカル" userId="S::a71127@st.takushoku-u.ac.jp::7925d78e-1930-4a00-8eb4-81d293cf66e4" providerId="AD" clId="Web-{BA64BE44-F71E-FF63-4671-FD02B881D7A1}" dt="2019-12-04T11:49:54.688" v="835" actId="1076"/>
          <ac:spMkLst>
            <pc:docMk/>
            <pc:sldMk cId="1952691309" sldId="558"/>
            <ac:spMk id="4" creationId="{7623167D-37B4-4CA2-9EFC-DD3D52B52303}"/>
          </ac:spMkLst>
        </pc:spChg>
        <pc:spChg chg="mod">
          <ac:chgData name="カトリ　ヒカル" userId="S::a71127@st.takushoku-u.ac.jp::7925d78e-1930-4a00-8eb4-81d293cf66e4" providerId="AD" clId="Web-{BA64BE44-F71E-FF63-4671-FD02B881D7A1}" dt="2019-12-04T11:50:10.844" v="838" actId="1076"/>
          <ac:spMkLst>
            <pc:docMk/>
            <pc:sldMk cId="1952691309" sldId="558"/>
            <ac:spMk id="5" creationId="{9DC8C0FD-14F2-4E6D-A460-B5F7616A2F64}"/>
          </ac:spMkLst>
        </pc:spChg>
        <pc:spChg chg="mod">
          <ac:chgData name="カトリ　ヒカル" userId="S::a71127@st.takushoku-u.ac.jp::7925d78e-1930-4a00-8eb4-81d293cf66e4" providerId="AD" clId="Web-{BA64BE44-F71E-FF63-4671-FD02B881D7A1}" dt="2019-12-04T11:52:44.579" v="963"/>
          <ac:spMkLst>
            <pc:docMk/>
            <pc:sldMk cId="1952691309" sldId="558"/>
            <ac:spMk id="6" creationId="{DF15E325-417A-4464-BABF-A880D73856F0}"/>
          </ac:spMkLst>
        </pc:spChg>
      </pc:sldChg>
      <pc:sldChg chg="modSp">
        <pc:chgData name="カトリ　ヒカル" userId="S::a71127@st.takushoku-u.ac.jp::7925d78e-1930-4a00-8eb4-81d293cf66e4" providerId="AD" clId="Web-{BA64BE44-F71E-FF63-4671-FD02B881D7A1}" dt="2019-12-04T09:46:27.131" v="156" actId="1076"/>
        <pc:sldMkLst>
          <pc:docMk/>
          <pc:sldMk cId="2278543803" sldId="559"/>
        </pc:sldMkLst>
        <pc:spChg chg="mod">
          <ac:chgData name="カトリ　ヒカル" userId="S::a71127@st.takushoku-u.ac.jp::7925d78e-1930-4a00-8eb4-81d293cf66e4" providerId="AD" clId="Web-{BA64BE44-F71E-FF63-4671-FD02B881D7A1}" dt="2019-12-04T09:46:22.537" v="155" actId="1076"/>
          <ac:spMkLst>
            <pc:docMk/>
            <pc:sldMk cId="2278543803" sldId="559"/>
            <ac:spMk id="5" creationId="{113D6227-E056-432D-B32B-5212EE8E420F}"/>
          </ac:spMkLst>
        </pc:spChg>
        <pc:spChg chg="mod">
          <ac:chgData name="カトリ　ヒカル" userId="S::a71127@st.takushoku-u.ac.jp::7925d78e-1930-4a00-8eb4-81d293cf66e4" providerId="AD" clId="Web-{BA64BE44-F71E-FF63-4671-FD02B881D7A1}" dt="2019-12-04T09:46:27.131" v="156" actId="1076"/>
          <ac:spMkLst>
            <pc:docMk/>
            <pc:sldMk cId="2278543803" sldId="559"/>
            <ac:spMk id="6" creationId="{275BA657-A7A5-4B55-8BC3-808B054F6CFA}"/>
          </ac:spMkLst>
        </pc:spChg>
      </pc:sldChg>
      <pc:sldChg chg="ord">
        <pc:chgData name="カトリ　ヒカル" userId="S::a71127@st.takushoku-u.ac.jp::7925d78e-1930-4a00-8eb4-81d293cf66e4" providerId="AD" clId="Web-{BA64BE44-F71E-FF63-4671-FD02B881D7A1}" dt="2019-12-04T09:44:21.319" v="45"/>
        <pc:sldMkLst>
          <pc:docMk/>
          <pc:sldMk cId="1165326768" sldId="560"/>
        </pc:sldMkLst>
      </pc:sldChg>
      <pc:sldChg chg="addSp modSp new">
        <pc:chgData name="カトリ　ヒカル" userId="S::a71127@st.takushoku-u.ac.jp::7925d78e-1930-4a00-8eb4-81d293cf66e4" providerId="AD" clId="Web-{BA64BE44-F71E-FF63-4671-FD02B881D7A1}" dt="2019-12-04T10:57:02.914" v="492" actId="1076"/>
        <pc:sldMkLst>
          <pc:docMk/>
          <pc:sldMk cId="834940125" sldId="563"/>
        </pc:sldMkLst>
        <pc:spChg chg="mod">
          <ac:chgData name="カトリ　ヒカル" userId="S::a71127@st.takushoku-u.ac.jp::7925d78e-1930-4a00-8eb4-81d293cf66e4" providerId="AD" clId="Web-{BA64BE44-F71E-FF63-4671-FD02B881D7A1}" dt="2019-12-04T10:29:07.151" v="215" actId="20577"/>
          <ac:spMkLst>
            <pc:docMk/>
            <pc:sldMk cId="834940125" sldId="563"/>
            <ac:spMk id="2" creationId="{9D0EF393-AFD8-47EB-ABB2-5D2FA56642E0}"/>
          </ac:spMkLst>
        </pc:spChg>
        <pc:spChg chg="add mod">
          <ac:chgData name="カトリ　ヒカル" userId="S::a71127@st.takushoku-u.ac.jp::7925d78e-1930-4a00-8eb4-81d293cf66e4" providerId="AD" clId="Web-{BA64BE44-F71E-FF63-4671-FD02B881D7A1}" dt="2019-12-04T10:55:08.288" v="412" actId="1076"/>
          <ac:spMkLst>
            <pc:docMk/>
            <pc:sldMk cId="834940125" sldId="563"/>
            <ac:spMk id="3" creationId="{576B009E-7AF2-4DFD-B68A-921BDAFF1E28}"/>
          </ac:spMkLst>
        </pc:spChg>
        <pc:spChg chg="add mod">
          <ac:chgData name="カトリ　ヒカル" userId="S::a71127@st.takushoku-u.ac.jp::7925d78e-1930-4a00-8eb4-81d293cf66e4" providerId="AD" clId="Web-{BA64BE44-F71E-FF63-4671-FD02B881D7A1}" dt="2019-12-04T10:57:02.914" v="492" actId="1076"/>
          <ac:spMkLst>
            <pc:docMk/>
            <pc:sldMk cId="834940125" sldId="563"/>
            <ac:spMk id="4" creationId="{3829E900-CECB-4D50-8771-F4E01570C239}"/>
          </ac:spMkLst>
        </pc:spChg>
      </pc:sldChg>
      <pc:sldChg chg="addSp modSp new">
        <pc:chgData name="カトリ　ヒカル" userId="S::a71127@st.takushoku-u.ac.jp::7925d78e-1930-4a00-8eb4-81d293cf66e4" providerId="AD" clId="Web-{BA64BE44-F71E-FF63-4671-FD02B881D7A1}" dt="2019-12-04T10:58:25.868" v="535" actId="1076"/>
        <pc:sldMkLst>
          <pc:docMk/>
          <pc:sldMk cId="1738324830" sldId="564"/>
        </pc:sldMkLst>
        <pc:spChg chg="mod">
          <ac:chgData name="カトリ　ヒカル" userId="S::a71127@st.takushoku-u.ac.jp::7925d78e-1930-4a00-8eb4-81d293cf66e4" providerId="AD" clId="Web-{BA64BE44-F71E-FF63-4671-FD02B881D7A1}" dt="2019-12-04T10:57:27.102" v="508" actId="20577"/>
          <ac:spMkLst>
            <pc:docMk/>
            <pc:sldMk cId="1738324830" sldId="564"/>
            <ac:spMk id="2" creationId="{A04A60F5-56EC-4597-A6B9-83DEB139892A}"/>
          </ac:spMkLst>
        </pc:spChg>
        <pc:spChg chg="add mod">
          <ac:chgData name="カトリ　ヒカル" userId="S::a71127@st.takushoku-u.ac.jp::7925d78e-1930-4a00-8eb4-81d293cf66e4" providerId="AD" clId="Web-{BA64BE44-F71E-FF63-4671-FD02B881D7A1}" dt="2019-12-04T10:58:25.868" v="535" actId="1076"/>
          <ac:spMkLst>
            <pc:docMk/>
            <pc:sldMk cId="1738324830" sldId="564"/>
            <ac:spMk id="3" creationId="{EEC02142-5E7A-4629-BE9D-5561CF7CAB84}"/>
          </ac:spMkLst>
        </pc:spChg>
      </pc:sldChg>
    </pc:docChg>
  </pc:docChgLst>
  <pc:docChgLst>
    <pc:chgData name="マルヤマ　トモヤ" userId="S::a71342@st.takushoku-u.ac.jp::8751789b-8222-4e0f-9d90-34a07a3554a6" providerId="AD" clId="Web-{B4ABB4BE-521E-4577-BD5F-43424F42748A}"/>
    <pc:docChg chg="addSld modSld">
      <pc:chgData name="マルヤマ　トモヤ" userId="S::a71342@st.takushoku-u.ac.jp::8751789b-8222-4e0f-9d90-34a07a3554a6" providerId="AD" clId="Web-{B4ABB4BE-521E-4577-BD5F-43424F42748A}" dt="2019-10-14T06:21:14.185" v="308" actId="1076"/>
      <pc:docMkLst>
        <pc:docMk/>
      </pc:docMkLst>
      <pc:sldChg chg="modSp">
        <pc:chgData name="マルヤマ　トモヤ" userId="S::a71342@st.takushoku-u.ac.jp::8751789b-8222-4e0f-9d90-34a07a3554a6" providerId="AD" clId="Web-{B4ABB4BE-521E-4577-BD5F-43424F42748A}" dt="2019-10-14T06:21:14.185" v="308" actId="1076"/>
        <pc:sldMkLst>
          <pc:docMk/>
          <pc:sldMk cId="1876371353" sldId="448"/>
        </pc:sldMkLst>
        <pc:picChg chg="mod">
          <ac:chgData name="マルヤマ　トモヤ" userId="S::a71342@st.takushoku-u.ac.jp::8751789b-8222-4e0f-9d90-34a07a3554a6" providerId="AD" clId="Web-{B4ABB4BE-521E-4577-BD5F-43424F42748A}" dt="2019-10-14T06:21:14.185" v="308" actId="1076"/>
          <ac:picMkLst>
            <pc:docMk/>
            <pc:sldMk cId="1876371353" sldId="448"/>
            <ac:picMk id="1029" creationId="{00000000-0000-0000-0000-000000000000}"/>
          </ac:picMkLst>
        </pc:picChg>
      </pc:sldChg>
      <pc:sldChg chg="addSp delSp modSp new">
        <pc:chgData name="マルヤマ　トモヤ" userId="S::a71342@st.takushoku-u.ac.jp::8751789b-8222-4e0f-9d90-34a07a3554a6" providerId="AD" clId="Web-{B4ABB4BE-521E-4577-BD5F-43424F42748A}" dt="2019-10-14T06:19:36.169" v="305" actId="1076"/>
        <pc:sldMkLst>
          <pc:docMk/>
          <pc:sldMk cId="447018997" sldId="462"/>
        </pc:sldMkLst>
        <pc:spChg chg="mod">
          <ac:chgData name="マルヤマ　トモヤ" userId="S::a71342@st.takushoku-u.ac.jp::8751789b-8222-4e0f-9d90-34a07a3554a6" providerId="AD" clId="Web-{B4ABB4BE-521E-4577-BD5F-43424F42748A}" dt="2019-10-14T05:03:20.172" v="88" actId="20577"/>
          <ac:spMkLst>
            <pc:docMk/>
            <pc:sldMk cId="447018997" sldId="462"/>
            <ac:spMk id="2" creationId="{41947E9C-B2C6-402F-A784-448990077E10}"/>
          </ac:spMkLst>
        </pc:spChg>
        <pc:spChg chg="add del mod">
          <ac:chgData name="マルヤマ　トモヤ" userId="S::a71342@st.takushoku-u.ac.jp::8751789b-8222-4e0f-9d90-34a07a3554a6" providerId="AD" clId="Web-{B4ABB4BE-521E-4577-BD5F-43424F42748A}" dt="2019-10-14T05:03:25.359" v="91"/>
          <ac:spMkLst>
            <pc:docMk/>
            <pc:sldMk cId="447018997" sldId="462"/>
            <ac:spMk id="6" creationId="{B100B906-0C6B-4A37-B939-8E37AD6DB6EB}"/>
          </ac:spMkLst>
        </pc:spChg>
        <pc:spChg chg="add del">
          <ac:chgData name="マルヤマ　トモヤ" userId="S::a71342@st.takushoku-u.ac.jp::8751789b-8222-4e0f-9d90-34a07a3554a6" providerId="AD" clId="Web-{B4ABB4BE-521E-4577-BD5F-43424F42748A}" dt="2019-10-14T05:02:18.781" v="79"/>
          <ac:spMkLst>
            <pc:docMk/>
            <pc:sldMk cId="447018997" sldId="462"/>
            <ac:spMk id="9" creationId="{EA72F547-B8D3-4D46-BB34-A0D61F500EBD}"/>
          </ac:spMkLst>
        </pc:spChg>
        <pc:spChg chg="add mod">
          <ac:chgData name="マルヤマ　トモヤ" userId="S::a71342@st.takushoku-u.ac.jp::8751789b-8222-4e0f-9d90-34a07a3554a6" providerId="AD" clId="Web-{B4ABB4BE-521E-4577-BD5F-43424F42748A}" dt="2019-10-14T05:46:30.756" v="153" actId="20577"/>
          <ac:spMkLst>
            <pc:docMk/>
            <pc:sldMk cId="447018997" sldId="462"/>
            <ac:spMk id="11" creationId="{619E18CA-4949-4657-968D-60140525E5AE}"/>
          </ac:spMkLst>
        </pc:spChg>
        <pc:spChg chg="add mod">
          <ac:chgData name="マルヤマ　トモヤ" userId="S::a71342@st.takushoku-u.ac.jp::8751789b-8222-4e0f-9d90-34a07a3554a6" providerId="AD" clId="Web-{B4ABB4BE-521E-4577-BD5F-43424F42748A}" dt="2019-10-14T05:46:47.756" v="180" actId="20577"/>
          <ac:spMkLst>
            <pc:docMk/>
            <pc:sldMk cId="447018997" sldId="462"/>
            <ac:spMk id="12" creationId="{295C93EA-C62D-4E1E-BC6D-F0B4BC94E532}"/>
          </ac:spMkLst>
        </pc:spChg>
        <pc:spChg chg="add mod">
          <ac:chgData name="マルヤマ　トモヤ" userId="S::a71342@st.takushoku-u.ac.jp::8751789b-8222-4e0f-9d90-34a07a3554a6" providerId="AD" clId="Web-{B4ABB4BE-521E-4577-BD5F-43424F42748A}" dt="2019-10-14T06:01:03.072" v="294" actId="20577"/>
          <ac:spMkLst>
            <pc:docMk/>
            <pc:sldMk cId="447018997" sldId="462"/>
            <ac:spMk id="13" creationId="{E3AB19D9-2D00-4A54-B982-FEA77A5D7736}"/>
          </ac:spMkLst>
        </pc:spChg>
        <pc:picChg chg="add mod">
          <ac:chgData name="マルヤマ　トモヤ" userId="S::a71342@st.takushoku-u.ac.jp::8751789b-8222-4e0f-9d90-34a07a3554a6" providerId="AD" clId="Web-{B4ABB4BE-521E-4577-BD5F-43424F42748A}" dt="2019-10-14T06:19:36.169" v="305" actId="1076"/>
          <ac:picMkLst>
            <pc:docMk/>
            <pc:sldMk cId="447018997" sldId="462"/>
            <ac:picMk id="4" creationId="{AC117AB6-BEE8-4546-8DAF-5D617A363790}"/>
          </ac:picMkLst>
        </pc:picChg>
        <pc:picChg chg="add del mod">
          <ac:chgData name="マルヤマ　トモヤ" userId="S::a71342@st.takushoku-u.ac.jp::8751789b-8222-4e0f-9d90-34a07a3554a6" providerId="AD" clId="Web-{B4ABB4BE-521E-4577-BD5F-43424F42748A}" dt="2019-10-14T05:02:01.890" v="77"/>
          <ac:picMkLst>
            <pc:docMk/>
            <pc:sldMk cId="447018997" sldId="462"/>
            <ac:picMk id="7" creationId="{A2BE71D3-67B8-43BA-9FA3-9911E83F9A45}"/>
          </ac:picMkLst>
        </pc:picChg>
        <pc:cxnChg chg="add mod">
          <ac:chgData name="マルヤマ　トモヤ" userId="S::a71342@st.takushoku-u.ac.jp::8751789b-8222-4e0f-9d90-34a07a3554a6" providerId="AD" clId="Web-{B4ABB4BE-521E-4577-BD5F-43424F42748A}" dt="2019-10-14T05:39:08.565" v="98" actId="14100"/>
          <ac:cxnSpMkLst>
            <pc:docMk/>
            <pc:sldMk cId="447018997" sldId="462"/>
            <ac:cxnSpMk id="5" creationId="{4C1BBE05-333E-4BF7-875C-3F3CE3162463}"/>
          </ac:cxnSpMkLst>
        </pc:cxnChg>
        <pc:cxnChg chg="add mod">
          <ac:chgData name="マルヤマ　トモヤ" userId="S::a71342@st.takushoku-u.ac.jp::8751789b-8222-4e0f-9d90-34a07a3554a6" providerId="AD" clId="Web-{B4ABB4BE-521E-4577-BD5F-43424F42748A}" dt="2019-10-14T05:39:36.991" v="102" actId="14100"/>
          <ac:cxnSpMkLst>
            <pc:docMk/>
            <pc:sldMk cId="447018997" sldId="462"/>
            <ac:cxnSpMk id="6" creationId="{CD46C423-8188-4F18-8611-961815320A65}"/>
          </ac:cxnSpMkLst>
        </pc:cxnChg>
        <pc:cxnChg chg="add mod">
          <ac:chgData name="マルヤマ　トモヤ" userId="S::a71342@st.takushoku-u.ac.jp::8751789b-8222-4e0f-9d90-34a07a3554a6" providerId="AD" clId="Web-{B4ABB4BE-521E-4577-BD5F-43424F42748A}" dt="2019-10-14T05:40:44.287" v="105" actId="14100"/>
          <ac:cxnSpMkLst>
            <pc:docMk/>
            <pc:sldMk cId="447018997" sldId="462"/>
            <ac:cxnSpMk id="7" creationId="{821A3CEB-26E0-494B-B215-59F2A2E54C6D}"/>
          </ac:cxnSpMkLst>
        </pc:cxnChg>
        <pc:cxnChg chg="add mod">
          <ac:chgData name="マルヤマ　トモヤ" userId="S::a71342@st.takushoku-u.ac.jp::8751789b-8222-4e0f-9d90-34a07a3554a6" providerId="AD" clId="Web-{B4ABB4BE-521E-4577-BD5F-43424F42748A}" dt="2019-10-14T05:43:12.756" v="112"/>
          <ac:cxnSpMkLst>
            <pc:docMk/>
            <pc:sldMk cId="447018997" sldId="462"/>
            <ac:cxnSpMk id="8" creationId="{A533510E-6C14-468A-AB00-E582DDF0DFD1}"/>
          </ac:cxnSpMkLst>
        </pc:cxnChg>
        <pc:cxnChg chg="add mod">
          <ac:chgData name="マルヤマ　トモヤ" userId="S::a71342@st.takushoku-u.ac.jp::8751789b-8222-4e0f-9d90-34a07a3554a6" providerId="AD" clId="Web-{B4ABB4BE-521E-4577-BD5F-43424F42748A}" dt="2019-10-14T05:45:18.584" v="119" actId="14100"/>
          <ac:cxnSpMkLst>
            <pc:docMk/>
            <pc:sldMk cId="447018997" sldId="462"/>
            <ac:cxnSpMk id="9" creationId="{B5194901-D817-4374-8264-41C820331AC2}"/>
          </ac:cxnSpMkLst>
        </pc:cxnChg>
        <pc:cxnChg chg="add mod">
          <ac:chgData name="マルヤマ　トモヤ" userId="S::a71342@st.takushoku-u.ac.jp::8751789b-8222-4e0f-9d90-34a07a3554a6" providerId="AD" clId="Web-{B4ABB4BE-521E-4577-BD5F-43424F42748A}" dt="2019-10-14T05:45:42.412" v="122" actId="14100"/>
          <ac:cxnSpMkLst>
            <pc:docMk/>
            <pc:sldMk cId="447018997" sldId="462"/>
            <ac:cxnSpMk id="10" creationId="{97A3A927-4E71-4813-B10D-ABD1FA1FB285}"/>
          </ac:cxnSpMkLst>
        </pc:cxnChg>
      </pc:sldChg>
    </pc:docChg>
  </pc:docChgLst>
  <pc:docChgLst>
    <pc:chgData name="トゴロ　ソラ" userId="S::a71251@st.takushoku-u.ac.jp::242ed5af-d5a2-4df7-bf70-696bb3194ab2" providerId="AD" clId="Web-{E58464CA-4B61-4EB3-9F3D-A6828B08D8B6}"/>
    <pc:docChg chg="modSld">
      <pc:chgData name="トゴロ　ソラ" userId="S::a71251@st.takushoku-u.ac.jp::242ed5af-d5a2-4df7-bf70-696bb3194ab2" providerId="AD" clId="Web-{E58464CA-4B61-4EB3-9F3D-A6828B08D8B6}" dt="2019-10-28T05:15:15.453" v="357" actId="20577"/>
      <pc:docMkLst>
        <pc:docMk/>
      </pc:docMkLst>
      <pc:sldChg chg="modSp">
        <pc:chgData name="トゴロ　ソラ" userId="S::a71251@st.takushoku-u.ac.jp::242ed5af-d5a2-4df7-bf70-696bb3194ab2" providerId="AD" clId="Web-{E58464CA-4B61-4EB3-9F3D-A6828B08D8B6}" dt="2019-10-28T05:13:34.421" v="354" actId="1076"/>
        <pc:sldMkLst>
          <pc:docMk/>
          <pc:sldMk cId="2785278914" sldId="401"/>
        </pc:sldMkLst>
        <pc:spChg chg="mod">
          <ac:chgData name="トゴロ　ソラ" userId="S::a71251@st.takushoku-u.ac.jp::242ed5af-d5a2-4df7-bf70-696bb3194ab2" providerId="AD" clId="Web-{E58464CA-4B61-4EB3-9F3D-A6828B08D8B6}" dt="2019-10-28T05:13:34.421" v="354" actId="1076"/>
          <ac:spMkLst>
            <pc:docMk/>
            <pc:sldMk cId="2785278914" sldId="401"/>
            <ac:spMk id="5" creationId="{212CA961-89AA-47C6-AB6B-8585783E5BA5}"/>
          </ac:spMkLst>
        </pc:spChg>
      </pc:sldChg>
      <pc:sldChg chg="modSp">
        <pc:chgData name="トゴロ　ソラ" userId="S::a71251@st.takushoku-u.ac.jp::242ed5af-d5a2-4df7-bf70-696bb3194ab2" providerId="AD" clId="Web-{E58464CA-4B61-4EB3-9F3D-A6828B08D8B6}" dt="2019-10-28T05:15:13.234" v="355" actId="20577"/>
        <pc:sldMkLst>
          <pc:docMk/>
          <pc:sldMk cId="3257236463" sldId="447"/>
        </pc:sldMkLst>
        <pc:spChg chg="mod">
          <ac:chgData name="トゴロ　ソラ" userId="S::a71251@st.takushoku-u.ac.jp::242ed5af-d5a2-4df7-bf70-696bb3194ab2" providerId="AD" clId="Web-{E58464CA-4B61-4EB3-9F3D-A6828B08D8B6}" dt="2019-10-28T05:15:13.234" v="355" actId="20577"/>
          <ac:spMkLst>
            <pc:docMk/>
            <pc:sldMk cId="3257236463" sldId="447"/>
            <ac:spMk id="2" creationId="{00000000-0000-0000-0000-000000000000}"/>
          </ac:spMkLst>
        </pc:spChg>
      </pc:sldChg>
      <pc:sldChg chg="modSp">
        <pc:chgData name="トゴロ　ソラ" userId="S::a71251@st.takushoku-u.ac.jp::242ed5af-d5a2-4df7-bf70-696bb3194ab2" providerId="AD" clId="Web-{E58464CA-4B61-4EB3-9F3D-A6828B08D8B6}" dt="2019-10-28T03:59:41.360" v="235" actId="1076"/>
        <pc:sldMkLst>
          <pc:docMk/>
          <pc:sldMk cId="2780364956" sldId="460"/>
        </pc:sldMkLst>
        <pc:picChg chg="mod">
          <ac:chgData name="トゴロ　ソラ" userId="S::a71251@st.takushoku-u.ac.jp::242ed5af-d5a2-4df7-bf70-696bb3194ab2" providerId="AD" clId="Web-{E58464CA-4B61-4EB3-9F3D-A6828B08D8B6}" dt="2019-10-28T03:59:41.360" v="235" actId="1076"/>
          <ac:picMkLst>
            <pc:docMk/>
            <pc:sldMk cId="2780364956" sldId="460"/>
            <ac:picMk id="8" creationId="{00000000-0000-0000-0000-000000000000}"/>
          </ac:picMkLst>
        </pc:picChg>
      </pc:sldChg>
      <pc:sldChg chg="addSp delSp modSp">
        <pc:chgData name="トゴロ　ソラ" userId="S::a71251@st.takushoku-u.ac.jp::242ed5af-d5a2-4df7-bf70-696bb3194ab2" providerId="AD" clId="Web-{E58464CA-4B61-4EB3-9F3D-A6828B08D8B6}" dt="2019-10-28T04:33:04.766" v="350" actId="1076"/>
        <pc:sldMkLst>
          <pc:docMk/>
          <pc:sldMk cId="3109934044" sldId="470"/>
        </pc:sldMkLst>
        <pc:spChg chg="add del mod">
          <ac:chgData name="トゴロ　ソラ" userId="S::a71251@st.takushoku-u.ac.jp::242ed5af-d5a2-4df7-bf70-696bb3194ab2" providerId="AD" clId="Web-{E58464CA-4B61-4EB3-9F3D-A6828B08D8B6}" dt="2019-10-28T04:31:56.906" v="343"/>
          <ac:spMkLst>
            <pc:docMk/>
            <pc:sldMk cId="3109934044" sldId="470"/>
            <ac:spMk id="2" creationId="{F3B9FE1A-B585-4F5B-8EFC-7EACFC62B3C5}"/>
          </ac:spMkLst>
        </pc:spChg>
        <pc:spChg chg="mod">
          <ac:chgData name="トゴロ　ソラ" userId="S::a71251@st.takushoku-u.ac.jp::242ed5af-d5a2-4df7-bf70-696bb3194ab2" providerId="AD" clId="Web-{E58464CA-4B61-4EB3-9F3D-A6828B08D8B6}" dt="2019-10-28T03:47:15.875" v="23" actId="1076"/>
          <ac:spMkLst>
            <pc:docMk/>
            <pc:sldMk cId="3109934044" sldId="470"/>
            <ac:spMk id="4" creationId="{064CC698-D113-4801-9E2F-A5A2DF478B25}"/>
          </ac:spMkLst>
        </pc:spChg>
        <pc:spChg chg="add del mod">
          <ac:chgData name="トゴロ　ソラ" userId="S::a71251@st.takushoku-u.ac.jp::242ed5af-d5a2-4df7-bf70-696bb3194ab2" providerId="AD" clId="Web-{E58464CA-4B61-4EB3-9F3D-A6828B08D8B6}" dt="2019-10-28T04:27:51.016" v="334"/>
          <ac:spMkLst>
            <pc:docMk/>
            <pc:sldMk cId="3109934044" sldId="470"/>
            <ac:spMk id="6" creationId="{C96EF422-C55B-4A5D-83B5-FDC250039C67}"/>
          </ac:spMkLst>
        </pc:spChg>
        <pc:spChg chg="mod">
          <ac:chgData name="トゴロ　ソラ" userId="S::a71251@st.takushoku-u.ac.jp::242ed5af-d5a2-4df7-bf70-696bb3194ab2" providerId="AD" clId="Web-{E58464CA-4B61-4EB3-9F3D-A6828B08D8B6}" dt="2019-10-28T04:32:31.297" v="347" actId="1076"/>
          <ac:spMkLst>
            <pc:docMk/>
            <pc:sldMk cId="3109934044" sldId="470"/>
            <ac:spMk id="10" creationId="{344DE81D-607D-473A-9C86-EDDEDE8E64E3}"/>
          </ac:spMkLst>
        </pc:spChg>
        <pc:spChg chg="mod">
          <ac:chgData name="トゴロ　ソラ" userId="S::a71251@st.takushoku-u.ac.jp::242ed5af-d5a2-4df7-bf70-696bb3194ab2" providerId="AD" clId="Web-{E58464CA-4B61-4EB3-9F3D-A6828B08D8B6}" dt="2019-10-28T04:32:22.719" v="346" actId="1076"/>
          <ac:spMkLst>
            <pc:docMk/>
            <pc:sldMk cId="3109934044" sldId="470"/>
            <ac:spMk id="11" creationId="{7E9F53C7-455B-4FA2-A952-9F5CA9E59B6A}"/>
          </ac:spMkLst>
        </pc:spChg>
        <pc:spChg chg="add del mod">
          <ac:chgData name="トゴロ　ソラ" userId="S::a71251@st.takushoku-u.ac.jp::242ed5af-d5a2-4df7-bf70-696bb3194ab2" providerId="AD" clId="Web-{E58464CA-4B61-4EB3-9F3D-A6828B08D8B6}" dt="2019-10-28T04:32:00.297" v="344"/>
          <ac:spMkLst>
            <pc:docMk/>
            <pc:sldMk cId="3109934044" sldId="470"/>
            <ac:spMk id="12" creationId="{0F8BCF43-D72B-4778-AC93-0F71C3FE69C9}"/>
          </ac:spMkLst>
        </pc:spChg>
        <pc:spChg chg="mod">
          <ac:chgData name="トゴロ　ソラ" userId="S::a71251@st.takushoku-u.ac.jp::242ed5af-d5a2-4df7-bf70-696bb3194ab2" providerId="AD" clId="Web-{E58464CA-4B61-4EB3-9F3D-A6828B08D8B6}" dt="2019-10-28T04:32:12.031" v="345" actId="1076"/>
          <ac:spMkLst>
            <pc:docMk/>
            <pc:sldMk cId="3109934044" sldId="470"/>
            <ac:spMk id="13" creationId="{3FE2A934-4D0E-4D36-862E-00FBE1F97F4F}"/>
          </ac:spMkLst>
        </pc:spChg>
        <pc:spChg chg="mod">
          <ac:chgData name="トゴロ　ソラ" userId="S::a71251@st.takushoku-u.ac.jp::242ed5af-d5a2-4df7-bf70-696bb3194ab2" providerId="AD" clId="Web-{E58464CA-4B61-4EB3-9F3D-A6828B08D8B6}" dt="2019-10-28T04:32:40.469" v="348" actId="1076"/>
          <ac:spMkLst>
            <pc:docMk/>
            <pc:sldMk cId="3109934044" sldId="470"/>
            <ac:spMk id="14" creationId="{0A46E5CB-63E0-4DEA-9EB5-33773A2C804B}"/>
          </ac:spMkLst>
        </pc:spChg>
        <pc:picChg chg="mod">
          <ac:chgData name="トゴロ　ソラ" userId="S::a71251@st.takushoku-u.ac.jp::242ed5af-d5a2-4df7-bf70-696bb3194ab2" providerId="AD" clId="Web-{E58464CA-4B61-4EB3-9F3D-A6828B08D8B6}" dt="2019-10-28T04:32:54.906" v="349" actId="1076"/>
          <ac:picMkLst>
            <pc:docMk/>
            <pc:sldMk cId="3109934044" sldId="470"/>
            <ac:picMk id="5" creationId="{22A7AAC4-D672-40F4-A81B-E63E28C4BEC8}"/>
          </ac:picMkLst>
        </pc:picChg>
        <pc:picChg chg="mod">
          <ac:chgData name="トゴロ　ソラ" userId="S::a71251@st.takushoku-u.ac.jp::242ed5af-d5a2-4df7-bf70-696bb3194ab2" providerId="AD" clId="Web-{E58464CA-4B61-4EB3-9F3D-A6828B08D8B6}" dt="2019-10-28T04:33:04.766" v="350" actId="1076"/>
          <ac:picMkLst>
            <pc:docMk/>
            <pc:sldMk cId="3109934044" sldId="470"/>
            <ac:picMk id="8" creationId="{1BA97FD6-1ABC-473B-8B80-F313174E4925}"/>
          </ac:picMkLst>
        </pc:picChg>
      </pc:sldChg>
      <pc:sldChg chg="addSp modSp">
        <pc:chgData name="トゴロ　ソラ" userId="S::a71251@st.takushoku-u.ac.jp::242ed5af-d5a2-4df7-bf70-696bb3194ab2" providerId="AD" clId="Web-{E58464CA-4B61-4EB3-9F3D-A6828B08D8B6}" dt="2019-10-28T04:06:41.188" v="242" actId="20577"/>
        <pc:sldMkLst>
          <pc:docMk/>
          <pc:sldMk cId="1187733159" sldId="474"/>
        </pc:sldMkLst>
        <pc:spChg chg="add mod">
          <ac:chgData name="トゴロ　ソラ" userId="S::a71251@st.takushoku-u.ac.jp::242ed5af-d5a2-4df7-bf70-696bb3194ab2" providerId="AD" clId="Web-{E58464CA-4B61-4EB3-9F3D-A6828B08D8B6}" dt="2019-10-28T03:39:27.578" v="7" actId="1076"/>
          <ac:spMkLst>
            <pc:docMk/>
            <pc:sldMk cId="1187733159" sldId="474"/>
            <ac:spMk id="4" creationId="{74DBDE80-B1CA-497E-A997-E109F2FE4217}"/>
          </ac:spMkLst>
        </pc:spChg>
        <pc:spChg chg="add mod">
          <ac:chgData name="トゴロ　ソラ" userId="S::a71251@st.takushoku-u.ac.jp::242ed5af-d5a2-4df7-bf70-696bb3194ab2" providerId="AD" clId="Web-{E58464CA-4B61-4EB3-9F3D-A6828B08D8B6}" dt="2019-10-28T04:06:41.188" v="242" actId="20577"/>
          <ac:spMkLst>
            <pc:docMk/>
            <pc:sldMk cId="1187733159" sldId="474"/>
            <ac:spMk id="9" creationId="{D639B280-2B94-44A6-AF7E-229632831E4C}"/>
          </ac:spMkLst>
        </pc:spChg>
        <pc:spChg chg="add mod">
          <ac:chgData name="トゴロ　ソラ" userId="S::a71251@st.takushoku-u.ac.jp::242ed5af-d5a2-4df7-bf70-696bb3194ab2" providerId="AD" clId="Web-{E58464CA-4B61-4EB3-9F3D-A6828B08D8B6}" dt="2019-10-28T03:57:40.766" v="208" actId="20577"/>
          <ac:spMkLst>
            <pc:docMk/>
            <pc:sldMk cId="1187733159" sldId="474"/>
            <ac:spMk id="10" creationId="{3D10122A-1B3C-4BB3-97A8-80F61CA055FA}"/>
          </ac:spMkLst>
        </pc:spChg>
      </pc:sldChg>
    </pc:docChg>
  </pc:docChgLst>
  <pc:docChgLst>
    <pc:chgData name="トゴロ　ソラ" userId="S::a71251@st.takushoku-u.ac.jp::242ed5af-d5a2-4df7-bf70-696bb3194ab2" providerId="AD" clId="Web-{46CD6A3C-D5CA-BE8D-D239-3F80F2D6BA27}"/>
    <pc:docChg chg="modSld">
      <pc:chgData name="トゴロ　ソラ" userId="S::a71251@st.takushoku-u.ac.jp::242ed5af-d5a2-4df7-bf70-696bb3194ab2" providerId="AD" clId="Web-{46CD6A3C-D5CA-BE8D-D239-3F80F2D6BA27}" dt="2019-12-18T12:21:07.587" v="740" actId="14100"/>
      <pc:docMkLst>
        <pc:docMk/>
      </pc:docMkLst>
      <pc:sldChg chg="modSp">
        <pc:chgData name="トゴロ　ソラ" userId="S::a71251@st.takushoku-u.ac.jp::242ed5af-d5a2-4df7-bf70-696bb3194ab2" providerId="AD" clId="Web-{46CD6A3C-D5CA-BE8D-D239-3F80F2D6BA27}" dt="2019-12-18T12:21:07.587" v="740" actId="14100"/>
        <pc:sldMkLst>
          <pc:docMk/>
          <pc:sldMk cId="1906869744" sldId="536"/>
        </pc:sldMkLst>
        <pc:cxnChg chg="mod">
          <ac:chgData name="トゴロ　ソラ" userId="S::a71251@st.takushoku-u.ac.jp::242ed5af-d5a2-4df7-bf70-696bb3194ab2" providerId="AD" clId="Web-{46CD6A3C-D5CA-BE8D-D239-3F80F2D6BA27}" dt="2019-12-18T12:20:59.196" v="739" actId="14100"/>
          <ac:cxnSpMkLst>
            <pc:docMk/>
            <pc:sldMk cId="1906869744" sldId="536"/>
            <ac:cxnSpMk id="6" creationId="{92FF3975-EA75-4EB1-828B-DD4F8D413C1A}"/>
          </ac:cxnSpMkLst>
        </pc:cxnChg>
        <pc:cxnChg chg="mod">
          <ac:chgData name="トゴロ　ソラ" userId="S::a71251@st.takushoku-u.ac.jp::242ed5af-d5a2-4df7-bf70-696bb3194ab2" providerId="AD" clId="Web-{46CD6A3C-D5CA-BE8D-D239-3F80F2D6BA27}" dt="2019-12-18T12:21:07.587" v="740" actId="14100"/>
          <ac:cxnSpMkLst>
            <pc:docMk/>
            <pc:sldMk cId="1906869744" sldId="536"/>
            <ac:cxnSpMk id="9" creationId="{D3A172F3-7CD3-4B91-9332-C3481FA7B0DC}"/>
          </ac:cxnSpMkLst>
        </pc:cxnChg>
      </pc:sldChg>
      <pc:sldChg chg="modSp">
        <pc:chgData name="トゴロ　ソラ" userId="S::a71251@st.takushoku-u.ac.jp::242ed5af-d5a2-4df7-bf70-696bb3194ab2" providerId="AD" clId="Web-{46CD6A3C-D5CA-BE8D-D239-3F80F2D6BA27}" dt="2019-12-18T12:17:51.553" v="580" actId="20577"/>
        <pc:sldMkLst>
          <pc:docMk/>
          <pc:sldMk cId="974060584" sldId="548"/>
        </pc:sldMkLst>
        <pc:spChg chg="mod">
          <ac:chgData name="トゴロ　ソラ" userId="S::a71251@st.takushoku-u.ac.jp::242ed5af-d5a2-4df7-bf70-696bb3194ab2" providerId="AD" clId="Web-{46CD6A3C-D5CA-BE8D-D239-3F80F2D6BA27}" dt="2019-12-18T12:17:42.389" v="567" actId="20577"/>
          <ac:spMkLst>
            <pc:docMk/>
            <pc:sldMk cId="974060584" sldId="548"/>
            <ac:spMk id="2" creationId="{40BA3D7B-B78B-4730-A57A-C67CB5E8FD2D}"/>
          </ac:spMkLst>
        </pc:spChg>
        <pc:spChg chg="mod">
          <ac:chgData name="トゴロ　ソラ" userId="S::a71251@st.takushoku-u.ac.jp::242ed5af-d5a2-4df7-bf70-696bb3194ab2" providerId="AD" clId="Web-{46CD6A3C-D5CA-BE8D-D239-3F80F2D6BA27}" dt="2019-12-18T12:17:51.553" v="580" actId="20577"/>
          <ac:spMkLst>
            <pc:docMk/>
            <pc:sldMk cId="974060584" sldId="548"/>
            <ac:spMk id="4" creationId="{2D119D9F-4E6E-4832-B8A4-C02C1A65779B}"/>
          </ac:spMkLst>
        </pc:spChg>
      </pc:sldChg>
      <pc:sldChg chg="modSp">
        <pc:chgData name="トゴロ　ソラ" userId="S::a71251@st.takushoku-u.ac.jp::242ed5af-d5a2-4df7-bf70-696bb3194ab2" providerId="AD" clId="Web-{46CD6A3C-D5CA-BE8D-D239-3F80F2D6BA27}" dt="2019-12-18T12:17:30.990" v="547" actId="20577"/>
        <pc:sldMkLst>
          <pc:docMk/>
          <pc:sldMk cId="3148932838" sldId="549"/>
        </pc:sldMkLst>
        <pc:spChg chg="mod">
          <ac:chgData name="トゴロ　ソラ" userId="S::a71251@st.takushoku-u.ac.jp::242ed5af-d5a2-4df7-bf70-696bb3194ab2" providerId="AD" clId="Web-{46CD6A3C-D5CA-BE8D-D239-3F80F2D6BA27}" dt="2019-12-18T12:17:13.896" v="517" actId="20577"/>
          <ac:spMkLst>
            <pc:docMk/>
            <pc:sldMk cId="3148932838" sldId="549"/>
            <ac:spMk id="2" creationId="{32652BD5-A1C6-4C91-B86B-A08BC0950E8E}"/>
          </ac:spMkLst>
        </pc:spChg>
        <pc:spChg chg="mod">
          <ac:chgData name="トゴロ　ソラ" userId="S::a71251@st.takushoku-u.ac.jp::242ed5af-d5a2-4df7-bf70-696bb3194ab2" providerId="AD" clId="Web-{46CD6A3C-D5CA-BE8D-D239-3F80F2D6BA27}" dt="2019-12-18T12:17:30.990" v="547" actId="20577"/>
          <ac:spMkLst>
            <pc:docMk/>
            <pc:sldMk cId="3148932838" sldId="549"/>
            <ac:spMk id="10" creationId="{F7732DE6-3192-491F-8294-E91E6E34CD2E}"/>
          </ac:spMkLst>
        </pc:spChg>
      </pc:sldChg>
      <pc:sldChg chg="modSp">
        <pc:chgData name="トゴロ　ソラ" userId="S::a71251@st.takushoku-u.ac.jp::242ed5af-d5a2-4df7-bf70-696bb3194ab2" providerId="AD" clId="Web-{46CD6A3C-D5CA-BE8D-D239-3F80F2D6BA27}" dt="2019-12-18T12:18:30.804" v="647" actId="20577"/>
        <pc:sldMkLst>
          <pc:docMk/>
          <pc:sldMk cId="3705187417" sldId="586"/>
        </pc:sldMkLst>
        <pc:spChg chg="mod">
          <ac:chgData name="トゴロ　ソラ" userId="S::a71251@st.takushoku-u.ac.jp::242ed5af-d5a2-4df7-bf70-696bb3194ab2" providerId="AD" clId="Web-{46CD6A3C-D5CA-BE8D-D239-3F80F2D6BA27}" dt="2019-12-18T12:18:17.866" v="625" actId="20577"/>
          <ac:spMkLst>
            <pc:docMk/>
            <pc:sldMk cId="3705187417" sldId="586"/>
            <ac:spMk id="2" creationId="{7A785EB9-8A31-4EE2-86C0-469386BB6456}"/>
          </ac:spMkLst>
        </pc:spChg>
        <pc:spChg chg="mod">
          <ac:chgData name="トゴロ　ソラ" userId="S::a71251@st.takushoku-u.ac.jp::242ed5af-d5a2-4df7-bf70-696bb3194ab2" providerId="AD" clId="Web-{46CD6A3C-D5CA-BE8D-D239-3F80F2D6BA27}" dt="2019-12-18T12:18:30.804" v="647" actId="20577"/>
          <ac:spMkLst>
            <pc:docMk/>
            <pc:sldMk cId="3705187417" sldId="586"/>
            <ac:spMk id="4" creationId="{C0A86243-D37A-4329-A4C7-5A2EB5ABEE6E}"/>
          </ac:spMkLst>
        </pc:spChg>
      </pc:sldChg>
      <pc:sldChg chg="modSp">
        <pc:chgData name="トゴロ　ソラ" userId="S::a71251@st.takushoku-u.ac.jp::242ed5af-d5a2-4df7-bf70-696bb3194ab2" providerId="AD" clId="Web-{46CD6A3C-D5CA-BE8D-D239-3F80F2D6BA27}" dt="2019-12-18T12:17:00.287" v="493" actId="20577"/>
        <pc:sldMkLst>
          <pc:docMk/>
          <pc:sldMk cId="2874790902" sldId="588"/>
        </pc:sldMkLst>
        <pc:spChg chg="mod">
          <ac:chgData name="トゴロ　ソラ" userId="S::a71251@st.takushoku-u.ac.jp::242ed5af-d5a2-4df7-bf70-696bb3194ab2" providerId="AD" clId="Web-{46CD6A3C-D5CA-BE8D-D239-3F80F2D6BA27}" dt="2019-12-18T12:16:51.443" v="469" actId="20577"/>
          <ac:spMkLst>
            <pc:docMk/>
            <pc:sldMk cId="2874790902" sldId="588"/>
            <ac:spMk id="2" creationId="{117175FB-06E3-462C-BAF6-A8761973BEAE}"/>
          </ac:spMkLst>
        </pc:spChg>
        <pc:spChg chg="mod">
          <ac:chgData name="トゴロ　ソラ" userId="S::a71251@st.takushoku-u.ac.jp::242ed5af-d5a2-4df7-bf70-696bb3194ab2" providerId="AD" clId="Web-{46CD6A3C-D5CA-BE8D-D239-3F80F2D6BA27}" dt="2019-12-18T12:17:00.287" v="493" actId="20577"/>
          <ac:spMkLst>
            <pc:docMk/>
            <pc:sldMk cId="2874790902" sldId="588"/>
            <ac:spMk id="5" creationId="{15018C03-2C2F-43EF-9270-90956B86EB1B}"/>
          </ac:spMkLst>
        </pc:spChg>
      </pc:sldChg>
      <pc:sldChg chg="modSp">
        <pc:chgData name="トゴロ　ソラ" userId="S::a71251@st.takushoku-u.ac.jp::242ed5af-d5a2-4df7-bf70-696bb3194ab2" providerId="AD" clId="Web-{46CD6A3C-D5CA-BE8D-D239-3F80F2D6BA27}" dt="2019-12-18T12:18:46.429" v="663" actId="20577"/>
        <pc:sldMkLst>
          <pc:docMk/>
          <pc:sldMk cId="3831030086" sldId="589"/>
        </pc:sldMkLst>
        <pc:spChg chg="mod">
          <ac:chgData name="トゴロ　ソラ" userId="S::a71251@st.takushoku-u.ac.jp::242ed5af-d5a2-4df7-bf70-696bb3194ab2" providerId="AD" clId="Web-{46CD6A3C-D5CA-BE8D-D239-3F80F2D6BA27}" dt="2019-12-18T12:18:46.429" v="663" actId="20577"/>
          <ac:spMkLst>
            <pc:docMk/>
            <pc:sldMk cId="3831030086" sldId="589"/>
            <ac:spMk id="2" creationId="{027B7D84-86FA-435A-80B2-7AC0E98A1453}"/>
          </ac:spMkLst>
        </pc:spChg>
      </pc:sldChg>
      <pc:sldChg chg="modSp">
        <pc:chgData name="トゴロ　ソラ" userId="S::a71251@st.takushoku-u.ac.jp::242ed5af-d5a2-4df7-bf70-696bb3194ab2" providerId="AD" clId="Web-{46CD6A3C-D5CA-BE8D-D239-3F80F2D6BA27}" dt="2019-12-18T12:19:07.976" v="704" actId="20577"/>
        <pc:sldMkLst>
          <pc:docMk/>
          <pc:sldMk cId="2296231505" sldId="590"/>
        </pc:sldMkLst>
        <pc:spChg chg="mod">
          <ac:chgData name="トゴロ　ソラ" userId="S::a71251@st.takushoku-u.ac.jp::242ed5af-d5a2-4df7-bf70-696bb3194ab2" providerId="AD" clId="Web-{46CD6A3C-D5CA-BE8D-D239-3F80F2D6BA27}" dt="2019-12-18T12:18:59.788" v="688" actId="20577"/>
          <ac:spMkLst>
            <pc:docMk/>
            <pc:sldMk cId="2296231505" sldId="590"/>
            <ac:spMk id="2" creationId="{6BDE6DFA-D9F8-4E48-B34B-B0A094660BB4}"/>
          </ac:spMkLst>
        </pc:spChg>
        <pc:spChg chg="mod">
          <ac:chgData name="トゴロ　ソラ" userId="S::a71251@st.takushoku-u.ac.jp::242ed5af-d5a2-4df7-bf70-696bb3194ab2" providerId="AD" clId="Web-{46CD6A3C-D5CA-BE8D-D239-3F80F2D6BA27}" dt="2019-12-18T12:19:07.976" v="704" actId="20577"/>
          <ac:spMkLst>
            <pc:docMk/>
            <pc:sldMk cId="2296231505" sldId="590"/>
            <ac:spMk id="5" creationId="{AB51B717-C3B3-4E34-92F8-8C2328033EB9}"/>
          </ac:spMkLst>
        </pc:spChg>
      </pc:sldChg>
      <pc:sldChg chg="modSp">
        <pc:chgData name="トゴロ　ソラ" userId="S::a71251@st.takushoku-u.ac.jp::242ed5af-d5a2-4df7-bf70-696bb3194ab2" providerId="AD" clId="Web-{46CD6A3C-D5CA-BE8D-D239-3F80F2D6BA27}" dt="2019-12-18T12:19:18.898" v="717" actId="20577"/>
        <pc:sldMkLst>
          <pc:docMk/>
          <pc:sldMk cId="3111536107" sldId="591"/>
        </pc:sldMkLst>
        <pc:spChg chg="mod">
          <ac:chgData name="トゴロ　ソラ" userId="S::a71251@st.takushoku-u.ac.jp::242ed5af-d5a2-4df7-bf70-696bb3194ab2" providerId="AD" clId="Web-{46CD6A3C-D5CA-BE8D-D239-3F80F2D6BA27}" dt="2019-12-18T12:08:18.494" v="35" actId="20577"/>
          <ac:spMkLst>
            <pc:docMk/>
            <pc:sldMk cId="3111536107" sldId="591"/>
            <ac:spMk id="2" creationId="{44F73ABA-0AE2-4071-AFAD-2C210865D4C7}"/>
          </ac:spMkLst>
        </pc:spChg>
        <pc:spChg chg="mod">
          <ac:chgData name="トゴロ　ソラ" userId="S::a71251@st.takushoku-u.ac.jp::242ed5af-d5a2-4df7-bf70-696bb3194ab2" providerId="AD" clId="Web-{46CD6A3C-D5CA-BE8D-D239-3F80F2D6BA27}" dt="2019-12-18T12:19:18.898" v="717" actId="20577"/>
          <ac:spMkLst>
            <pc:docMk/>
            <pc:sldMk cId="3111536107" sldId="591"/>
            <ac:spMk id="5" creationId="{823B4F75-2154-4E78-88E6-03B70D66608A}"/>
          </ac:spMkLst>
        </pc:spChg>
      </pc:sldChg>
      <pc:sldChg chg="modSp">
        <pc:chgData name="トゴロ　ソラ" userId="S::a71251@st.takushoku-u.ac.jp::242ed5af-d5a2-4df7-bf70-696bb3194ab2" providerId="AD" clId="Web-{46CD6A3C-D5CA-BE8D-D239-3F80F2D6BA27}" dt="2019-12-18T12:08:46.010" v="55" actId="20577"/>
        <pc:sldMkLst>
          <pc:docMk/>
          <pc:sldMk cId="3999476889" sldId="667"/>
        </pc:sldMkLst>
        <pc:spChg chg="mod">
          <ac:chgData name="トゴロ　ソラ" userId="S::a71251@st.takushoku-u.ac.jp::242ed5af-d5a2-4df7-bf70-696bb3194ab2" providerId="AD" clId="Web-{46CD6A3C-D5CA-BE8D-D239-3F80F2D6BA27}" dt="2019-12-18T12:08:46.010" v="55" actId="20577"/>
          <ac:spMkLst>
            <pc:docMk/>
            <pc:sldMk cId="3999476889" sldId="667"/>
            <ac:spMk id="2" creationId="{487F4FA2-B858-429F-AED0-A96B91A31063}"/>
          </ac:spMkLst>
        </pc:spChg>
      </pc:sldChg>
      <pc:sldChg chg="modSp">
        <pc:chgData name="トゴロ　ソラ" userId="S::a71251@st.takushoku-u.ac.jp::242ed5af-d5a2-4df7-bf70-696bb3194ab2" providerId="AD" clId="Web-{46CD6A3C-D5CA-BE8D-D239-3F80F2D6BA27}" dt="2019-12-18T12:09:05.791" v="70" actId="20577"/>
        <pc:sldMkLst>
          <pc:docMk/>
          <pc:sldMk cId="3159947626" sldId="668"/>
        </pc:sldMkLst>
        <pc:spChg chg="mod">
          <ac:chgData name="トゴロ　ソラ" userId="S::a71251@st.takushoku-u.ac.jp::242ed5af-d5a2-4df7-bf70-696bb3194ab2" providerId="AD" clId="Web-{46CD6A3C-D5CA-BE8D-D239-3F80F2D6BA27}" dt="2019-12-18T12:09:05.791" v="70" actId="20577"/>
          <ac:spMkLst>
            <pc:docMk/>
            <pc:sldMk cId="3159947626" sldId="668"/>
            <ac:spMk id="2" creationId="{94E7FAA2-437E-46DD-A882-48C5BC582E1B}"/>
          </ac:spMkLst>
        </pc:spChg>
      </pc:sldChg>
      <pc:sldChg chg="modSp">
        <pc:chgData name="トゴロ　ソラ" userId="S::a71251@st.takushoku-u.ac.jp::242ed5af-d5a2-4df7-bf70-696bb3194ab2" providerId="AD" clId="Web-{46CD6A3C-D5CA-BE8D-D239-3F80F2D6BA27}" dt="2019-12-18T12:08:34.525" v="47" actId="20577"/>
        <pc:sldMkLst>
          <pc:docMk/>
          <pc:sldMk cId="2961145321" sldId="669"/>
        </pc:sldMkLst>
        <pc:spChg chg="mod">
          <ac:chgData name="トゴロ　ソラ" userId="S::a71251@st.takushoku-u.ac.jp::242ed5af-d5a2-4df7-bf70-696bb3194ab2" providerId="AD" clId="Web-{46CD6A3C-D5CA-BE8D-D239-3F80F2D6BA27}" dt="2019-12-18T12:08:34.525" v="47" actId="20577"/>
          <ac:spMkLst>
            <pc:docMk/>
            <pc:sldMk cId="2961145321" sldId="669"/>
            <ac:spMk id="2" creationId="{C4C96CDC-9E71-4E14-A292-90D5635B6C4F}"/>
          </ac:spMkLst>
        </pc:spChg>
      </pc:sldChg>
      <pc:sldChg chg="modSp">
        <pc:chgData name="トゴロ　ソラ" userId="S::a71251@st.takushoku-u.ac.jp::242ed5af-d5a2-4df7-bf70-696bb3194ab2" providerId="AD" clId="Web-{46CD6A3C-D5CA-BE8D-D239-3F80F2D6BA27}" dt="2019-12-18T12:08:28.400" v="44" actId="20577"/>
        <pc:sldMkLst>
          <pc:docMk/>
          <pc:sldMk cId="1820425104" sldId="670"/>
        </pc:sldMkLst>
        <pc:spChg chg="mod">
          <ac:chgData name="トゴロ　ソラ" userId="S::a71251@st.takushoku-u.ac.jp::242ed5af-d5a2-4df7-bf70-696bb3194ab2" providerId="AD" clId="Web-{46CD6A3C-D5CA-BE8D-D239-3F80F2D6BA27}" dt="2019-12-18T12:08:28.400" v="44" actId="20577"/>
          <ac:spMkLst>
            <pc:docMk/>
            <pc:sldMk cId="1820425104" sldId="670"/>
            <ac:spMk id="2" creationId="{34FD47B9-4ABD-49E3-BE2A-AFBD7962E3A3}"/>
          </ac:spMkLst>
        </pc:spChg>
      </pc:sldChg>
      <pc:sldChg chg="addSp delSp modSp">
        <pc:chgData name="トゴロ　ソラ" userId="S::a71251@st.takushoku-u.ac.jp::242ed5af-d5a2-4df7-bf70-696bb3194ab2" providerId="AD" clId="Web-{46CD6A3C-D5CA-BE8D-D239-3F80F2D6BA27}" dt="2019-12-18T12:11:01.606" v="165" actId="20577"/>
        <pc:sldMkLst>
          <pc:docMk/>
          <pc:sldMk cId="3712720280" sldId="674"/>
        </pc:sldMkLst>
        <pc:spChg chg="mod">
          <ac:chgData name="トゴロ　ソラ" userId="S::a71251@st.takushoku-u.ac.jp::242ed5af-d5a2-4df7-bf70-696bb3194ab2" providerId="AD" clId="Web-{46CD6A3C-D5CA-BE8D-D239-3F80F2D6BA27}" dt="2019-12-18T12:09:29.510" v="80" actId="20577"/>
          <ac:spMkLst>
            <pc:docMk/>
            <pc:sldMk cId="3712720280" sldId="674"/>
            <ac:spMk id="2" creationId="{BE9C98C9-C99B-426E-8B4D-CC87887B76C7}"/>
          </ac:spMkLst>
        </pc:spChg>
        <pc:spChg chg="add del mod">
          <ac:chgData name="トゴロ　ソラ" userId="S::a71251@st.takushoku-u.ac.jp::242ed5af-d5a2-4df7-bf70-696bb3194ab2" providerId="AD" clId="Web-{46CD6A3C-D5CA-BE8D-D239-3F80F2D6BA27}" dt="2019-12-18T12:11:01.606" v="165" actId="20577"/>
          <ac:spMkLst>
            <pc:docMk/>
            <pc:sldMk cId="3712720280" sldId="674"/>
            <ac:spMk id="3" creationId="{4709DD20-0DF8-4AFB-80DA-D5E6C4D423DC}"/>
          </ac:spMkLst>
        </pc:spChg>
      </pc:sldChg>
      <pc:sldChg chg="modSp">
        <pc:chgData name="トゴロ　ソラ" userId="S::a71251@st.takushoku-u.ac.jp::242ed5af-d5a2-4df7-bf70-696bb3194ab2" providerId="AD" clId="Web-{46CD6A3C-D5CA-BE8D-D239-3F80F2D6BA27}" dt="2019-12-18T12:08:55.697" v="60" actId="20577"/>
        <pc:sldMkLst>
          <pc:docMk/>
          <pc:sldMk cId="3006674192" sldId="693"/>
        </pc:sldMkLst>
        <pc:spChg chg="mod">
          <ac:chgData name="トゴロ　ソラ" userId="S::a71251@st.takushoku-u.ac.jp::242ed5af-d5a2-4df7-bf70-696bb3194ab2" providerId="AD" clId="Web-{46CD6A3C-D5CA-BE8D-D239-3F80F2D6BA27}" dt="2019-12-18T12:08:55.697" v="60" actId="20577"/>
          <ac:spMkLst>
            <pc:docMk/>
            <pc:sldMk cId="3006674192" sldId="693"/>
            <ac:spMk id="2" creationId="{68E4FD81-4E6B-4AE5-BD6C-FC601E069D58}"/>
          </ac:spMkLst>
        </pc:spChg>
      </pc:sldChg>
      <pc:sldChg chg="modSp">
        <pc:chgData name="トゴロ　ソラ" userId="S::a71251@st.takushoku-u.ac.jp::242ed5af-d5a2-4df7-bf70-696bb3194ab2" providerId="AD" clId="Web-{46CD6A3C-D5CA-BE8D-D239-3F80F2D6BA27}" dt="2019-12-18T12:08:58.619" v="65" actId="20577"/>
        <pc:sldMkLst>
          <pc:docMk/>
          <pc:sldMk cId="604253892" sldId="715"/>
        </pc:sldMkLst>
        <pc:spChg chg="mod">
          <ac:chgData name="トゴロ　ソラ" userId="S::a71251@st.takushoku-u.ac.jp::242ed5af-d5a2-4df7-bf70-696bb3194ab2" providerId="AD" clId="Web-{46CD6A3C-D5CA-BE8D-D239-3F80F2D6BA27}" dt="2019-12-18T12:08:58.619" v="65" actId="20577"/>
          <ac:spMkLst>
            <pc:docMk/>
            <pc:sldMk cId="604253892" sldId="715"/>
            <ac:spMk id="2" creationId="{FF72E6B4-8255-4BD2-9CBF-649B2A2CFC2B}"/>
          </ac:spMkLst>
        </pc:spChg>
      </pc:sldChg>
      <pc:sldChg chg="modSp">
        <pc:chgData name="トゴロ　ソラ" userId="S::a71251@st.takushoku-u.ac.jp::242ed5af-d5a2-4df7-bf70-696bb3194ab2" providerId="AD" clId="Web-{46CD6A3C-D5CA-BE8D-D239-3F80F2D6BA27}" dt="2019-12-18T12:09:14.792" v="77" actId="20577"/>
        <pc:sldMkLst>
          <pc:docMk/>
          <pc:sldMk cId="3628743500" sldId="716"/>
        </pc:sldMkLst>
        <pc:spChg chg="mod">
          <ac:chgData name="トゴロ　ソラ" userId="S::a71251@st.takushoku-u.ac.jp::242ed5af-d5a2-4df7-bf70-696bb3194ab2" providerId="AD" clId="Web-{46CD6A3C-D5CA-BE8D-D239-3F80F2D6BA27}" dt="2019-12-18T12:09:14.792" v="77" actId="20577"/>
          <ac:spMkLst>
            <pc:docMk/>
            <pc:sldMk cId="3628743500" sldId="716"/>
            <ac:spMk id="2" creationId="{F28BC920-D841-491C-9EAD-7960C28A2358}"/>
          </ac:spMkLst>
        </pc:spChg>
      </pc:sldChg>
      <pc:sldChg chg="modSp">
        <pc:chgData name="トゴロ　ソラ" userId="S::a71251@st.takushoku-u.ac.jp::242ed5af-d5a2-4df7-bf70-696bb3194ab2" providerId="AD" clId="Web-{46CD6A3C-D5CA-BE8D-D239-3F80F2D6BA27}" dt="2019-12-18T12:19:32.242" v="734" actId="20577"/>
        <pc:sldMkLst>
          <pc:docMk/>
          <pc:sldMk cId="2306033205" sldId="732"/>
        </pc:sldMkLst>
        <pc:spChg chg="mod">
          <ac:chgData name="トゴロ　ソラ" userId="S::a71251@st.takushoku-u.ac.jp::242ed5af-d5a2-4df7-bf70-696bb3194ab2" providerId="AD" clId="Web-{46CD6A3C-D5CA-BE8D-D239-3F80F2D6BA27}" dt="2019-12-18T12:05:20.647" v="6" actId="20577"/>
          <ac:spMkLst>
            <pc:docMk/>
            <pc:sldMk cId="2306033205" sldId="732"/>
            <ac:spMk id="2" creationId="{40810808-A9E7-48C4-8DF6-3C231835FE65}"/>
          </ac:spMkLst>
        </pc:spChg>
        <pc:spChg chg="mod">
          <ac:chgData name="トゴロ　ソラ" userId="S::a71251@st.takushoku-u.ac.jp::242ed5af-d5a2-4df7-bf70-696bb3194ab2" providerId="AD" clId="Web-{46CD6A3C-D5CA-BE8D-D239-3F80F2D6BA27}" dt="2019-12-18T12:19:32.242" v="734" actId="20577"/>
          <ac:spMkLst>
            <pc:docMk/>
            <pc:sldMk cId="2306033205" sldId="732"/>
            <ac:spMk id="3" creationId="{6A3CCA42-79FA-4D82-B64E-D2A086585366}"/>
          </ac:spMkLst>
        </pc:spChg>
      </pc:sldChg>
      <pc:sldChg chg="modSp">
        <pc:chgData name="トゴロ　ソラ" userId="S::a71251@st.takushoku-u.ac.jp::242ed5af-d5a2-4df7-bf70-696bb3194ab2" providerId="AD" clId="Web-{46CD6A3C-D5CA-BE8D-D239-3F80F2D6BA27}" dt="2019-12-18T12:08:42.150" v="50" actId="20577"/>
        <pc:sldMkLst>
          <pc:docMk/>
          <pc:sldMk cId="2121162619" sldId="735"/>
        </pc:sldMkLst>
        <pc:spChg chg="mod">
          <ac:chgData name="トゴロ　ソラ" userId="S::a71251@st.takushoku-u.ac.jp::242ed5af-d5a2-4df7-bf70-696bb3194ab2" providerId="AD" clId="Web-{46CD6A3C-D5CA-BE8D-D239-3F80F2D6BA27}" dt="2019-12-18T12:08:42.150" v="50" actId="20577"/>
          <ac:spMkLst>
            <pc:docMk/>
            <pc:sldMk cId="2121162619" sldId="735"/>
            <ac:spMk id="2" creationId="{8168DB48-C967-4E51-8E6C-78DEDD30E09F}"/>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9-11-21T21:49:33.538" idx="16">
    <p:pos x="10" y="10"/>
    <p:text>「次に」表示は時代遅れ
分割表示は時代遅れ
「次に」の前にスクロール
</p:text>
    <p:extLst>
      <p:ext uri="{C676402C-5697-4E1C-873F-D02D1690AC5C}">
        <p15:threadingInfo xmlns:p15="http://schemas.microsoft.com/office/powerpoint/2012/main" timeZoneBias="480"/>
      </p:ext>
    </p:extLst>
  </p:cm>
  <p:cm authorId="1" dt="2019-11-21T21:50:49.025" idx="17">
    <p:pos x="10" y="106"/>
    <p:text>次には二の次に
</p:text>
    <p:extLst>
      <p:ext uri="{C676402C-5697-4E1C-873F-D02D1690AC5C}">
        <p15:threadingInfo xmlns:p15="http://schemas.microsoft.com/office/powerpoint/2012/main" timeZoneBias="480">
          <p15:parentCm authorId="1" idx="16"/>
        </p15:threadingInfo>
      </p:ext>
    </p:extLst>
  </p:cm>
  <p:cm authorId="3" dt="2019-12-04T03:26:43.708" idx="6">
    <p:pos x="10" y="202"/>
    <p:text>やめられない
とまらない
無限スクロール
</p:text>
    <p:extLst>
      <p:ext uri="{C676402C-5697-4E1C-873F-D02D1690AC5C}">
        <p15:threadingInfo xmlns:p15="http://schemas.microsoft.com/office/powerpoint/2012/main" timeZoneBias="480">
          <p15:parentCm authorId="1" idx="16"/>
        </p15:threadingInfo>
      </p:ext>
    </p:extLst>
  </p:cm>
  <p:cm authorId="3" dt="2019-12-04T03:28:18.021" idx="7">
    <p:pos x="10" y="298"/>
    <p:text>そうだ、無限スクロールしよう
</p:text>
    <p:extLst>
      <p:ext uri="{C676402C-5697-4E1C-873F-D02D1690AC5C}">
        <p15:threadingInfo xmlns:p15="http://schemas.microsoft.com/office/powerpoint/2012/main" timeZoneBias="480">
          <p15:parentCm authorId="1" idx="16"/>
        </p15:threadingInfo>
      </p:ext>
    </p:extLst>
  </p:cm>
  <p:cm authorId="3" dt="2019-12-04T03:28:54.459" idx="8">
    <p:pos x="10" y="394"/>
    <p:text>「次に」より「下」に
</p:text>
    <p:extLst>
      <p:ext uri="{C676402C-5697-4E1C-873F-D02D1690AC5C}">
        <p15:threadingInfo xmlns:p15="http://schemas.microsoft.com/office/powerpoint/2012/main" timeZoneBias="480">
          <p15:parentCm authorId="1" idx="16"/>
        </p15:threadingInfo>
      </p:ext>
    </p:extLst>
  </p:cm>
  <p:cm authorId="3" dt="2019-12-04T03:29:59.022" idx="9">
    <p:pos x="10" y="490"/>
    <p:text>スクロールって有限？いや、無限でしょ
</p:text>
    <p:extLst>
      <p:ext uri="{C676402C-5697-4E1C-873F-D02D1690AC5C}">
        <p15:threadingInfo xmlns:p15="http://schemas.microsoft.com/office/powerpoint/2012/main" timeZoneBias="480">
          <p15:parentCm authorId="1" idx="16"/>
        </p15:threadingInfo>
      </p:ext>
    </p:extLst>
  </p:cm>
  <p:cm authorId="3" dt="2019-12-04T03:32:08.210" idx="10">
    <p:pos x="10" y="586"/>
    <p:text>スクロール入れてる？
</p:text>
    <p:extLst>
      <p:ext uri="{C676402C-5697-4E1C-873F-D02D1690AC5C}">
        <p15:threadingInfo xmlns:p15="http://schemas.microsoft.com/office/powerpoint/2012/main" timeZoneBias="480">
          <p15:parentCm authorId="1" idx="16"/>
        </p15:threadingInfo>
      </p:ext>
    </p:extLst>
  </p:cm>
  <p:cm authorId="5" dt="2019-12-04T03:57:16.376" idx="3">
    <p:pos x="10" y="682"/>
    <p:text>無限無限それは宇宙。スクロールする者すべて奥歯奥歯前歯奥歯。やるっきゃないっしょないっしょページ。さあさあ奥さん、しゃるうぃだんす。
</p:text>
    <p:extLst>
      <p:ext uri="{C676402C-5697-4E1C-873F-D02D1690AC5C}">
        <p15:threadingInfo xmlns:p15="http://schemas.microsoft.com/office/powerpoint/2012/main" timeZoneBias="480">
          <p15:parentCm authorId="1" idx="16"/>
        </p15:threadingInfo>
      </p:ext>
    </p:extLst>
  </p:cm>
  <p:cm authorId="3" dt="2019-12-04T04:11:14.853" idx="11">
    <p:pos x="10" y="778"/>
    <p:text>永遠に　無限に　無限スクロール
</p:text>
    <p:extLst>
      <p:ext uri="{C676402C-5697-4E1C-873F-D02D1690AC5C}">
        <p15:threadingInfo xmlns:p15="http://schemas.microsoft.com/office/powerpoint/2012/main" timeZoneBias="480">
          <p15:parentCm authorId="1" idx="16"/>
        </p15:threadingInfo>
      </p:ext>
    </p:extLst>
  </p:cm>
  <p:cm authorId="5" dt="2019-12-04T04:12:27.191" idx="4">
    <p:pos x="10" y="874"/>
    <p:text>次はないから
</p:text>
    <p:extLst>
      <p:ext uri="{C676402C-5697-4E1C-873F-D02D1690AC5C}">
        <p15:threadingInfo xmlns:p15="http://schemas.microsoft.com/office/powerpoint/2012/main" timeZoneBias="480">
          <p15:parentCm authorId="1" idx="16"/>
        </p15:threadingInfo>
      </p:ext>
    </p:extLst>
  </p:cm>
  <p:cm authorId="5" dt="2019-12-04T04:14:02.567" idx="5">
    <p:pos x="10" y="970"/>
    <p:text>次あったら許さないかんな
</p:text>
    <p:extLst>
      <p:ext uri="{C676402C-5697-4E1C-873F-D02D1690AC5C}">
        <p15:threadingInfo xmlns:p15="http://schemas.microsoft.com/office/powerpoint/2012/main" timeZoneBias="480">
          <p15:parentCm authorId="1" idx="16"/>
        </p15:threadingInfo>
      </p:ext>
    </p:extLst>
  </p:cm>
  <p:cm authorId="5" dt="2019-12-04T04:14:14.660" idx="6">
    <p:pos x="10" y="1066"/>
    <p:text>橋本環奈
</p:text>
    <p:extLst>
      <p:ext uri="{C676402C-5697-4E1C-873F-D02D1690AC5C}">
        <p15:threadingInfo xmlns:p15="http://schemas.microsoft.com/office/powerpoint/2012/main" timeZoneBias="480">
          <p15:parentCm authorId="1" idx="16"/>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11-15T02:39:47.466" idx="10">
    <p:pos x="7299" y="1547"/>
    <p:text>近年ＥＣ利用媒体がＰＣからスマホに変化し、表示方法もページネーションから無限スクロールに変化している。そんな中、大手ＥＣ会社Ａmazonは無限スクロールからページネーションに変更した。
</p:text>
    <p:extLst>
      <p:ext uri="{C676402C-5697-4E1C-873F-D02D1690AC5C}">
        <p15:threadingInfo xmlns:p15="http://schemas.microsoft.com/office/powerpoint/2012/main" timeZoneBias="480"/>
      </p:ext>
    </p:extLst>
  </p:cm>
  <p:cm authorId="1" dt="2019-11-15T02:43:35.654" idx="11">
    <p:pos x="7395" y="1643"/>
    <p:text>近年スマートフォンでの表示方法がSNS向けに開発された「無限スクロール」という表示方法に変化している。​
　スマホECアプリでは無限スクロールという表示方法が主流であるが、Amazonはページネーションという表示方法に変更した。
</p:text>
    <p:extLst>
      <p:ext uri="{C676402C-5697-4E1C-873F-D02D1690AC5C}">
        <p15:threadingInfo xmlns:p15="http://schemas.microsoft.com/office/powerpoint/2012/main" timeZoneBias="4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9-12-10T03:16:27.616" idx="18">
    <p:pos x="10" y="10"/>
    <p:text>口コミ読めない
</p:text>
    <p:extLst>
      <p:ext uri="{C676402C-5697-4E1C-873F-D02D1690AC5C}">
        <p15:threadingInfo xmlns:p15="http://schemas.microsoft.com/office/powerpoint/2012/main" timeZoneBias="4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3" dt="2019-12-05T03:26:16.150" idx="12">
    <p:pos x="10" y="10"/>
    <p:text>先ほどもお話ししましたが、スマホECアプリは無限スクロールが主流となっています。
にもかかわらず、九月下旬amazonは表示方法を無限スクロールからページネーションに変更しました。
</p:text>
    <p:extLst>
      <p:ext uri="{C676402C-5697-4E1C-873F-D02D1690AC5C}">
        <p15:threadingInfo xmlns:p15="http://schemas.microsoft.com/office/powerpoint/2012/main" timeZoneBias="48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EC9153-8135-4047-99D8-A6EE666698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56BEE6A6-51C2-4570-81F8-EDCA863E294B}">
      <dgm:prSet phldrT="[Text]" phldr="0"/>
      <dgm:spPr/>
      <dgm:t>
        <a:bodyPr/>
        <a:lstStyle/>
        <a:p>
          <a:r>
            <a:rPr lang="ja-JP" altLang="en-US" b="1" i="0" u="none" strike="noStrike" cap="none" baseline="0" noProof="0" dirty="0">
              <a:solidFill>
                <a:schemeClr val="tx1"/>
              </a:solidFill>
              <a:latin typeface="Meiryo" charset="-128"/>
              <a:ea typeface="Meiryo" charset="-128"/>
              <a:cs typeface="Meiryo" charset="-128"/>
            </a:rPr>
            <a:t>隙間時間でのスマホEC利用</a:t>
          </a:r>
        </a:p>
      </dgm:t>
    </dgm:pt>
    <dgm:pt modelId="{2EB6E742-64CE-47F8-8CA5-3284A078EA88}" type="parTrans" cxnId="{982C512C-9FC1-496D-9192-48A61B93A501}">
      <dgm:prSet/>
      <dgm:spPr/>
      <dgm:t>
        <a:bodyPr/>
        <a:lstStyle/>
        <a:p>
          <a:endParaRPr lang="en-US"/>
        </a:p>
      </dgm:t>
    </dgm:pt>
    <dgm:pt modelId="{26C1A12C-9A64-48B5-921A-8E4102E2CD73}" type="sibTrans" cxnId="{982C512C-9FC1-496D-9192-48A61B93A501}">
      <dgm:prSet/>
      <dgm:spPr/>
      <dgm:t>
        <a:bodyPr/>
        <a:lstStyle/>
        <a:p>
          <a:endParaRPr lang="en-US"/>
        </a:p>
      </dgm:t>
    </dgm:pt>
    <dgm:pt modelId="{8544277A-0EAC-4CB7-8057-0C28AE32822B}">
      <dgm:prSet phldrT="[Text]" phldr="0"/>
      <dgm:spPr/>
      <dgm:t>
        <a:bodyPr/>
        <a:lstStyle/>
        <a:p>
          <a:r>
            <a:rPr lang="ja-JP" altLang="en-US" b="1" i="0" dirty="0">
              <a:solidFill>
                <a:schemeClr val="tx1"/>
              </a:solidFill>
              <a:latin typeface="Meiryo" charset="-128"/>
              <a:ea typeface="Meiryo" charset="-128"/>
              <a:cs typeface="Meiryo" charset="-128"/>
            </a:rPr>
            <a:t>ページネーション</a:t>
          </a:r>
          <a:endParaRPr lang="en-US" b="1" i="0" dirty="0">
            <a:solidFill>
              <a:schemeClr val="tx1"/>
            </a:solidFill>
            <a:latin typeface="Meiryo" charset="-128"/>
            <a:ea typeface="Meiryo" charset="-128"/>
            <a:cs typeface="Meiryo" charset="-128"/>
          </a:endParaRPr>
        </a:p>
      </dgm:t>
    </dgm:pt>
    <dgm:pt modelId="{EE8EA880-A4DF-4EF9-8430-0C34CF776439}" type="parTrans" cxnId="{EE6A9305-35C6-4115-914F-D79B14F7A480}">
      <dgm:prSet/>
      <dgm:spPr/>
      <dgm:t>
        <a:bodyPr/>
        <a:lstStyle/>
        <a:p>
          <a:endParaRPr lang="en-US"/>
        </a:p>
      </dgm:t>
    </dgm:pt>
    <dgm:pt modelId="{0947F635-B053-4D49-A9B6-AD74DF598E70}" type="sibTrans" cxnId="{EE6A9305-35C6-4115-914F-D79B14F7A480}">
      <dgm:prSet/>
      <dgm:spPr/>
      <dgm:t>
        <a:bodyPr/>
        <a:lstStyle/>
        <a:p>
          <a:endParaRPr lang="en-US"/>
        </a:p>
      </dgm:t>
    </dgm:pt>
    <dgm:pt modelId="{8510EF51-FEDC-4620-91F9-91E4CB412839}">
      <dgm:prSet phldrT="[Text]" phldr="0"/>
      <dgm:spPr/>
      <dgm:t>
        <a:bodyPr/>
        <a:lstStyle/>
        <a:p>
          <a:r>
            <a:rPr lang="ja-JP" altLang="en-US" b="1" i="0">
              <a:solidFill>
                <a:schemeClr val="tx1"/>
              </a:solidFill>
              <a:latin typeface="Meiryo" charset="-128"/>
              <a:ea typeface="Meiryo" charset="-128"/>
              <a:cs typeface="Meiryo" charset="-128"/>
            </a:rPr>
            <a:t>無限スクロール</a:t>
          </a:r>
          <a:endParaRPr lang="en-US" b="1" i="0">
            <a:solidFill>
              <a:schemeClr val="tx1"/>
            </a:solidFill>
            <a:latin typeface="Meiryo" charset="-128"/>
            <a:ea typeface="Meiryo" charset="-128"/>
            <a:cs typeface="Meiryo" charset="-128"/>
          </a:endParaRPr>
        </a:p>
      </dgm:t>
    </dgm:pt>
    <dgm:pt modelId="{B6C8899C-A074-49F5-BB9F-8086311D6468}" type="parTrans" cxnId="{A7B19E4E-E8A0-4612-B92F-B9FA4121F2D3}">
      <dgm:prSet/>
      <dgm:spPr/>
      <dgm:t>
        <a:bodyPr/>
        <a:lstStyle/>
        <a:p>
          <a:endParaRPr lang="en-US"/>
        </a:p>
      </dgm:t>
    </dgm:pt>
    <dgm:pt modelId="{F5144F47-5B84-4EDB-AD7A-CF142C1F436B}" type="sibTrans" cxnId="{A7B19E4E-E8A0-4612-B92F-B9FA4121F2D3}">
      <dgm:prSet/>
      <dgm:spPr/>
      <dgm:t>
        <a:bodyPr/>
        <a:lstStyle/>
        <a:p>
          <a:endParaRPr lang="en-US"/>
        </a:p>
      </dgm:t>
    </dgm:pt>
    <dgm:pt modelId="{A9D5E18D-BA08-40CD-AAB5-D87ABFC001F6}">
      <dgm:prSet phldr="0"/>
      <dgm:spPr/>
      <dgm:t>
        <a:bodyPr/>
        <a:lstStyle/>
        <a:p>
          <a:r>
            <a:rPr lang="ja-JP" altLang="en-US" b="1" i="0" dirty="0">
              <a:solidFill>
                <a:schemeClr val="tx1"/>
              </a:solidFill>
              <a:latin typeface="Meiryo" charset="-128"/>
              <a:ea typeface="Meiryo" charset="-128"/>
              <a:cs typeface="Meiryo" charset="-128"/>
            </a:rPr>
            <a:t>スムーズに表示・操作できる</a:t>
          </a:r>
        </a:p>
      </dgm:t>
    </dgm:pt>
    <dgm:pt modelId="{B250BC3C-85EC-4B91-B3B8-ABC1179DBCCC}" type="parTrans" cxnId="{DD8431A0-6C58-4715-BBD8-60E5CD9BE954}">
      <dgm:prSet/>
      <dgm:spPr/>
      <dgm:t>
        <a:bodyPr/>
        <a:lstStyle/>
        <a:p>
          <a:endParaRPr lang="en-US"/>
        </a:p>
      </dgm:t>
    </dgm:pt>
    <dgm:pt modelId="{7D299655-6505-4BBA-9E70-FFAA5A2457BF}" type="sibTrans" cxnId="{DD8431A0-6C58-4715-BBD8-60E5CD9BE954}">
      <dgm:prSet/>
      <dgm:spPr/>
      <dgm:t>
        <a:bodyPr/>
        <a:lstStyle/>
        <a:p>
          <a:endParaRPr kumimoji="1" lang="ja-JP" altLang="en-US"/>
        </a:p>
      </dgm:t>
    </dgm:pt>
    <dgm:pt modelId="{4A5A7675-EDD4-49FD-82A4-96AF05669A29}">
      <dgm:prSet phldr="0"/>
      <dgm:spPr/>
      <dgm:t>
        <a:bodyPr/>
        <a:lstStyle/>
        <a:p>
          <a:r>
            <a:rPr lang="ja-JP" altLang="en-US" b="1" i="0" dirty="0">
              <a:solidFill>
                <a:schemeClr val="tx1"/>
              </a:solidFill>
              <a:latin typeface="Meiryo" charset="-128"/>
              <a:ea typeface="Meiryo" charset="-128"/>
              <a:cs typeface="Meiryo" charset="-128"/>
            </a:rPr>
            <a:t>キリを付けづらく続きが気になる</a:t>
          </a:r>
        </a:p>
      </dgm:t>
    </dgm:pt>
    <dgm:pt modelId="{E416E8B6-2A90-4D3B-945B-EA0308951D3B}" type="parTrans" cxnId="{6139E4A3-9B32-4A3A-98D2-5862CB5B7DD4}">
      <dgm:prSet/>
      <dgm:spPr/>
      <dgm:t>
        <a:bodyPr/>
        <a:lstStyle/>
        <a:p>
          <a:endParaRPr lang="en-US"/>
        </a:p>
      </dgm:t>
    </dgm:pt>
    <dgm:pt modelId="{DE7FDC5E-9B90-4187-9364-B2C85E42BD17}" type="sibTrans" cxnId="{6139E4A3-9B32-4A3A-98D2-5862CB5B7DD4}">
      <dgm:prSet/>
      <dgm:spPr/>
      <dgm:t>
        <a:bodyPr/>
        <a:lstStyle/>
        <a:p>
          <a:endParaRPr kumimoji="1" lang="ja-JP" altLang="en-US"/>
        </a:p>
      </dgm:t>
    </dgm:pt>
    <dgm:pt modelId="{D75FA5F5-B1EC-4F91-95E7-1907047F61EB}">
      <dgm:prSet phldr="0"/>
      <dgm:spPr/>
      <dgm:t>
        <a:bodyPr/>
        <a:lstStyle/>
        <a:p>
          <a:pPr rtl="0"/>
          <a:r>
            <a:rPr lang="ja-JP" altLang="en-US" b="1" i="0" dirty="0">
              <a:solidFill>
                <a:schemeClr val="tx1"/>
              </a:solidFill>
              <a:latin typeface="Meiryo" charset="-128"/>
              <a:ea typeface="Meiryo" charset="-128"/>
              <a:cs typeface="Meiryo" charset="-128"/>
            </a:rPr>
            <a:t>利用継続意向が高い</a:t>
          </a:r>
        </a:p>
      </dgm:t>
    </dgm:pt>
    <dgm:pt modelId="{6EDC525B-15BD-4B09-BEE1-7CBAAE362A68}" type="parTrans" cxnId="{3749C1EB-107D-4B12-8848-D1EDE09D764A}">
      <dgm:prSet/>
      <dgm:spPr/>
      <dgm:t>
        <a:bodyPr/>
        <a:lstStyle/>
        <a:p>
          <a:endParaRPr lang="en-US"/>
        </a:p>
      </dgm:t>
    </dgm:pt>
    <dgm:pt modelId="{7224CFE6-CD96-4B21-A9E5-4EF96F489E7C}" type="sibTrans" cxnId="{3749C1EB-107D-4B12-8848-D1EDE09D764A}">
      <dgm:prSet/>
      <dgm:spPr/>
      <dgm:t>
        <a:bodyPr/>
        <a:lstStyle/>
        <a:p>
          <a:endParaRPr kumimoji="1" lang="ja-JP" altLang="en-US"/>
        </a:p>
      </dgm:t>
    </dgm:pt>
    <dgm:pt modelId="{D0146DC9-A351-4C10-8BF5-D541FA1F37BB}">
      <dgm:prSet phldr="0"/>
      <dgm:spPr/>
      <dgm:t>
        <a:bodyPr/>
        <a:lstStyle/>
        <a:p>
          <a:r>
            <a:rPr lang="ja-JP" altLang="en-US" b="1" i="0" dirty="0">
              <a:solidFill>
                <a:schemeClr val="tx1"/>
              </a:solidFill>
              <a:latin typeface="Meiryo" charset="-128"/>
              <a:ea typeface="Meiryo" charset="-128"/>
              <a:cs typeface="Meiryo" charset="-128"/>
            </a:rPr>
            <a:t>単位時間での閲覧商品数が多い</a:t>
          </a:r>
        </a:p>
      </dgm:t>
    </dgm:pt>
    <dgm:pt modelId="{C73F56C2-3568-4A67-BEB0-61D6078E1DEA}" type="parTrans" cxnId="{DA455325-6248-4E81-A7D5-18DA5846F264}">
      <dgm:prSet/>
      <dgm:spPr/>
      <dgm:t>
        <a:bodyPr/>
        <a:lstStyle/>
        <a:p>
          <a:endParaRPr lang="en-US"/>
        </a:p>
      </dgm:t>
    </dgm:pt>
    <dgm:pt modelId="{78B822D0-D2BC-4017-AEC5-2615BDFD2C87}" type="sibTrans" cxnId="{DA455325-6248-4E81-A7D5-18DA5846F264}">
      <dgm:prSet/>
      <dgm:spPr/>
      <dgm:t>
        <a:bodyPr/>
        <a:lstStyle/>
        <a:p>
          <a:endParaRPr kumimoji="1" lang="ja-JP" altLang="en-US"/>
        </a:p>
      </dgm:t>
    </dgm:pt>
    <dgm:pt modelId="{C54B9F7B-068D-433D-9F05-4CE979135961}">
      <dgm:prSet phldr="0"/>
      <dgm:spPr/>
      <dgm:t>
        <a:bodyPr/>
        <a:lstStyle/>
        <a:p>
          <a:r>
            <a:rPr lang="ja-JP" altLang="en-US" b="1" i="0" dirty="0">
              <a:solidFill>
                <a:schemeClr val="tx1"/>
              </a:solidFill>
              <a:latin typeface="Meiryo" charset="-128"/>
              <a:ea typeface="Meiryo" charset="-128"/>
              <a:cs typeface="Meiryo" charset="-128"/>
            </a:rPr>
            <a:t>操作工程が少なく操作が大まか</a:t>
          </a:r>
        </a:p>
      </dgm:t>
    </dgm:pt>
    <dgm:pt modelId="{FD494F3F-F5C2-46C5-8130-B311E046DBF7}" type="parTrans" cxnId="{48752BB0-BA5C-4913-BE5C-82A2AFCC33CB}">
      <dgm:prSet/>
      <dgm:spPr/>
      <dgm:t>
        <a:bodyPr/>
        <a:lstStyle/>
        <a:p>
          <a:endParaRPr lang="en-US"/>
        </a:p>
      </dgm:t>
    </dgm:pt>
    <dgm:pt modelId="{3D6560D6-778C-4489-BB37-CA7DBCA89EC1}" type="sibTrans" cxnId="{48752BB0-BA5C-4913-BE5C-82A2AFCC33CB}">
      <dgm:prSet/>
      <dgm:spPr/>
      <dgm:t>
        <a:bodyPr/>
        <a:lstStyle/>
        <a:p>
          <a:endParaRPr kumimoji="1" lang="ja-JP" altLang="en-US"/>
        </a:p>
      </dgm:t>
    </dgm:pt>
    <dgm:pt modelId="{A95C46C6-B0AB-4F73-8076-E43F25427973}">
      <dgm:prSet phldr="0"/>
      <dgm:spPr/>
      <dgm:t>
        <a:bodyPr/>
        <a:lstStyle/>
        <a:p>
          <a:r>
            <a:rPr lang="ja-JP" altLang="en-US" b="1" i="0" dirty="0">
              <a:solidFill>
                <a:schemeClr val="tx1"/>
              </a:solidFill>
              <a:latin typeface="Meiryo" charset="-128"/>
              <a:ea typeface="Meiryo" charset="-128"/>
              <a:cs typeface="Meiryo" charset="-128"/>
            </a:rPr>
            <a:t>操作が面倒と感じにくい</a:t>
          </a:r>
        </a:p>
      </dgm:t>
    </dgm:pt>
    <dgm:pt modelId="{2B8A692A-547B-4965-977F-F82BC2A26F1A}" type="parTrans" cxnId="{074669A9-A89F-46D0-98A3-4712B8766E88}">
      <dgm:prSet/>
      <dgm:spPr/>
      <dgm:t>
        <a:bodyPr/>
        <a:lstStyle/>
        <a:p>
          <a:endParaRPr lang="en-US"/>
        </a:p>
      </dgm:t>
    </dgm:pt>
    <dgm:pt modelId="{AAE125E4-519B-4A54-8ACC-134B9A20BD4F}" type="sibTrans" cxnId="{074669A9-A89F-46D0-98A3-4712B8766E88}">
      <dgm:prSet/>
      <dgm:spPr/>
      <dgm:t>
        <a:bodyPr/>
        <a:lstStyle/>
        <a:p>
          <a:endParaRPr kumimoji="1" lang="ja-JP" altLang="en-US"/>
        </a:p>
      </dgm:t>
    </dgm:pt>
    <dgm:pt modelId="{6B59210B-0086-4F39-B390-ADEC55ACFEAE}" type="pres">
      <dgm:prSet presAssocID="{ADEC9153-8135-4047-99D8-A6EE66669855}" presName="diagram" presStyleCnt="0">
        <dgm:presLayoutVars>
          <dgm:chPref val="1"/>
          <dgm:dir/>
          <dgm:animOne val="branch"/>
          <dgm:animLvl val="lvl"/>
          <dgm:resizeHandles val="exact"/>
        </dgm:presLayoutVars>
      </dgm:prSet>
      <dgm:spPr/>
    </dgm:pt>
    <dgm:pt modelId="{6FFABA78-D239-4F85-ACBC-69828D1F948B}" type="pres">
      <dgm:prSet presAssocID="{56BEE6A6-51C2-4570-81F8-EDCA863E294B}" presName="root1" presStyleCnt="0"/>
      <dgm:spPr/>
    </dgm:pt>
    <dgm:pt modelId="{A9E081AE-FB7E-4A5B-BC17-1ACA52CB4A8A}" type="pres">
      <dgm:prSet presAssocID="{56BEE6A6-51C2-4570-81F8-EDCA863E294B}" presName="LevelOneTextNode" presStyleLbl="node0" presStyleIdx="0" presStyleCnt="1">
        <dgm:presLayoutVars>
          <dgm:chPref val="3"/>
        </dgm:presLayoutVars>
      </dgm:prSet>
      <dgm:spPr/>
    </dgm:pt>
    <dgm:pt modelId="{98FDB76B-303C-4C70-B068-A3241EA1A394}" type="pres">
      <dgm:prSet presAssocID="{56BEE6A6-51C2-4570-81F8-EDCA863E294B}" presName="level2hierChild" presStyleCnt="0"/>
      <dgm:spPr/>
    </dgm:pt>
    <dgm:pt modelId="{109E9593-5470-4227-9032-D956281353B6}" type="pres">
      <dgm:prSet presAssocID="{EE8EA880-A4DF-4EF9-8430-0C34CF776439}" presName="conn2-1" presStyleLbl="parChTrans1D2" presStyleIdx="0" presStyleCnt="2"/>
      <dgm:spPr/>
    </dgm:pt>
    <dgm:pt modelId="{B2BBE9E9-40B7-4A91-8EE9-CAA1B0D6883B}" type="pres">
      <dgm:prSet presAssocID="{EE8EA880-A4DF-4EF9-8430-0C34CF776439}" presName="connTx" presStyleLbl="parChTrans1D2" presStyleIdx="0" presStyleCnt="2"/>
      <dgm:spPr/>
    </dgm:pt>
    <dgm:pt modelId="{B4559345-3429-419E-8CF4-9D66DE3FF026}" type="pres">
      <dgm:prSet presAssocID="{8544277A-0EAC-4CB7-8057-0C28AE32822B}" presName="root2" presStyleCnt="0"/>
      <dgm:spPr/>
    </dgm:pt>
    <dgm:pt modelId="{5312DFE1-B8EE-4B71-A9E8-7C7FDD54A307}" type="pres">
      <dgm:prSet presAssocID="{8544277A-0EAC-4CB7-8057-0C28AE32822B}" presName="LevelTwoTextNode" presStyleLbl="node2" presStyleIdx="0" presStyleCnt="2">
        <dgm:presLayoutVars>
          <dgm:chPref val="3"/>
        </dgm:presLayoutVars>
      </dgm:prSet>
      <dgm:spPr/>
    </dgm:pt>
    <dgm:pt modelId="{A406646B-8326-489F-925A-E13F8419596B}" type="pres">
      <dgm:prSet presAssocID="{8544277A-0EAC-4CB7-8057-0C28AE32822B}" presName="level3hierChild" presStyleCnt="0"/>
      <dgm:spPr/>
    </dgm:pt>
    <dgm:pt modelId="{A6E66BA3-9CA0-494E-9AEA-DA98F385C0DA}" type="pres">
      <dgm:prSet presAssocID="{B6C8899C-A074-49F5-BB9F-8086311D6468}" presName="conn2-1" presStyleLbl="parChTrans1D2" presStyleIdx="1" presStyleCnt="2"/>
      <dgm:spPr/>
    </dgm:pt>
    <dgm:pt modelId="{2409BAD1-D44E-4330-8F1F-4FAEE1658882}" type="pres">
      <dgm:prSet presAssocID="{B6C8899C-A074-49F5-BB9F-8086311D6468}" presName="connTx" presStyleLbl="parChTrans1D2" presStyleIdx="1" presStyleCnt="2"/>
      <dgm:spPr/>
    </dgm:pt>
    <dgm:pt modelId="{B4809B09-53BF-4E2F-910A-07714A042FE5}" type="pres">
      <dgm:prSet presAssocID="{8510EF51-FEDC-4620-91F9-91E4CB412839}" presName="root2" presStyleCnt="0"/>
      <dgm:spPr/>
    </dgm:pt>
    <dgm:pt modelId="{8EB8EB2D-F208-455F-9E00-3770DBB9790B}" type="pres">
      <dgm:prSet presAssocID="{8510EF51-FEDC-4620-91F9-91E4CB412839}" presName="LevelTwoTextNode" presStyleLbl="node2" presStyleIdx="1" presStyleCnt="2">
        <dgm:presLayoutVars>
          <dgm:chPref val="3"/>
        </dgm:presLayoutVars>
      </dgm:prSet>
      <dgm:spPr/>
    </dgm:pt>
    <dgm:pt modelId="{9F87AD1C-0754-4A6A-A1B2-30FC1FF73B0E}" type="pres">
      <dgm:prSet presAssocID="{8510EF51-FEDC-4620-91F9-91E4CB412839}" presName="level3hierChild" presStyleCnt="0"/>
      <dgm:spPr/>
    </dgm:pt>
    <dgm:pt modelId="{71EF52F3-E307-4EBF-9341-30BA1B1E118A}" type="pres">
      <dgm:prSet presAssocID="{B250BC3C-85EC-4B91-B3B8-ABC1179DBCCC}" presName="conn2-1" presStyleLbl="parChTrans1D3" presStyleIdx="0" presStyleCnt="3"/>
      <dgm:spPr/>
    </dgm:pt>
    <dgm:pt modelId="{7F52CAE5-6223-464D-849A-540AF99C3789}" type="pres">
      <dgm:prSet presAssocID="{B250BC3C-85EC-4B91-B3B8-ABC1179DBCCC}" presName="connTx" presStyleLbl="parChTrans1D3" presStyleIdx="0" presStyleCnt="3"/>
      <dgm:spPr/>
    </dgm:pt>
    <dgm:pt modelId="{6E62ABD4-6BD7-4DEB-891D-42301EDF65E6}" type="pres">
      <dgm:prSet presAssocID="{A9D5E18D-BA08-40CD-AAB5-D87ABFC001F6}" presName="root2" presStyleCnt="0"/>
      <dgm:spPr/>
    </dgm:pt>
    <dgm:pt modelId="{A1F67444-CC94-4BB9-946B-C16CB979E799}" type="pres">
      <dgm:prSet presAssocID="{A9D5E18D-BA08-40CD-AAB5-D87ABFC001F6}" presName="LevelTwoTextNode" presStyleLbl="node3" presStyleIdx="0" presStyleCnt="3">
        <dgm:presLayoutVars>
          <dgm:chPref val="3"/>
        </dgm:presLayoutVars>
      </dgm:prSet>
      <dgm:spPr/>
    </dgm:pt>
    <dgm:pt modelId="{E771F568-0409-4CB0-B399-E59CA5B68526}" type="pres">
      <dgm:prSet presAssocID="{A9D5E18D-BA08-40CD-AAB5-D87ABFC001F6}" presName="level3hierChild" presStyleCnt="0"/>
      <dgm:spPr/>
    </dgm:pt>
    <dgm:pt modelId="{8F7D7FE0-77F2-4246-B598-C5F21771CBE6}" type="pres">
      <dgm:prSet presAssocID="{C73F56C2-3568-4A67-BEB0-61D6078E1DEA}" presName="conn2-1" presStyleLbl="parChTrans1D4" presStyleIdx="0" presStyleCnt="3"/>
      <dgm:spPr/>
    </dgm:pt>
    <dgm:pt modelId="{D5DAB5B1-AF78-45ED-8AE4-5F17E5D71C8B}" type="pres">
      <dgm:prSet presAssocID="{C73F56C2-3568-4A67-BEB0-61D6078E1DEA}" presName="connTx" presStyleLbl="parChTrans1D4" presStyleIdx="0" presStyleCnt="3"/>
      <dgm:spPr/>
    </dgm:pt>
    <dgm:pt modelId="{241AD029-819F-4DE0-A716-BD6234154147}" type="pres">
      <dgm:prSet presAssocID="{D0146DC9-A351-4C10-8BF5-D541FA1F37BB}" presName="root2" presStyleCnt="0"/>
      <dgm:spPr/>
    </dgm:pt>
    <dgm:pt modelId="{CEA29472-8A45-4E32-AA34-F5C6F15ADAB5}" type="pres">
      <dgm:prSet presAssocID="{D0146DC9-A351-4C10-8BF5-D541FA1F37BB}" presName="LevelTwoTextNode" presStyleLbl="node4" presStyleIdx="0" presStyleCnt="3">
        <dgm:presLayoutVars>
          <dgm:chPref val="3"/>
        </dgm:presLayoutVars>
      </dgm:prSet>
      <dgm:spPr/>
    </dgm:pt>
    <dgm:pt modelId="{AB935A61-E3F2-4E0F-A158-778508CB9883}" type="pres">
      <dgm:prSet presAssocID="{D0146DC9-A351-4C10-8BF5-D541FA1F37BB}" presName="level3hierChild" presStyleCnt="0"/>
      <dgm:spPr/>
    </dgm:pt>
    <dgm:pt modelId="{63DB0EE7-B481-48E2-A3E2-042F2D90AADD}" type="pres">
      <dgm:prSet presAssocID="{FD494F3F-F5C2-46C5-8130-B311E046DBF7}" presName="conn2-1" presStyleLbl="parChTrans1D3" presStyleIdx="1" presStyleCnt="3"/>
      <dgm:spPr/>
    </dgm:pt>
    <dgm:pt modelId="{5AB5E2A7-0B3E-4915-90F3-715143FC8852}" type="pres">
      <dgm:prSet presAssocID="{FD494F3F-F5C2-46C5-8130-B311E046DBF7}" presName="connTx" presStyleLbl="parChTrans1D3" presStyleIdx="1" presStyleCnt="3"/>
      <dgm:spPr/>
    </dgm:pt>
    <dgm:pt modelId="{80E4A63B-6017-4447-B834-43C991835ECF}" type="pres">
      <dgm:prSet presAssocID="{C54B9F7B-068D-433D-9F05-4CE979135961}" presName="root2" presStyleCnt="0"/>
      <dgm:spPr/>
    </dgm:pt>
    <dgm:pt modelId="{C41E15B4-E602-43D6-A9B5-5739217E8FCF}" type="pres">
      <dgm:prSet presAssocID="{C54B9F7B-068D-433D-9F05-4CE979135961}" presName="LevelTwoTextNode" presStyleLbl="node3" presStyleIdx="1" presStyleCnt="3">
        <dgm:presLayoutVars>
          <dgm:chPref val="3"/>
        </dgm:presLayoutVars>
      </dgm:prSet>
      <dgm:spPr/>
    </dgm:pt>
    <dgm:pt modelId="{3DFA4414-0FFB-497B-ACBC-1091205CE71A}" type="pres">
      <dgm:prSet presAssocID="{C54B9F7B-068D-433D-9F05-4CE979135961}" presName="level3hierChild" presStyleCnt="0"/>
      <dgm:spPr/>
    </dgm:pt>
    <dgm:pt modelId="{BF8A32F9-39B3-4FAF-996A-6FF1B698DB2D}" type="pres">
      <dgm:prSet presAssocID="{2B8A692A-547B-4965-977F-F82BC2A26F1A}" presName="conn2-1" presStyleLbl="parChTrans1D4" presStyleIdx="1" presStyleCnt="3"/>
      <dgm:spPr/>
    </dgm:pt>
    <dgm:pt modelId="{26788029-EF80-474A-9D4E-3B6A931D80A2}" type="pres">
      <dgm:prSet presAssocID="{2B8A692A-547B-4965-977F-F82BC2A26F1A}" presName="connTx" presStyleLbl="parChTrans1D4" presStyleIdx="1" presStyleCnt="3"/>
      <dgm:spPr/>
    </dgm:pt>
    <dgm:pt modelId="{E8FB8F49-4A03-4CF9-B1A4-8F225E903AFD}" type="pres">
      <dgm:prSet presAssocID="{A95C46C6-B0AB-4F73-8076-E43F25427973}" presName="root2" presStyleCnt="0"/>
      <dgm:spPr/>
    </dgm:pt>
    <dgm:pt modelId="{2F42EF6E-1B2F-4084-8306-FBE43DC198E5}" type="pres">
      <dgm:prSet presAssocID="{A95C46C6-B0AB-4F73-8076-E43F25427973}" presName="LevelTwoTextNode" presStyleLbl="node4" presStyleIdx="1" presStyleCnt="3">
        <dgm:presLayoutVars>
          <dgm:chPref val="3"/>
        </dgm:presLayoutVars>
      </dgm:prSet>
      <dgm:spPr/>
    </dgm:pt>
    <dgm:pt modelId="{EB1E9154-0591-4FFC-A814-08F12C4A9BB1}" type="pres">
      <dgm:prSet presAssocID="{A95C46C6-B0AB-4F73-8076-E43F25427973}" presName="level3hierChild" presStyleCnt="0"/>
      <dgm:spPr/>
    </dgm:pt>
    <dgm:pt modelId="{3CFFF44A-0A8C-4A03-977A-E28974414134}" type="pres">
      <dgm:prSet presAssocID="{E416E8B6-2A90-4D3B-945B-EA0308951D3B}" presName="conn2-1" presStyleLbl="parChTrans1D3" presStyleIdx="2" presStyleCnt="3"/>
      <dgm:spPr/>
    </dgm:pt>
    <dgm:pt modelId="{BE647AB3-A670-4478-8965-CF286BEA22C0}" type="pres">
      <dgm:prSet presAssocID="{E416E8B6-2A90-4D3B-945B-EA0308951D3B}" presName="connTx" presStyleLbl="parChTrans1D3" presStyleIdx="2" presStyleCnt="3"/>
      <dgm:spPr/>
    </dgm:pt>
    <dgm:pt modelId="{A0BB7DDF-702B-491E-BEE5-DD72257A3E6D}" type="pres">
      <dgm:prSet presAssocID="{4A5A7675-EDD4-49FD-82A4-96AF05669A29}" presName="root2" presStyleCnt="0"/>
      <dgm:spPr/>
    </dgm:pt>
    <dgm:pt modelId="{CFB58998-0F96-4DD8-B754-CE08F53ACF6B}" type="pres">
      <dgm:prSet presAssocID="{4A5A7675-EDD4-49FD-82A4-96AF05669A29}" presName="LevelTwoTextNode" presStyleLbl="node3" presStyleIdx="2" presStyleCnt="3">
        <dgm:presLayoutVars>
          <dgm:chPref val="3"/>
        </dgm:presLayoutVars>
      </dgm:prSet>
      <dgm:spPr/>
    </dgm:pt>
    <dgm:pt modelId="{39A93DD5-3B92-4531-990D-A3863AF578C6}" type="pres">
      <dgm:prSet presAssocID="{4A5A7675-EDD4-49FD-82A4-96AF05669A29}" presName="level3hierChild" presStyleCnt="0"/>
      <dgm:spPr/>
    </dgm:pt>
    <dgm:pt modelId="{B9C5A511-4683-4D17-AEDC-84F577020BC2}" type="pres">
      <dgm:prSet presAssocID="{6EDC525B-15BD-4B09-BEE1-7CBAAE362A68}" presName="conn2-1" presStyleLbl="parChTrans1D4" presStyleIdx="2" presStyleCnt="3"/>
      <dgm:spPr/>
    </dgm:pt>
    <dgm:pt modelId="{C01FBF25-6CF0-4C32-B54F-7B96871F3130}" type="pres">
      <dgm:prSet presAssocID="{6EDC525B-15BD-4B09-BEE1-7CBAAE362A68}" presName="connTx" presStyleLbl="parChTrans1D4" presStyleIdx="2" presStyleCnt="3"/>
      <dgm:spPr/>
    </dgm:pt>
    <dgm:pt modelId="{8C47156B-3D83-4E76-99FA-7F288CC5C1B4}" type="pres">
      <dgm:prSet presAssocID="{D75FA5F5-B1EC-4F91-95E7-1907047F61EB}" presName="root2" presStyleCnt="0"/>
      <dgm:spPr/>
    </dgm:pt>
    <dgm:pt modelId="{BC1742DB-3488-4AA3-8622-64A6F6FF7BEF}" type="pres">
      <dgm:prSet presAssocID="{D75FA5F5-B1EC-4F91-95E7-1907047F61EB}" presName="LevelTwoTextNode" presStyleLbl="node4" presStyleIdx="2" presStyleCnt="3">
        <dgm:presLayoutVars>
          <dgm:chPref val="3"/>
        </dgm:presLayoutVars>
      </dgm:prSet>
      <dgm:spPr/>
    </dgm:pt>
    <dgm:pt modelId="{AF37DEF2-7D5C-4A71-AB59-36853A894A26}" type="pres">
      <dgm:prSet presAssocID="{D75FA5F5-B1EC-4F91-95E7-1907047F61EB}" presName="level3hierChild" presStyleCnt="0"/>
      <dgm:spPr/>
    </dgm:pt>
  </dgm:ptLst>
  <dgm:cxnLst>
    <dgm:cxn modelId="{680C8B03-6948-4A73-A097-2904AF5567F2}" type="presOf" srcId="{2B8A692A-547B-4965-977F-F82BC2A26F1A}" destId="{26788029-EF80-474A-9D4E-3B6A931D80A2}" srcOrd="1" destOrd="0" presId="urn:microsoft.com/office/officeart/2005/8/layout/hierarchy2"/>
    <dgm:cxn modelId="{2F1A7505-45D5-4472-845B-02680C46C73E}" type="presOf" srcId="{EE8EA880-A4DF-4EF9-8430-0C34CF776439}" destId="{B2BBE9E9-40B7-4A91-8EE9-CAA1B0D6883B}" srcOrd="1" destOrd="0" presId="urn:microsoft.com/office/officeart/2005/8/layout/hierarchy2"/>
    <dgm:cxn modelId="{EE6A9305-35C6-4115-914F-D79B14F7A480}" srcId="{56BEE6A6-51C2-4570-81F8-EDCA863E294B}" destId="{8544277A-0EAC-4CB7-8057-0C28AE32822B}" srcOrd="0" destOrd="0" parTransId="{EE8EA880-A4DF-4EF9-8430-0C34CF776439}" sibTransId="{0947F635-B053-4D49-A9B6-AD74DF598E70}"/>
    <dgm:cxn modelId="{6A765C0E-9239-4862-9BFD-1ECD0080F063}" type="presOf" srcId="{B6C8899C-A074-49F5-BB9F-8086311D6468}" destId="{A6E66BA3-9CA0-494E-9AEA-DA98F385C0DA}" srcOrd="0" destOrd="0" presId="urn:microsoft.com/office/officeart/2005/8/layout/hierarchy2"/>
    <dgm:cxn modelId="{B1240015-9226-45BE-B917-B26426EE2F85}" type="presOf" srcId="{C73F56C2-3568-4A67-BEB0-61D6078E1DEA}" destId="{D5DAB5B1-AF78-45ED-8AE4-5F17E5D71C8B}" srcOrd="1" destOrd="0" presId="urn:microsoft.com/office/officeart/2005/8/layout/hierarchy2"/>
    <dgm:cxn modelId="{152C5318-1D10-4215-9302-509F61A4E281}" type="presOf" srcId="{E416E8B6-2A90-4D3B-945B-EA0308951D3B}" destId="{BE647AB3-A670-4478-8965-CF286BEA22C0}" srcOrd="1" destOrd="0" presId="urn:microsoft.com/office/officeart/2005/8/layout/hierarchy2"/>
    <dgm:cxn modelId="{CBAD8A1B-2EED-403A-900A-125115AE952E}" type="presOf" srcId="{B6C8899C-A074-49F5-BB9F-8086311D6468}" destId="{2409BAD1-D44E-4330-8F1F-4FAEE1658882}" srcOrd="1" destOrd="0" presId="urn:microsoft.com/office/officeart/2005/8/layout/hierarchy2"/>
    <dgm:cxn modelId="{DA455325-6248-4E81-A7D5-18DA5846F264}" srcId="{A9D5E18D-BA08-40CD-AAB5-D87ABFC001F6}" destId="{D0146DC9-A351-4C10-8BF5-D541FA1F37BB}" srcOrd="0" destOrd="0" parTransId="{C73F56C2-3568-4A67-BEB0-61D6078E1DEA}" sibTransId="{78B822D0-D2BC-4017-AEC5-2615BDFD2C87}"/>
    <dgm:cxn modelId="{982C512C-9FC1-496D-9192-48A61B93A501}" srcId="{ADEC9153-8135-4047-99D8-A6EE66669855}" destId="{56BEE6A6-51C2-4570-81F8-EDCA863E294B}" srcOrd="0" destOrd="0" parTransId="{2EB6E742-64CE-47F8-8CA5-3284A078EA88}" sibTransId="{26C1A12C-9A64-48B5-921A-8E4102E2CD73}"/>
    <dgm:cxn modelId="{81C89733-B52B-49C1-AACB-24FACE091FD9}" type="presOf" srcId="{EE8EA880-A4DF-4EF9-8430-0C34CF776439}" destId="{109E9593-5470-4227-9032-D956281353B6}" srcOrd="0" destOrd="0" presId="urn:microsoft.com/office/officeart/2005/8/layout/hierarchy2"/>
    <dgm:cxn modelId="{A6A57234-0BEE-48D6-953D-C4191F1D8602}" type="presOf" srcId="{6EDC525B-15BD-4B09-BEE1-7CBAAE362A68}" destId="{C01FBF25-6CF0-4C32-B54F-7B96871F3130}" srcOrd="1" destOrd="0" presId="urn:microsoft.com/office/officeart/2005/8/layout/hierarchy2"/>
    <dgm:cxn modelId="{87077B3D-86A9-4021-B804-1BFBCF3B7ADE}" type="presOf" srcId="{C73F56C2-3568-4A67-BEB0-61D6078E1DEA}" destId="{8F7D7FE0-77F2-4246-B598-C5F21771CBE6}" srcOrd="0" destOrd="0" presId="urn:microsoft.com/office/officeart/2005/8/layout/hierarchy2"/>
    <dgm:cxn modelId="{3293505F-4A51-4AE7-8108-556F813DE940}" type="presOf" srcId="{D75FA5F5-B1EC-4F91-95E7-1907047F61EB}" destId="{BC1742DB-3488-4AA3-8622-64A6F6FF7BEF}" srcOrd="0" destOrd="0" presId="urn:microsoft.com/office/officeart/2005/8/layout/hierarchy2"/>
    <dgm:cxn modelId="{D187E867-5618-4439-A9BC-DC32287DCC09}" type="presOf" srcId="{D0146DC9-A351-4C10-8BF5-D541FA1F37BB}" destId="{CEA29472-8A45-4E32-AA34-F5C6F15ADAB5}" srcOrd="0" destOrd="0" presId="urn:microsoft.com/office/officeart/2005/8/layout/hierarchy2"/>
    <dgm:cxn modelId="{AA0CC168-7EB2-457F-9A97-942CF1685FA9}" type="presOf" srcId="{6EDC525B-15BD-4B09-BEE1-7CBAAE362A68}" destId="{B9C5A511-4683-4D17-AEDC-84F577020BC2}" srcOrd="0" destOrd="0" presId="urn:microsoft.com/office/officeart/2005/8/layout/hierarchy2"/>
    <dgm:cxn modelId="{DE17F94D-9E6C-4558-877B-738A5D05FD53}" type="presOf" srcId="{FD494F3F-F5C2-46C5-8130-B311E046DBF7}" destId="{63DB0EE7-B481-48E2-A3E2-042F2D90AADD}" srcOrd="0" destOrd="0" presId="urn:microsoft.com/office/officeart/2005/8/layout/hierarchy2"/>
    <dgm:cxn modelId="{A7B19E4E-E8A0-4612-B92F-B9FA4121F2D3}" srcId="{56BEE6A6-51C2-4570-81F8-EDCA863E294B}" destId="{8510EF51-FEDC-4620-91F9-91E4CB412839}" srcOrd="1" destOrd="0" parTransId="{B6C8899C-A074-49F5-BB9F-8086311D6468}" sibTransId="{F5144F47-5B84-4EDB-AD7A-CF142C1F436B}"/>
    <dgm:cxn modelId="{BCDD088D-08DC-4077-8E6B-6A48A90BAA13}" type="presOf" srcId="{A9D5E18D-BA08-40CD-AAB5-D87ABFC001F6}" destId="{A1F67444-CC94-4BB9-946B-C16CB979E799}" srcOrd="0" destOrd="0" presId="urn:microsoft.com/office/officeart/2005/8/layout/hierarchy2"/>
    <dgm:cxn modelId="{DD8431A0-6C58-4715-BBD8-60E5CD9BE954}" srcId="{8510EF51-FEDC-4620-91F9-91E4CB412839}" destId="{A9D5E18D-BA08-40CD-AAB5-D87ABFC001F6}" srcOrd="0" destOrd="0" parTransId="{B250BC3C-85EC-4B91-B3B8-ABC1179DBCCC}" sibTransId="{7D299655-6505-4BBA-9E70-FFAA5A2457BF}"/>
    <dgm:cxn modelId="{6139E4A3-9B32-4A3A-98D2-5862CB5B7DD4}" srcId="{8510EF51-FEDC-4620-91F9-91E4CB412839}" destId="{4A5A7675-EDD4-49FD-82A4-96AF05669A29}" srcOrd="2" destOrd="0" parTransId="{E416E8B6-2A90-4D3B-945B-EA0308951D3B}" sibTransId="{DE7FDC5E-9B90-4187-9364-B2C85E42BD17}"/>
    <dgm:cxn modelId="{074669A9-A89F-46D0-98A3-4712B8766E88}" srcId="{C54B9F7B-068D-433D-9F05-4CE979135961}" destId="{A95C46C6-B0AB-4F73-8076-E43F25427973}" srcOrd="0" destOrd="0" parTransId="{2B8A692A-547B-4965-977F-F82BC2A26F1A}" sibTransId="{AAE125E4-519B-4A54-8ACC-134B9A20BD4F}"/>
    <dgm:cxn modelId="{634D3AAE-5B2F-4BCB-8D7B-1B6DE4A4DF0F}" type="presOf" srcId="{8544277A-0EAC-4CB7-8057-0C28AE32822B}" destId="{5312DFE1-B8EE-4B71-A9E8-7C7FDD54A307}" srcOrd="0" destOrd="0" presId="urn:microsoft.com/office/officeart/2005/8/layout/hierarchy2"/>
    <dgm:cxn modelId="{7310B1AE-89B8-43C0-8D31-B4D3BED92574}" type="presOf" srcId="{2B8A692A-547B-4965-977F-F82BC2A26F1A}" destId="{BF8A32F9-39B3-4FAF-996A-6FF1B698DB2D}" srcOrd="0" destOrd="0" presId="urn:microsoft.com/office/officeart/2005/8/layout/hierarchy2"/>
    <dgm:cxn modelId="{48752BB0-BA5C-4913-BE5C-82A2AFCC33CB}" srcId="{8510EF51-FEDC-4620-91F9-91E4CB412839}" destId="{C54B9F7B-068D-433D-9F05-4CE979135961}" srcOrd="1" destOrd="0" parTransId="{FD494F3F-F5C2-46C5-8130-B311E046DBF7}" sibTransId="{3D6560D6-778C-4489-BB37-CA7DBCA89EC1}"/>
    <dgm:cxn modelId="{49E436BC-EF38-479F-AD1D-E89A522505B9}" type="presOf" srcId="{B250BC3C-85EC-4B91-B3B8-ABC1179DBCCC}" destId="{7F52CAE5-6223-464D-849A-540AF99C3789}" srcOrd="1" destOrd="0" presId="urn:microsoft.com/office/officeart/2005/8/layout/hierarchy2"/>
    <dgm:cxn modelId="{E3A8ABC1-B574-47BD-9423-9A2B159E06CF}" type="presOf" srcId="{4A5A7675-EDD4-49FD-82A4-96AF05669A29}" destId="{CFB58998-0F96-4DD8-B754-CE08F53ACF6B}" srcOrd="0" destOrd="0" presId="urn:microsoft.com/office/officeart/2005/8/layout/hierarchy2"/>
    <dgm:cxn modelId="{666D63C6-D688-42EB-B04A-F37FBE6D1869}" type="presOf" srcId="{B250BC3C-85EC-4B91-B3B8-ABC1179DBCCC}" destId="{71EF52F3-E307-4EBF-9341-30BA1B1E118A}" srcOrd="0" destOrd="0" presId="urn:microsoft.com/office/officeart/2005/8/layout/hierarchy2"/>
    <dgm:cxn modelId="{92E38CC6-5BA2-4F6A-9BF8-E8A9048D7A67}" type="presOf" srcId="{E416E8B6-2A90-4D3B-945B-EA0308951D3B}" destId="{3CFFF44A-0A8C-4A03-977A-E28974414134}" srcOrd="0" destOrd="0" presId="urn:microsoft.com/office/officeart/2005/8/layout/hierarchy2"/>
    <dgm:cxn modelId="{F9A795C7-F943-4DD3-9C17-2F34A9B3546F}" type="presOf" srcId="{C54B9F7B-068D-433D-9F05-4CE979135961}" destId="{C41E15B4-E602-43D6-A9B5-5739217E8FCF}" srcOrd="0" destOrd="0" presId="urn:microsoft.com/office/officeart/2005/8/layout/hierarchy2"/>
    <dgm:cxn modelId="{DBBA19DB-B822-4FAB-8EE9-B0ECE18DE1F1}" type="presOf" srcId="{56BEE6A6-51C2-4570-81F8-EDCA863E294B}" destId="{A9E081AE-FB7E-4A5B-BC17-1ACA52CB4A8A}" srcOrd="0" destOrd="0" presId="urn:microsoft.com/office/officeart/2005/8/layout/hierarchy2"/>
    <dgm:cxn modelId="{E71D9CE1-85A3-4644-814F-DF566CAFF936}" type="presOf" srcId="{A95C46C6-B0AB-4F73-8076-E43F25427973}" destId="{2F42EF6E-1B2F-4084-8306-FBE43DC198E5}" srcOrd="0" destOrd="0" presId="urn:microsoft.com/office/officeart/2005/8/layout/hierarchy2"/>
    <dgm:cxn modelId="{3749C1EB-107D-4B12-8848-D1EDE09D764A}" srcId="{4A5A7675-EDD4-49FD-82A4-96AF05669A29}" destId="{D75FA5F5-B1EC-4F91-95E7-1907047F61EB}" srcOrd="0" destOrd="0" parTransId="{6EDC525B-15BD-4B09-BEE1-7CBAAE362A68}" sibTransId="{7224CFE6-CD96-4B21-A9E5-4EF96F489E7C}"/>
    <dgm:cxn modelId="{7EBD76EE-2209-4F6F-8768-7A4DB08BC301}" type="presOf" srcId="{ADEC9153-8135-4047-99D8-A6EE66669855}" destId="{6B59210B-0086-4F39-B390-ADEC55ACFEAE}" srcOrd="0" destOrd="0" presId="urn:microsoft.com/office/officeart/2005/8/layout/hierarchy2"/>
    <dgm:cxn modelId="{EED88BF9-9FB6-482E-94EB-251E1EDDCC1A}" type="presOf" srcId="{FD494F3F-F5C2-46C5-8130-B311E046DBF7}" destId="{5AB5E2A7-0B3E-4915-90F3-715143FC8852}" srcOrd="1" destOrd="0" presId="urn:microsoft.com/office/officeart/2005/8/layout/hierarchy2"/>
    <dgm:cxn modelId="{A69D8CFD-4AE6-45CF-981F-BF1B64CBBE02}" type="presOf" srcId="{8510EF51-FEDC-4620-91F9-91E4CB412839}" destId="{8EB8EB2D-F208-455F-9E00-3770DBB9790B}" srcOrd="0" destOrd="0" presId="urn:microsoft.com/office/officeart/2005/8/layout/hierarchy2"/>
    <dgm:cxn modelId="{0D530867-9819-415C-B527-309EE22D1FC5}" type="presParOf" srcId="{6B59210B-0086-4F39-B390-ADEC55ACFEAE}" destId="{6FFABA78-D239-4F85-ACBC-69828D1F948B}" srcOrd="0" destOrd="0" presId="urn:microsoft.com/office/officeart/2005/8/layout/hierarchy2"/>
    <dgm:cxn modelId="{D5F3B9C0-27DD-4C2A-8255-E7F1B29E32B0}" type="presParOf" srcId="{6FFABA78-D239-4F85-ACBC-69828D1F948B}" destId="{A9E081AE-FB7E-4A5B-BC17-1ACA52CB4A8A}" srcOrd="0" destOrd="0" presId="urn:microsoft.com/office/officeart/2005/8/layout/hierarchy2"/>
    <dgm:cxn modelId="{99FB923C-C00C-4B6E-97A7-DB3A9D9DEEAF}" type="presParOf" srcId="{6FFABA78-D239-4F85-ACBC-69828D1F948B}" destId="{98FDB76B-303C-4C70-B068-A3241EA1A394}" srcOrd="1" destOrd="0" presId="urn:microsoft.com/office/officeart/2005/8/layout/hierarchy2"/>
    <dgm:cxn modelId="{24B54E06-15D5-4769-A6F8-3911D206C319}" type="presParOf" srcId="{98FDB76B-303C-4C70-B068-A3241EA1A394}" destId="{109E9593-5470-4227-9032-D956281353B6}" srcOrd="0" destOrd="0" presId="urn:microsoft.com/office/officeart/2005/8/layout/hierarchy2"/>
    <dgm:cxn modelId="{452D52E9-C764-4D2B-96C8-A8C20811FAE2}" type="presParOf" srcId="{109E9593-5470-4227-9032-D956281353B6}" destId="{B2BBE9E9-40B7-4A91-8EE9-CAA1B0D6883B}" srcOrd="0" destOrd="0" presId="urn:microsoft.com/office/officeart/2005/8/layout/hierarchy2"/>
    <dgm:cxn modelId="{640B1695-0F78-4E81-8673-1A3DAB4A81EC}" type="presParOf" srcId="{98FDB76B-303C-4C70-B068-A3241EA1A394}" destId="{B4559345-3429-419E-8CF4-9D66DE3FF026}" srcOrd="1" destOrd="0" presId="urn:microsoft.com/office/officeart/2005/8/layout/hierarchy2"/>
    <dgm:cxn modelId="{E06C0DA3-7D1D-4072-AB62-B6355161FDAC}" type="presParOf" srcId="{B4559345-3429-419E-8CF4-9D66DE3FF026}" destId="{5312DFE1-B8EE-4B71-A9E8-7C7FDD54A307}" srcOrd="0" destOrd="0" presId="urn:microsoft.com/office/officeart/2005/8/layout/hierarchy2"/>
    <dgm:cxn modelId="{B59FA392-66B2-4E6F-AAAE-D1485D2F957F}" type="presParOf" srcId="{B4559345-3429-419E-8CF4-9D66DE3FF026}" destId="{A406646B-8326-489F-925A-E13F8419596B}" srcOrd="1" destOrd="0" presId="urn:microsoft.com/office/officeart/2005/8/layout/hierarchy2"/>
    <dgm:cxn modelId="{076E8236-C45B-4DCF-9ADF-46F6DD0FD9ED}" type="presParOf" srcId="{98FDB76B-303C-4C70-B068-A3241EA1A394}" destId="{A6E66BA3-9CA0-494E-9AEA-DA98F385C0DA}" srcOrd="2" destOrd="0" presId="urn:microsoft.com/office/officeart/2005/8/layout/hierarchy2"/>
    <dgm:cxn modelId="{135242B4-CD8C-49A0-9923-6EAC6930B2B5}" type="presParOf" srcId="{A6E66BA3-9CA0-494E-9AEA-DA98F385C0DA}" destId="{2409BAD1-D44E-4330-8F1F-4FAEE1658882}" srcOrd="0" destOrd="0" presId="urn:microsoft.com/office/officeart/2005/8/layout/hierarchy2"/>
    <dgm:cxn modelId="{62DC1AD7-3B4E-459B-942A-1C72E75303B2}" type="presParOf" srcId="{98FDB76B-303C-4C70-B068-A3241EA1A394}" destId="{B4809B09-53BF-4E2F-910A-07714A042FE5}" srcOrd="3" destOrd="0" presId="urn:microsoft.com/office/officeart/2005/8/layout/hierarchy2"/>
    <dgm:cxn modelId="{3823B775-1F0F-4EF6-973B-84928C60A52C}" type="presParOf" srcId="{B4809B09-53BF-4E2F-910A-07714A042FE5}" destId="{8EB8EB2D-F208-455F-9E00-3770DBB9790B}" srcOrd="0" destOrd="0" presId="urn:microsoft.com/office/officeart/2005/8/layout/hierarchy2"/>
    <dgm:cxn modelId="{D1F94286-4D47-4F83-AB03-D83BF7CB77AE}" type="presParOf" srcId="{B4809B09-53BF-4E2F-910A-07714A042FE5}" destId="{9F87AD1C-0754-4A6A-A1B2-30FC1FF73B0E}" srcOrd="1" destOrd="0" presId="urn:microsoft.com/office/officeart/2005/8/layout/hierarchy2"/>
    <dgm:cxn modelId="{C2C0A448-3C8F-4F24-A76C-90CE49BB51F2}" type="presParOf" srcId="{9F87AD1C-0754-4A6A-A1B2-30FC1FF73B0E}" destId="{71EF52F3-E307-4EBF-9341-30BA1B1E118A}" srcOrd="0" destOrd="0" presId="urn:microsoft.com/office/officeart/2005/8/layout/hierarchy2"/>
    <dgm:cxn modelId="{4175F358-2647-4C76-8ED9-682690250440}" type="presParOf" srcId="{71EF52F3-E307-4EBF-9341-30BA1B1E118A}" destId="{7F52CAE5-6223-464D-849A-540AF99C3789}" srcOrd="0" destOrd="0" presId="urn:microsoft.com/office/officeart/2005/8/layout/hierarchy2"/>
    <dgm:cxn modelId="{75A75C14-660E-43B9-A267-2A3C3FFDDC27}" type="presParOf" srcId="{9F87AD1C-0754-4A6A-A1B2-30FC1FF73B0E}" destId="{6E62ABD4-6BD7-4DEB-891D-42301EDF65E6}" srcOrd="1" destOrd="0" presId="urn:microsoft.com/office/officeart/2005/8/layout/hierarchy2"/>
    <dgm:cxn modelId="{3F62A450-AD0D-42FD-B916-3917487277B9}" type="presParOf" srcId="{6E62ABD4-6BD7-4DEB-891D-42301EDF65E6}" destId="{A1F67444-CC94-4BB9-946B-C16CB979E799}" srcOrd="0" destOrd="0" presId="urn:microsoft.com/office/officeart/2005/8/layout/hierarchy2"/>
    <dgm:cxn modelId="{E8FD30B1-EA9E-4862-811B-E4E86DB9B60C}" type="presParOf" srcId="{6E62ABD4-6BD7-4DEB-891D-42301EDF65E6}" destId="{E771F568-0409-4CB0-B399-E59CA5B68526}" srcOrd="1" destOrd="0" presId="urn:microsoft.com/office/officeart/2005/8/layout/hierarchy2"/>
    <dgm:cxn modelId="{DBE49355-7565-41C1-B919-FB3AC91616D7}" type="presParOf" srcId="{E771F568-0409-4CB0-B399-E59CA5B68526}" destId="{8F7D7FE0-77F2-4246-B598-C5F21771CBE6}" srcOrd="0" destOrd="0" presId="urn:microsoft.com/office/officeart/2005/8/layout/hierarchy2"/>
    <dgm:cxn modelId="{365F7DD6-74DA-4B6C-AD73-36D36F5F6026}" type="presParOf" srcId="{8F7D7FE0-77F2-4246-B598-C5F21771CBE6}" destId="{D5DAB5B1-AF78-45ED-8AE4-5F17E5D71C8B}" srcOrd="0" destOrd="0" presId="urn:microsoft.com/office/officeart/2005/8/layout/hierarchy2"/>
    <dgm:cxn modelId="{E5E6818B-E626-4D42-A6F4-AB3397F2465D}" type="presParOf" srcId="{E771F568-0409-4CB0-B399-E59CA5B68526}" destId="{241AD029-819F-4DE0-A716-BD6234154147}" srcOrd="1" destOrd="0" presId="urn:microsoft.com/office/officeart/2005/8/layout/hierarchy2"/>
    <dgm:cxn modelId="{3DD4A72A-8325-464C-83C0-00AE9D974BE8}" type="presParOf" srcId="{241AD029-819F-4DE0-A716-BD6234154147}" destId="{CEA29472-8A45-4E32-AA34-F5C6F15ADAB5}" srcOrd="0" destOrd="0" presId="urn:microsoft.com/office/officeart/2005/8/layout/hierarchy2"/>
    <dgm:cxn modelId="{00302844-A1E2-4281-9D40-2FBF2B73B54D}" type="presParOf" srcId="{241AD029-819F-4DE0-A716-BD6234154147}" destId="{AB935A61-E3F2-4E0F-A158-778508CB9883}" srcOrd="1" destOrd="0" presId="urn:microsoft.com/office/officeart/2005/8/layout/hierarchy2"/>
    <dgm:cxn modelId="{79208C50-0177-4FE6-A01E-3D749B7560EA}" type="presParOf" srcId="{9F87AD1C-0754-4A6A-A1B2-30FC1FF73B0E}" destId="{63DB0EE7-B481-48E2-A3E2-042F2D90AADD}" srcOrd="2" destOrd="0" presId="urn:microsoft.com/office/officeart/2005/8/layout/hierarchy2"/>
    <dgm:cxn modelId="{FFE287A3-E4F7-4195-B99B-C0BBDA533450}" type="presParOf" srcId="{63DB0EE7-B481-48E2-A3E2-042F2D90AADD}" destId="{5AB5E2A7-0B3E-4915-90F3-715143FC8852}" srcOrd="0" destOrd="0" presId="urn:microsoft.com/office/officeart/2005/8/layout/hierarchy2"/>
    <dgm:cxn modelId="{62BDF9AD-26EE-4EDC-B470-6D061395B530}" type="presParOf" srcId="{9F87AD1C-0754-4A6A-A1B2-30FC1FF73B0E}" destId="{80E4A63B-6017-4447-B834-43C991835ECF}" srcOrd="3" destOrd="0" presId="urn:microsoft.com/office/officeart/2005/8/layout/hierarchy2"/>
    <dgm:cxn modelId="{924FC4C9-F2B6-4826-A5AB-CF45A6B6F57F}" type="presParOf" srcId="{80E4A63B-6017-4447-B834-43C991835ECF}" destId="{C41E15B4-E602-43D6-A9B5-5739217E8FCF}" srcOrd="0" destOrd="0" presId="urn:microsoft.com/office/officeart/2005/8/layout/hierarchy2"/>
    <dgm:cxn modelId="{3F990439-7425-4DAA-829A-B7588E068BE5}" type="presParOf" srcId="{80E4A63B-6017-4447-B834-43C991835ECF}" destId="{3DFA4414-0FFB-497B-ACBC-1091205CE71A}" srcOrd="1" destOrd="0" presId="urn:microsoft.com/office/officeart/2005/8/layout/hierarchy2"/>
    <dgm:cxn modelId="{94892E74-7D91-4530-A58F-0D1A48F0D79A}" type="presParOf" srcId="{3DFA4414-0FFB-497B-ACBC-1091205CE71A}" destId="{BF8A32F9-39B3-4FAF-996A-6FF1B698DB2D}" srcOrd="0" destOrd="0" presId="urn:microsoft.com/office/officeart/2005/8/layout/hierarchy2"/>
    <dgm:cxn modelId="{FF1DDD7B-02D7-431B-B375-6B9275C15A53}" type="presParOf" srcId="{BF8A32F9-39B3-4FAF-996A-6FF1B698DB2D}" destId="{26788029-EF80-474A-9D4E-3B6A931D80A2}" srcOrd="0" destOrd="0" presId="urn:microsoft.com/office/officeart/2005/8/layout/hierarchy2"/>
    <dgm:cxn modelId="{E02E4E4C-A2A0-4CD1-94E2-379F0CCBC174}" type="presParOf" srcId="{3DFA4414-0FFB-497B-ACBC-1091205CE71A}" destId="{E8FB8F49-4A03-4CF9-B1A4-8F225E903AFD}" srcOrd="1" destOrd="0" presId="urn:microsoft.com/office/officeart/2005/8/layout/hierarchy2"/>
    <dgm:cxn modelId="{78C39E50-25F4-47E8-92D8-0E85FD69EE7C}" type="presParOf" srcId="{E8FB8F49-4A03-4CF9-B1A4-8F225E903AFD}" destId="{2F42EF6E-1B2F-4084-8306-FBE43DC198E5}" srcOrd="0" destOrd="0" presId="urn:microsoft.com/office/officeart/2005/8/layout/hierarchy2"/>
    <dgm:cxn modelId="{B0BE6D4C-E3E3-46EC-B45B-C66A936168DB}" type="presParOf" srcId="{E8FB8F49-4A03-4CF9-B1A4-8F225E903AFD}" destId="{EB1E9154-0591-4FFC-A814-08F12C4A9BB1}" srcOrd="1" destOrd="0" presId="urn:microsoft.com/office/officeart/2005/8/layout/hierarchy2"/>
    <dgm:cxn modelId="{4BE85F48-E676-4AC3-9C36-63F9ECF7035F}" type="presParOf" srcId="{9F87AD1C-0754-4A6A-A1B2-30FC1FF73B0E}" destId="{3CFFF44A-0A8C-4A03-977A-E28974414134}" srcOrd="4" destOrd="0" presId="urn:microsoft.com/office/officeart/2005/8/layout/hierarchy2"/>
    <dgm:cxn modelId="{C0D7C9C8-956C-46C4-9FEF-ECBDA08C98AB}" type="presParOf" srcId="{3CFFF44A-0A8C-4A03-977A-E28974414134}" destId="{BE647AB3-A670-4478-8965-CF286BEA22C0}" srcOrd="0" destOrd="0" presId="urn:microsoft.com/office/officeart/2005/8/layout/hierarchy2"/>
    <dgm:cxn modelId="{0FCEC0B4-658F-4473-8CC3-B5E92B024254}" type="presParOf" srcId="{9F87AD1C-0754-4A6A-A1B2-30FC1FF73B0E}" destId="{A0BB7DDF-702B-491E-BEE5-DD72257A3E6D}" srcOrd="5" destOrd="0" presId="urn:microsoft.com/office/officeart/2005/8/layout/hierarchy2"/>
    <dgm:cxn modelId="{002A282E-CE85-4CFD-8D45-5091746C4BA4}" type="presParOf" srcId="{A0BB7DDF-702B-491E-BEE5-DD72257A3E6D}" destId="{CFB58998-0F96-4DD8-B754-CE08F53ACF6B}" srcOrd="0" destOrd="0" presId="urn:microsoft.com/office/officeart/2005/8/layout/hierarchy2"/>
    <dgm:cxn modelId="{E0270D83-E432-40D7-A085-8358DCDC6F3E}" type="presParOf" srcId="{A0BB7DDF-702B-491E-BEE5-DD72257A3E6D}" destId="{39A93DD5-3B92-4531-990D-A3863AF578C6}" srcOrd="1" destOrd="0" presId="urn:microsoft.com/office/officeart/2005/8/layout/hierarchy2"/>
    <dgm:cxn modelId="{85230CEB-258A-4E91-A292-A41AF8C1D18E}" type="presParOf" srcId="{39A93DD5-3B92-4531-990D-A3863AF578C6}" destId="{B9C5A511-4683-4D17-AEDC-84F577020BC2}" srcOrd="0" destOrd="0" presId="urn:microsoft.com/office/officeart/2005/8/layout/hierarchy2"/>
    <dgm:cxn modelId="{7A5FA3CB-663C-453C-9B7D-5A8CF80106D6}" type="presParOf" srcId="{B9C5A511-4683-4D17-AEDC-84F577020BC2}" destId="{C01FBF25-6CF0-4C32-B54F-7B96871F3130}" srcOrd="0" destOrd="0" presId="urn:microsoft.com/office/officeart/2005/8/layout/hierarchy2"/>
    <dgm:cxn modelId="{04C17DB2-EE65-4BD0-BAB0-335468285F10}" type="presParOf" srcId="{39A93DD5-3B92-4531-990D-A3863AF578C6}" destId="{8C47156B-3D83-4E76-99FA-7F288CC5C1B4}" srcOrd="1" destOrd="0" presId="urn:microsoft.com/office/officeart/2005/8/layout/hierarchy2"/>
    <dgm:cxn modelId="{56F6CEA0-F9D1-4907-B290-263E71F620D6}" type="presParOf" srcId="{8C47156B-3D83-4E76-99FA-7F288CC5C1B4}" destId="{BC1742DB-3488-4AA3-8622-64A6F6FF7BEF}" srcOrd="0" destOrd="0" presId="urn:microsoft.com/office/officeart/2005/8/layout/hierarchy2"/>
    <dgm:cxn modelId="{CB485824-6E08-4343-988B-D6D3577FE687}" type="presParOf" srcId="{8C47156B-3D83-4E76-99FA-7F288CC5C1B4}" destId="{AF37DEF2-7D5C-4A71-AB59-36853A894A2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EC9153-8135-4047-99D8-A6EE666698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56BEE6A6-51C2-4570-81F8-EDCA863E294B}">
      <dgm:prSet phldrT="[Text]" phldr="0"/>
      <dgm:spPr/>
      <dgm:t>
        <a:bodyPr/>
        <a:lstStyle/>
        <a:p>
          <a:r>
            <a:rPr lang="ja-JP" altLang="en-US" b="1" i="0" u="none" strike="noStrike" cap="none" baseline="0" noProof="0" dirty="0">
              <a:solidFill>
                <a:schemeClr val="tx1"/>
              </a:solidFill>
              <a:latin typeface="Meiryo" charset="-128"/>
              <a:ea typeface="Meiryo" charset="-128"/>
              <a:cs typeface="Meiryo" charset="-128"/>
            </a:rPr>
            <a:t>隙間時間でのスマホEC利用</a:t>
          </a:r>
        </a:p>
      </dgm:t>
    </dgm:pt>
    <dgm:pt modelId="{2EB6E742-64CE-47F8-8CA5-3284A078EA88}" type="parTrans" cxnId="{982C512C-9FC1-496D-9192-48A61B93A501}">
      <dgm:prSet/>
      <dgm:spPr/>
      <dgm:t>
        <a:bodyPr/>
        <a:lstStyle/>
        <a:p>
          <a:endParaRPr lang="en-US"/>
        </a:p>
      </dgm:t>
    </dgm:pt>
    <dgm:pt modelId="{26C1A12C-9A64-48B5-921A-8E4102E2CD73}" type="sibTrans" cxnId="{982C512C-9FC1-496D-9192-48A61B93A501}">
      <dgm:prSet/>
      <dgm:spPr/>
      <dgm:t>
        <a:bodyPr/>
        <a:lstStyle/>
        <a:p>
          <a:endParaRPr lang="en-US"/>
        </a:p>
      </dgm:t>
    </dgm:pt>
    <dgm:pt modelId="{8544277A-0EAC-4CB7-8057-0C28AE32822B}">
      <dgm:prSet phldrT="[Text]" phldr="0"/>
      <dgm:spPr/>
      <dgm:t>
        <a:bodyPr/>
        <a:lstStyle/>
        <a:p>
          <a:r>
            <a:rPr lang="ja-JP" altLang="en-US" b="1" i="0" dirty="0">
              <a:solidFill>
                <a:schemeClr val="tx1"/>
              </a:solidFill>
              <a:latin typeface="Meiryo" charset="-128"/>
              <a:ea typeface="Meiryo" charset="-128"/>
              <a:cs typeface="Meiryo" charset="-128"/>
            </a:rPr>
            <a:t>ページネーション</a:t>
          </a:r>
          <a:endParaRPr lang="en-US" b="1" i="0" dirty="0">
            <a:solidFill>
              <a:schemeClr val="tx1"/>
            </a:solidFill>
            <a:latin typeface="Meiryo" charset="-128"/>
            <a:ea typeface="Meiryo" charset="-128"/>
            <a:cs typeface="Meiryo" charset="-128"/>
          </a:endParaRPr>
        </a:p>
      </dgm:t>
    </dgm:pt>
    <dgm:pt modelId="{EE8EA880-A4DF-4EF9-8430-0C34CF776439}" type="parTrans" cxnId="{EE6A9305-35C6-4115-914F-D79B14F7A480}">
      <dgm:prSet/>
      <dgm:spPr/>
      <dgm:t>
        <a:bodyPr/>
        <a:lstStyle/>
        <a:p>
          <a:endParaRPr lang="en-US"/>
        </a:p>
      </dgm:t>
    </dgm:pt>
    <dgm:pt modelId="{0947F635-B053-4D49-A9B6-AD74DF598E70}" type="sibTrans" cxnId="{EE6A9305-35C6-4115-914F-D79B14F7A480}">
      <dgm:prSet/>
      <dgm:spPr/>
      <dgm:t>
        <a:bodyPr/>
        <a:lstStyle/>
        <a:p>
          <a:endParaRPr lang="en-US"/>
        </a:p>
      </dgm:t>
    </dgm:pt>
    <dgm:pt modelId="{8510EF51-FEDC-4620-91F9-91E4CB412839}">
      <dgm:prSet phldrT="[Text]" phldr="0"/>
      <dgm:spPr/>
      <dgm:t>
        <a:bodyPr/>
        <a:lstStyle/>
        <a:p>
          <a:r>
            <a:rPr lang="ja-JP" altLang="en-US" b="1" i="0">
              <a:solidFill>
                <a:schemeClr val="tx1"/>
              </a:solidFill>
              <a:latin typeface="Meiryo" charset="-128"/>
              <a:ea typeface="Meiryo" charset="-128"/>
              <a:cs typeface="Meiryo" charset="-128"/>
            </a:rPr>
            <a:t>無限スクロール</a:t>
          </a:r>
          <a:endParaRPr lang="en-US" b="1" i="0">
            <a:solidFill>
              <a:schemeClr val="tx1"/>
            </a:solidFill>
            <a:latin typeface="Meiryo" charset="-128"/>
            <a:ea typeface="Meiryo" charset="-128"/>
            <a:cs typeface="Meiryo" charset="-128"/>
          </a:endParaRPr>
        </a:p>
      </dgm:t>
    </dgm:pt>
    <dgm:pt modelId="{B6C8899C-A074-49F5-BB9F-8086311D6468}" type="parTrans" cxnId="{A7B19E4E-E8A0-4612-B92F-B9FA4121F2D3}">
      <dgm:prSet/>
      <dgm:spPr/>
      <dgm:t>
        <a:bodyPr/>
        <a:lstStyle/>
        <a:p>
          <a:endParaRPr lang="en-US"/>
        </a:p>
      </dgm:t>
    </dgm:pt>
    <dgm:pt modelId="{F5144F47-5B84-4EDB-AD7A-CF142C1F436B}" type="sibTrans" cxnId="{A7B19E4E-E8A0-4612-B92F-B9FA4121F2D3}">
      <dgm:prSet/>
      <dgm:spPr/>
      <dgm:t>
        <a:bodyPr/>
        <a:lstStyle/>
        <a:p>
          <a:endParaRPr lang="en-US"/>
        </a:p>
      </dgm:t>
    </dgm:pt>
    <dgm:pt modelId="{A9D5E18D-BA08-40CD-AAB5-D87ABFC001F6}">
      <dgm:prSet phldr="0"/>
      <dgm:spPr/>
      <dgm:t>
        <a:bodyPr/>
        <a:lstStyle/>
        <a:p>
          <a:r>
            <a:rPr lang="ja-JP" altLang="en-US" b="1" i="0" dirty="0">
              <a:solidFill>
                <a:schemeClr val="tx1"/>
              </a:solidFill>
              <a:latin typeface="Meiryo" charset="-128"/>
              <a:ea typeface="Meiryo" charset="-128"/>
              <a:cs typeface="Meiryo" charset="-128"/>
            </a:rPr>
            <a:t>スムーズに表示・操作できる</a:t>
          </a:r>
        </a:p>
      </dgm:t>
    </dgm:pt>
    <dgm:pt modelId="{B250BC3C-85EC-4B91-B3B8-ABC1179DBCCC}" type="parTrans" cxnId="{DD8431A0-6C58-4715-BBD8-60E5CD9BE954}">
      <dgm:prSet/>
      <dgm:spPr/>
      <dgm:t>
        <a:bodyPr/>
        <a:lstStyle/>
        <a:p>
          <a:endParaRPr lang="en-US"/>
        </a:p>
      </dgm:t>
    </dgm:pt>
    <dgm:pt modelId="{7D299655-6505-4BBA-9E70-FFAA5A2457BF}" type="sibTrans" cxnId="{DD8431A0-6C58-4715-BBD8-60E5CD9BE954}">
      <dgm:prSet/>
      <dgm:spPr/>
      <dgm:t>
        <a:bodyPr/>
        <a:lstStyle/>
        <a:p>
          <a:endParaRPr kumimoji="1" lang="ja-JP" altLang="en-US"/>
        </a:p>
      </dgm:t>
    </dgm:pt>
    <dgm:pt modelId="{4A5A7675-EDD4-49FD-82A4-96AF05669A29}">
      <dgm:prSet phldr="0"/>
      <dgm:spPr/>
      <dgm:t>
        <a:bodyPr/>
        <a:lstStyle/>
        <a:p>
          <a:r>
            <a:rPr lang="ja-JP" altLang="en-US" b="1" i="0" dirty="0">
              <a:solidFill>
                <a:schemeClr val="tx1"/>
              </a:solidFill>
              <a:latin typeface="Meiryo" charset="-128"/>
              <a:ea typeface="Meiryo" charset="-128"/>
              <a:cs typeface="Meiryo" charset="-128"/>
            </a:rPr>
            <a:t>キリを付けづらく続きが気になる</a:t>
          </a:r>
        </a:p>
      </dgm:t>
    </dgm:pt>
    <dgm:pt modelId="{E416E8B6-2A90-4D3B-945B-EA0308951D3B}" type="parTrans" cxnId="{6139E4A3-9B32-4A3A-98D2-5862CB5B7DD4}">
      <dgm:prSet/>
      <dgm:spPr/>
      <dgm:t>
        <a:bodyPr/>
        <a:lstStyle/>
        <a:p>
          <a:endParaRPr lang="en-US"/>
        </a:p>
      </dgm:t>
    </dgm:pt>
    <dgm:pt modelId="{DE7FDC5E-9B90-4187-9364-B2C85E42BD17}" type="sibTrans" cxnId="{6139E4A3-9B32-4A3A-98D2-5862CB5B7DD4}">
      <dgm:prSet/>
      <dgm:spPr/>
      <dgm:t>
        <a:bodyPr/>
        <a:lstStyle/>
        <a:p>
          <a:endParaRPr kumimoji="1" lang="ja-JP" altLang="en-US"/>
        </a:p>
      </dgm:t>
    </dgm:pt>
    <dgm:pt modelId="{D75FA5F5-B1EC-4F91-95E7-1907047F61EB}">
      <dgm:prSet phldr="0"/>
      <dgm:spPr/>
      <dgm:t>
        <a:bodyPr/>
        <a:lstStyle/>
        <a:p>
          <a:pPr rtl="0"/>
          <a:r>
            <a:rPr lang="ja-JP" altLang="en-US" b="1" i="0" dirty="0">
              <a:solidFill>
                <a:schemeClr val="tx1"/>
              </a:solidFill>
              <a:latin typeface="Meiryo" charset="-128"/>
              <a:ea typeface="Meiryo" charset="-128"/>
              <a:cs typeface="Meiryo" charset="-128"/>
            </a:rPr>
            <a:t>利用継続意向が高い</a:t>
          </a:r>
        </a:p>
      </dgm:t>
    </dgm:pt>
    <dgm:pt modelId="{6EDC525B-15BD-4B09-BEE1-7CBAAE362A68}" type="parTrans" cxnId="{3749C1EB-107D-4B12-8848-D1EDE09D764A}">
      <dgm:prSet/>
      <dgm:spPr/>
      <dgm:t>
        <a:bodyPr/>
        <a:lstStyle/>
        <a:p>
          <a:endParaRPr lang="en-US"/>
        </a:p>
      </dgm:t>
    </dgm:pt>
    <dgm:pt modelId="{7224CFE6-CD96-4B21-A9E5-4EF96F489E7C}" type="sibTrans" cxnId="{3749C1EB-107D-4B12-8848-D1EDE09D764A}">
      <dgm:prSet/>
      <dgm:spPr/>
      <dgm:t>
        <a:bodyPr/>
        <a:lstStyle/>
        <a:p>
          <a:endParaRPr kumimoji="1" lang="ja-JP" altLang="en-US"/>
        </a:p>
      </dgm:t>
    </dgm:pt>
    <dgm:pt modelId="{D0146DC9-A351-4C10-8BF5-D541FA1F37BB}">
      <dgm:prSet phldr="0"/>
      <dgm:spPr/>
      <dgm:t>
        <a:bodyPr/>
        <a:lstStyle/>
        <a:p>
          <a:r>
            <a:rPr lang="ja-JP" altLang="en-US" b="1" i="0" dirty="0">
              <a:solidFill>
                <a:schemeClr val="tx1"/>
              </a:solidFill>
              <a:latin typeface="Meiryo" charset="-128"/>
              <a:ea typeface="Meiryo" charset="-128"/>
              <a:cs typeface="Meiryo" charset="-128"/>
            </a:rPr>
            <a:t>単位時間での閲覧商品数が多い</a:t>
          </a:r>
        </a:p>
      </dgm:t>
    </dgm:pt>
    <dgm:pt modelId="{C73F56C2-3568-4A67-BEB0-61D6078E1DEA}" type="parTrans" cxnId="{DA455325-6248-4E81-A7D5-18DA5846F264}">
      <dgm:prSet/>
      <dgm:spPr/>
      <dgm:t>
        <a:bodyPr/>
        <a:lstStyle/>
        <a:p>
          <a:endParaRPr lang="en-US"/>
        </a:p>
      </dgm:t>
    </dgm:pt>
    <dgm:pt modelId="{78B822D0-D2BC-4017-AEC5-2615BDFD2C87}" type="sibTrans" cxnId="{DA455325-6248-4E81-A7D5-18DA5846F264}">
      <dgm:prSet/>
      <dgm:spPr/>
      <dgm:t>
        <a:bodyPr/>
        <a:lstStyle/>
        <a:p>
          <a:endParaRPr kumimoji="1" lang="ja-JP" altLang="en-US"/>
        </a:p>
      </dgm:t>
    </dgm:pt>
    <dgm:pt modelId="{C54B9F7B-068D-433D-9F05-4CE979135961}">
      <dgm:prSet phldr="0"/>
      <dgm:spPr/>
      <dgm:t>
        <a:bodyPr/>
        <a:lstStyle/>
        <a:p>
          <a:r>
            <a:rPr lang="ja-JP" altLang="en-US" b="1" i="0" dirty="0">
              <a:solidFill>
                <a:schemeClr val="tx1"/>
              </a:solidFill>
              <a:latin typeface="Meiryo" charset="-128"/>
              <a:ea typeface="Meiryo" charset="-128"/>
              <a:cs typeface="Meiryo" charset="-128"/>
            </a:rPr>
            <a:t>操作工程が少なく操作が大まか</a:t>
          </a:r>
        </a:p>
      </dgm:t>
    </dgm:pt>
    <dgm:pt modelId="{FD494F3F-F5C2-46C5-8130-B311E046DBF7}" type="parTrans" cxnId="{48752BB0-BA5C-4913-BE5C-82A2AFCC33CB}">
      <dgm:prSet/>
      <dgm:spPr/>
      <dgm:t>
        <a:bodyPr/>
        <a:lstStyle/>
        <a:p>
          <a:endParaRPr lang="en-US"/>
        </a:p>
      </dgm:t>
    </dgm:pt>
    <dgm:pt modelId="{3D6560D6-778C-4489-BB37-CA7DBCA89EC1}" type="sibTrans" cxnId="{48752BB0-BA5C-4913-BE5C-82A2AFCC33CB}">
      <dgm:prSet/>
      <dgm:spPr/>
      <dgm:t>
        <a:bodyPr/>
        <a:lstStyle/>
        <a:p>
          <a:endParaRPr kumimoji="1" lang="ja-JP" altLang="en-US"/>
        </a:p>
      </dgm:t>
    </dgm:pt>
    <dgm:pt modelId="{A95C46C6-B0AB-4F73-8076-E43F25427973}">
      <dgm:prSet phldr="0"/>
      <dgm:spPr/>
      <dgm:t>
        <a:bodyPr/>
        <a:lstStyle/>
        <a:p>
          <a:r>
            <a:rPr lang="ja-JP" altLang="en-US" b="1" i="0" dirty="0">
              <a:solidFill>
                <a:schemeClr val="tx1"/>
              </a:solidFill>
              <a:latin typeface="Meiryo" charset="-128"/>
              <a:ea typeface="Meiryo" charset="-128"/>
              <a:cs typeface="Meiryo" charset="-128"/>
            </a:rPr>
            <a:t>操作が面倒と感じにくい</a:t>
          </a:r>
        </a:p>
      </dgm:t>
    </dgm:pt>
    <dgm:pt modelId="{2B8A692A-547B-4965-977F-F82BC2A26F1A}" type="parTrans" cxnId="{074669A9-A89F-46D0-98A3-4712B8766E88}">
      <dgm:prSet/>
      <dgm:spPr/>
      <dgm:t>
        <a:bodyPr/>
        <a:lstStyle/>
        <a:p>
          <a:endParaRPr lang="en-US"/>
        </a:p>
      </dgm:t>
    </dgm:pt>
    <dgm:pt modelId="{AAE125E4-519B-4A54-8ACC-134B9A20BD4F}" type="sibTrans" cxnId="{074669A9-A89F-46D0-98A3-4712B8766E88}">
      <dgm:prSet/>
      <dgm:spPr/>
      <dgm:t>
        <a:bodyPr/>
        <a:lstStyle/>
        <a:p>
          <a:endParaRPr kumimoji="1" lang="ja-JP" altLang="en-US"/>
        </a:p>
      </dgm:t>
    </dgm:pt>
    <dgm:pt modelId="{6B59210B-0086-4F39-B390-ADEC55ACFEAE}" type="pres">
      <dgm:prSet presAssocID="{ADEC9153-8135-4047-99D8-A6EE66669855}" presName="diagram" presStyleCnt="0">
        <dgm:presLayoutVars>
          <dgm:chPref val="1"/>
          <dgm:dir/>
          <dgm:animOne val="branch"/>
          <dgm:animLvl val="lvl"/>
          <dgm:resizeHandles val="exact"/>
        </dgm:presLayoutVars>
      </dgm:prSet>
      <dgm:spPr/>
    </dgm:pt>
    <dgm:pt modelId="{6FFABA78-D239-4F85-ACBC-69828D1F948B}" type="pres">
      <dgm:prSet presAssocID="{56BEE6A6-51C2-4570-81F8-EDCA863E294B}" presName="root1" presStyleCnt="0"/>
      <dgm:spPr/>
    </dgm:pt>
    <dgm:pt modelId="{A9E081AE-FB7E-4A5B-BC17-1ACA52CB4A8A}" type="pres">
      <dgm:prSet presAssocID="{56BEE6A6-51C2-4570-81F8-EDCA863E294B}" presName="LevelOneTextNode" presStyleLbl="node0" presStyleIdx="0" presStyleCnt="1">
        <dgm:presLayoutVars>
          <dgm:chPref val="3"/>
        </dgm:presLayoutVars>
      </dgm:prSet>
      <dgm:spPr/>
    </dgm:pt>
    <dgm:pt modelId="{98FDB76B-303C-4C70-B068-A3241EA1A394}" type="pres">
      <dgm:prSet presAssocID="{56BEE6A6-51C2-4570-81F8-EDCA863E294B}" presName="level2hierChild" presStyleCnt="0"/>
      <dgm:spPr/>
    </dgm:pt>
    <dgm:pt modelId="{109E9593-5470-4227-9032-D956281353B6}" type="pres">
      <dgm:prSet presAssocID="{EE8EA880-A4DF-4EF9-8430-0C34CF776439}" presName="conn2-1" presStyleLbl="parChTrans1D2" presStyleIdx="0" presStyleCnt="2"/>
      <dgm:spPr/>
    </dgm:pt>
    <dgm:pt modelId="{B2BBE9E9-40B7-4A91-8EE9-CAA1B0D6883B}" type="pres">
      <dgm:prSet presAssocID="{EE8EA880-A4DF-4EF9-8430-0C34CF776439}" presName="connTx" presStyleLbl="parChTrans1D2" presStyleIdx="0" presStyleCnt="2"/>
      <dgm:spPr/>
    </dgm:pt>
    <dgm:pt modelId="{B4559345-3429-419E-8CF4-9D66DE3FF026}" type="pres">
      <dgm:prSet presAssocID="{8544277A-0EAC-4CB7-8057-0C28AE32822B}" presName="root2" presStyleCnt="0"/>
      <dgm:spPr/>
    </dgm:pt>
    <dgm:pt modelId="{5312DFE1-B8EE-4B71-A9E8-7C7FDD54A307}" type="pres">
      <dgm:prSet presAssocID="{8544277A-0EAC-4CB7-8057-0C28AE32822B}" presName="LevelTwoTextNode" presStyleLbl="node2" presStyleIdx="0" presStyleCnt="2">
        <dgm:presLayoutVars>
          <dgm:chPref val="3"/>
        </dgm:presLayoutVars>
      </dgm:prSet>
      <dgm:spPr/>
    </dgm:pt>
    <dgm:pt modelId="{A406646B-8326-489F-925A-E13F8419596B}" type="pres">
      <dgm:prSet presAssocID="{8544277A-0EAC-4CB7-8057-0C28AE32822B}" presName="level3hierChild" presStyleCnt="0"/>
      <dgm:spPr/>
    </dgm:pt>
    <dgm:pt modelId="{A6E66BA3-9CA0-494E-9AEA-DA98F385C0DA}" type="pres">
      <dgm:prSet presAssocID="{B6C8899C-A074-49F5-BB9F-8086311D6468}" presName="conn2-1" presStyleLbl="parChTrans1D2" presStyleIdx="1" presStyleCnt="2"/>
      <dgm:spPr/>
    </dgm:pt>
    <dgm:pt modelId="{2409BAD1-D44E-4330-8F1F-4FAEE1658882}" type="pres">
      <dgm:prSet presAssocID="{B6C8899C-A074-49F5-BB9F-8086311D6468}" presName="connTx" presStyleLbl="parChTrans1D2" presStyleIdx="1" presStyleCnt="2"/>
      <dgm:spPr/>
    </dgm:pt>
    <dgm:pt modelId="{B4809B09-53BF-4E2F-910A-07714A042FE5}" type="pres">
      <dgm:prSet presAssocID="{8510EF51-FEDC-4620-91F9-91E4CB412839}" presName="root2" presStyleCnt="0"/>
      <dgm:spPr/>
    </dgm:pt>
    <dgm:pt modelId="{8EB8EB2D-F208-455F-9E00-3770DBB9790B}" type="pres">
      <dgm:prSet presAssocID="{8510EF51-FEDC-4620-91F9-91E4CB412839}" presName="LevelTwoTextNode" presStyleLbl="node2" presStyleIdx="1" presStyleCnt="2">
        <dgm:presLayoutVars>
          <dgm:chPref val="3"/>
        </dgm:presLayoutVars>
      </dgm:prSet>
      <dgm:spPr/>
    </dgm:pt>
    <dgm:pt modelId="{9F87AD1C-0754-4A6A-A1B2-30FC1FF73B0E}" type="pres">
      <dgm:prSet presAssocID="{8510EF51-FEDC-4620-91F9-91E4CB412839}" presName="level3hierChild" presStyleCnt="0"/>
      <dgm:spPr/>
    </dgm:pt>
    <dgm:pt modelId="{71EF52F3-E307-4EBF-9341-30BA1B1E118A}" type="pres">
      <dgm:prSet presAssocID="{B250BC3C-85EC-4B91-B3B8-ABC1179DBCCC}" presName="conn2-1" presStyleLbl="parChTrans1D3" presStyleIdx="0" presStyleCnt="3"/>
      <dgm:spPr/>
    </dgm:pt>
    <dgm:pt modelId="{7F52CAE5-6223-464D-849A-540AF99C3789}" type="pres">
      <dgm:prSet presAssocID="{B250BC3C-85EC-4B91-B3B8-ABC1179DBCCC}" presName="connTx" presStyleLbl="parChTrans1D3" presStyleIdx="0" presStyleCnt="3"/>
      <dgm:spPr/>
    </dgm:pt>
    <dgm:pt modelId="{6E62ABD4-6BD7-4DEB-891D-42301EDF65E6}" type="pres">
      <dgm:prSet presAssocID="{A9D5E18D-BA08-40CD-AAB5-D87ABFC001F6}" presName="root2" presStyleCnt="0"/>
      <dgm:spPr/>
    </dgm:pt>
    <dgm:pt modelId="{A1F67444-CC94-4BB9-946B-C16CB979E799}" type="pres">
      <dgm:prSet presAssocID="{A9D5E18D-BA08-40CD-AAB5-D87ABFC001F6}" presName="LevelTwoTextNode" presStyleLbl="node3" presStyleIdx="0" presStyleCnt="3">
        <dgm:presLayoutVars>
          <dgm:chPref val="3"/>
        </dgm:presLayoutVars>
      </dgm:prSet>
      <dgm:spPr/>
    </dgm:pt>
    <dgm:pt modelId="{E771F568-0409-4CB0-B399-E59CA5B68526}" type="pres">
      <dgm:prSet presAssocID="{A9D5E18D-BA08-40CD-AAB5-D87ABFC001F6}" presName="level3hierChild" presStyleCnt="0"/>
      <dgm:spPr/>
    </dgm:pt>
    <dgm:pt modelId="{8F7D7FE0-77F2-4246-B598-C5F21771CBE6}" type="pres">
      <dgm:prSet presAssocID="{C73F56C2-3568-4A67-BEB0-61D6078E1DEA}" presName="conn2-1" presStyleLbl="parChTrans1D4" presStyleIdx="0" presStyleCnt="3"/>
      <dgm:spPr/>
    </dgm:pt>
    <dgm:pt modelId="{D5DAB5B1-AF78-45ED-8AE4-5F17E5D71C8B}" type="pres">
      <dgm:prSet presAssocID="{C73F56C2-3568-4A67-BEB0-61D6078E1DEA}" presName="connTx" presStyleLbl="parChTrans1D4" presStyleIdx="0" presStyleCnt="3"/>
      <dgm:spPr/>
    </dgm:pt>
    <dgm:pt modelId="{241AD029-819F-4DE0-A716-BD6234154147}" type="pres">
      <dgm:prSet presAssocID="{D0146DC9-A351-4C10-8BF5-D541FA1F37BB}" presName="root2" presStyleCnt="0"/>
      <dgm:spPr/>
    </dgm:pt>
    <dgm:pt modelId="{CEA29472-8A45-4E32-AA34-F5C6F15ADAB5}" type="pres">
      <dgm:prSet presAssocID="{D0146DC9-A351-4C10-8BF5-D541FA1F37BB}" presName="LevelTwoTextNode" presStyleLbl="node4" presStyleIdx="0" presStyleCnt="3">
        <dgm:presLayoutVars>
          <dgm:chPref val="3"/>
        </dgm:presLayoutVars>
      </dgm:prSet>
      <dgm:spPr/>
    </dgm:pt>
    <dgm:pt modelId="{AB935A61-E3F2-4E0F-A158-778508CB9883}" type="pres">
      <dgm:prSet presAssocID="{D0146DC9-A351-4C10-8BF5-D541FA1F37BB}" presName="level3hierChild" presStyleCnt="0"/>
      <dgm:spPr/>
    </dgm:pt>
    <dgm:pt modelId="{63DB0EE7-B481-48E2-A3E2-042F2D90AADD}" type="pres">
      <dgm:prSet presAssocID="{FD494F3F-F5C2-46C5-8130-B311E046DBF7}" presName="conn2-1" presStyleLbl="parChTrans1D3" presStyleIdx="1" presStyleCnt="3"/>
      <dgm:spPr/>
    </dgm:pt>
    <dgm:pt modelId="{5AB5E2A7-0B3E-4915-90F3-715143FC8852}" type="pres">
      <dgm:prSet presAssocID="{FD494F3F-F5C2-46C5-8130-B311E046DBF7}" presName="connTx" presStyleLbl="parChTrans1D3" presStyleIdx="1" presStyleCnt="3"/>
      <dgm:spPr/>
    </dgm:pt>
    <dgm:pt modelId="{80E4A63B-6017-4447-B834-43C991835ECF}" type="pres">
      <dgm:prSet presAssocID="{C54B9F7B-068D-433D-9F05-4CE979135961}" presName="root2" presStyleCnt="0"/>
      <dgm:spPr/>
    </dgm:pt>
    <dgm:pt modelId="{C41E15B4-E602-43D6-A9B5-5739217E8FCF}" type="pres">
      <dgm:prSet presAssocID="{C54B9F7B-068D-433D-9F05-4CE979135961}" presName="LevelTwoTextNode" presStyleLbl="node3" presStyleIdx="1" presStyleCnt="3">
        <dgm:presLayoutVars>
          <dgm:chPref val="3"/>
        </dgm:presLayoutVars>
      </dgm:prSet>
      <dgm:spPr/>
    </dgm:pt>
    <dgm:pt modelId="{3DFA4414-0FFB-497B-ACBC-1091205CE71A}" type="pres">
      <dgm:prSet presAssocID="{C54B9F7B-068D-433D-9F05-4CE979135961}" presName="level3hierChild" presStyleCnt="0"/>
      <dgm:spPr/>
    </dgm:pt>
    <dgm:pt modelId="{BF8A32F9-39B3-4FAF-996A-6FF1B698DB2D}" type="pres">
      <dgm:prSet presAssocID="{2B8A692A-547B-4965-977F-F82BC2A26F1A}" presName="conn2-1" presStyleLbl="parChTrans1D4" presStyleIdx="1" presStyleCnt="3"/>
      <dgm:spPr/>
    </dgm:pt>
    <dgm:pt modelId="{26788029-EF80-474A-9D4E-3B6A931D80A2}" type="pres">
      <dgm:prSet presAssocID="{2B8A692A-547B-4965-977F-F82BC2A26F1A}" presName="connTx" presStyleLbl="parChTrans1D4" presStyleIdx="1" presStyleCnt="3"/>
      <dgm:spPr/>
    </dgm:pt>
    <dgm:pt modelId="{E8FB8F49-4A03-4CF9-B1A4-8F225E903AFD}" type="pres">
      <dgm:prSet presAssocID="{A95C46C6-B0AB-4F73-8076-E43F25427973}" presName="root2" presStyleCnt="0"/>
      <dgm:spPr/>
    </dgm:pt>
    <dgm:pt modelId="{2F42EF6E-1B2F-4084-8306-FBE43DC198E5}" type="pres">
      <dgm:prSet presAssocID="{A95C46C6-B0AB-4F73-8076-E43F25427973}" presName="LevelTwoTextNode" presStyleLbl="node4" presStyleIdx="1" presStyleCnt="3">
        <dgm:presLayoutVars>
          <dgm:chPref val="3"/>
        </dgm:presLayoutVars>
      </dgm:prSet>
      <dgm:spPr/>
    </dgm:pt>
    <dgm:pt modelId="{EB1E9154-0591-4FFC-A814-08F12C4A9BB1}" type="pres">
      <dgm:prSet presAssocID="{A95C46C6-B0AB-4F73-8076-E43F25427973}" presName="level3hierChild" presStyleCnt="0"/>
      <dgm:spPr/>
    </dgm:pt>
    <dgm:pt modelId="{3CFFF44A-0A8C-4A03-977A-E28974414134}" type="pres">
      <dgm:prSet presAssocID="{E416E8B6-2A90-4D3B-945B-EA0308951D3B}" presName="conn2-1" presStyleLbl="parChTrans1D3" presStyleIdx="2" presStyleCnt="3"/>
      <dgm:spPr/>
    </dgm:pt>
    <dgm:pt modelId="{BE647AB3-A670-4478-8965-CF286BEA22C0}" type="pres">
      <dgm:prSet presAssocID="{E416E8B6-2A90-4D3B-945B-EA0308951D3B}" presName="connTx" presStyleLbl="parChTrans1D3" presStyleIdx="2" presStyleCnt="3"/>
      <dgm:spPr/>
    </dgm:pt>
    <dgm:pt modelId="{A0BB7DDF-702B-491E-BEE5-DD72257A3E6D}" type="pres">
      <dgm:prSet presAssocID="{4A5A7675-EDD4-49FD-82A4-96AF05669A29}" presName="root2" presStyleCnt="0"/>
      <dgm:spPr/>
    </dgm:pt>
    <dgm:pt modelId="{CFB58998-0F96-4DD8-B754-CE08F53ACF6B}" type="pres">
      <dgm:prSet presAssocID="{4A5A7675-EDD4-49FD-82A4-96AF05669A29}" presName="LevelTwoTextNode" presStyleLbl="node3" presStyleIdx="2" presStyleCnt="3">
        <dgm:presLayoutVars>
          <dgm:chPref val="3"/>
        </dgm:presLayoutVars>
      </dgm:prSet>
      <dgm:spPr/>
    </dgm:pt>
    <dgm:pt modelId="{39A93DD5-3B92-4531-990D-A3863AF578C6}" type="pres">
      <dgm:prSet presAssocID="{4A5A7675-EDD4-49FD-82A4-96AF05669A29}" presName="level3hierChild" presStyleCnt="0"/>
      <dgm:spPr/>
    </dgm:pt>
    <dgm:pt modelId="{B9C5A511-4683-4D17-AEDC-84F577020BC2}" type="pres">
      <dgm:prSet presAssocID="{6EDC525B-15BD-4B09-BEE1-7CBAAE362A68}" presName="conn2-1" presStyleLbl="parChTrans1D4" presStyleIdx="2" presStyleCnt="3"/>
      <dgm:spPr/>
    </dgm:pt>
    <dgm:pt modelId="{C01FBF25-6CF0-4C32-B54F-7B96871F3130}" type="pres">
      <dgm:prSet presAssocID="{6EDC525B-15BD-4B09-BEE1-7CBAAE362A68}" presName="connTx" presStyleLbl="parChTrans1D4" presStyleIdx="2" presStyleCnt="3"/>
      <dgm:spPr/>
    </dgm:pt>
    <dgm:pt modelId="{8C47156B-3D83-4E76-99FA-7F288CC5C1B4}" type="pres">
      <dgm:prSet presAssocID="{D75FA5F5-B1EC-4F91-95E7-1907047F61EB}" presName="root2" presStyleCnt="0"/>
      <dgm:spPr/>
    </dgm:pt>
    <dgm:pt modelId="{BC1742DB-3488-4AA3-8622-64A6F6FF7BEF}" type="pres">
      <dgm:prSet presAssocID="{D75FA5F5-B1EC-4F91-95E7-1907047F61EB}" presName="LevelTwoTextNode" presStyleLbl="node4" presStyleIdx="2" presStyleCnt="3">
        <dgm:presLayoutVars>
          <dgm:chPref val="3"/>
        </dgm:presLayoutVars>
      </dgm:prSet>
      <dgm:spPr/>
    </dgm:pt>
    <dgm:pt modelId="{AF37DEF2-7D5C-4A71-AB59-36853A894A26}" type="pres">
      <dgm:prSet presAssocID="{D75FA5F5-B1EC-4F91-95E7-1907047F61EB}" presName="level3hierChild" presStyleCnt="0"/>
      <dgm:spPr/>
    </dgm:pt>
  </dgm:ptLst>
  <dgm:cxnLst>
    <dgm:cxn modelId="{EE6A9305-35C6-4115-914F-D79B14F7A480}" srcId="{56BEE6A6-51C2-4570-81F8-EDCA863E294B}" destId="{8544277A-0EAC-4CB7-8057-0C28AE32822B}" srcOrd="0" destOrd="0" parTransId="{EE8EA880-A4DF-4EF9-8430-0C34CF776439}" sibTransId="{0947F635-B053-4D49-A9B6-AD74DF598E70}"/>
    <dgm:cxn modelId="{CF50E81B-2640-7745-A476-79B1B0A57F70}" type="presOf" srcId="{ADEC9153-8135-4047-99D8-A6EE66669855}" destId="{6B59210B-0086-4F39-B390-ADEC55ACFEAE}" srcOrd="0" destOrd="0" presId="urn:microsoft.com/office/officeart/2005/8/layout/hierarchy2"/>
    <dgm:cxn modelId="{10E3AB23-7BF3-1A4A-B2D4-867AB1D67FEC}" type="presOf" srcId="{B250BC3C-85EC-4B91-B3B8-ABC1179DBCCC}" destId="{71EF52F3-E307-4EBF-9341-30BA1B1E118A}" srcOrd="0" destOrd="0" presId="urn:microsoft.com/office/officeart/2005/8/layout/hierarchy2"/>
    <dgm:cxn modelId="{DA455325-6248-4E81-A7D5-18DA5846F264}" srcId="{A9D5E18D-BA08-40CD-AAB5-D87ABFC001F6}" destId="{D0146DC9-A351-4C10-8BF5-D541FA1F37BB}" srcOrd="0" destOrd="0" parTransId="{C73F56C2-3568-4A67-BEB0-61D6078E1DEA}" sibTransId="{78B822D0-D2BC-4017-AEC5-2615BDFD2C87}"/>
    <dgm:cxn modelId="{982C512C-9FC1-496D-9192-48A61B93A501}" srcId="{ADEC9153-8135-4047-99D8-A6EE66669855}" destId="{56BEE6A6-51C2-4570-81F8-EDCA863E294B}" srcOrd="0" destOrd="0" parTransId="{2EB6E742-64CE-47F8-8CA5-3284A078EA88}" sibTransId="{26C1A12C-9A64-48B5-921A-8E4102E2CD73}"/>
    <dgm:cxn modelId="{77B80432-62D9-1C46-B17E-A3766566DD7A}" type="presOf" srcId="{E416E8B6-2A90-4D3B-945B-EA0308951D3B}" destId="{3CFFF44A-0A8C-4A03-977A-E28974414134}" srcOrd="0" destOrd="0" presId="urn:microsoft.com/office/officeart/2005/8/layout/hierarchy2"/>
    <dgm:cxn modelId="{0A580A34-DFC6-E248-9274-A96C7D2C5EA3}" type="presOf" srcId="{D0146DC9-A351-4C10-8BF5-D541FA1F37BB}" destId="{CEA29472-8A45-4E32-AA34-F5C6F15ADAB5}" srcOrd="0" destOrd="0" presId="urn:microsoft.com/office/officeart/2005/8/layout/hierarchy2"/>
    <dgm:cxn modelId="{93F79B35-4CD9-0648-AE28-3E2DACB6AF3B}" type="presOf" srcId="{A9D5E18D-BA08-40CD-AAB5-D87ABFC001F6}" destId="{A1F67444-CC94-4BB9-946B-C16CB979E799}" srcOrd="0" destOrd="0" presId="urn:microsoft.com/office/officeart/2005/8/layout/hierarchy2"/>
    <dgm:cxn modelId="{CCC4463B-A8DF-194B-B51D-E8C11E1F3BD2}" type="presOf" srcId="{C73F56C2-3568-4A67-BEB0-61D6078E1DEA}" destId="{8F7D7FE0-77F2-4246-B598-C5F21771CBE6}" srcOrd="0" destOrd="0" presId="urn:microsoft.com/office/officeart/2005/8/layout/hierarchy2"/>
    <dgm:cxn modelId="{02C0073E-3186-6743-8DCD-0F65C5713002}" type="presOf" srcId="{A95C46C6-B0AB-4F73-8076-E43F25427973}" destId="{2F42EF6E-1B2F-4084-8306-FBE43DC198E5}" srcOrd="0" destOrd="0" presId="urn:microsoft.com/office/officeart/2005/8/layout/hierarchy2"/>
    <dgm:cxn modelId="{2FF66A5B-A87A-FA43-8D72-BEF5792D5D14}" type="presOf" srcId="{2B8A692A-547B-4965-977F-F82BC2A26F1A}" destId="{26788029-EF80-474A-9D4E-3B6A931D80A2}" srcOrd="1" destOrd="0" presId="urn:microsoft.com/office/officeart/2005/8/layout/hierarchy2"/>
    <dgm:cxn modelId="{F8D18661-9713-2842-B91D-DB894E2DAC24}" type="presOf" srcId="{2B8A692A-547B-4965-977F-F82BC2A26F1A}" destId="{BF8A32F9-39B3-4FAF-996A-6FF1B698DB2D}" srcOrd="0" destOrd="0" presId="urn:microsoft.com/office/officeart/2005/8/layout/hierarchy2"/>
    <dgm:cxn modelId="{2D5C2D67-41C6-DA4C-9DD6-6DD435338F93}" type="presOf" srcId="{C73F56C2-3568-4A67-BEB0-61D6078E1DEA}" destId="{D5DAB5B1-AF78-45ED-8AE4-5F17E5D71C8B}" srcOrd="1" destOrd="0" presId="urn:microsoft.com/office/officeart/2005/8/layout/hierarchy2"/>
    <dgm:cxn modelId="{A7B19E4E-E8A0-4612-B92F-B9FA4121F2D3}" srcId="{56BEE6A6-51C2-4570-81F8-EDCA863E294B}" destId="{8510EF51-FEDC-4620-91F9-91E4CB412839}" srcOrd="1" destOrd="0" parTransId="{B6C8899C-A074-49F5-BB9F-8086311D6468}" sibTransId="{F5144F47-5B84-4EDB-AD7A-CF142C1F436B}"/>
    <dgm:cxn modelId="{44AB6C71-F379-7045-8299-3E16A2885D92}" type="presOf" srcId="{B6C8899C-A074-49F5-BB9F-8086311D6468}" destId="{A6E66BA3-9CA0-494E-9AEA-DA98F385C0DA}" srcOrd="0" destOrd="0" presId="urn:microsoft.com/office/officeart/2005/8/layout/hierarchy2"/>
    <dgm:cxn modelId="{16519F51-2902-0340-B7A6-333CD65843F7}" type="presOf" srcId="{C54B9F7B-068D-433D-9F05-4CE979135961}" destId="{C41E15B4-E602-43D6-A9B5-5739217E8FCF}" srcOrd="0" destOrd="0" presId="urn:microsoft.com/office/officeart/2005/8/layout/hierarchy2"/>
    <dgm:cxn modelId="{48FF5E59-3D98-9646-9627-3E6EF5885D8B}" type="presOf" srcId="{E416E8B6-2A90-4D3B-945B-EA0308951D3B}" destId="{BE647AB3-A670-4478-8965-CF286BEA22C0}" srcOrd="1" destOrd="0" presId="urn:microsoft.com/office/officeart/2005/8/layout/hierarchy2"/>
    <dgm:cxn modelId="{026F1D7A-2EEE-364F-BB33-EB3C9F130509}" type="presOf" srcId="{D75FA5F5-B1EC-4F91-95E7-1907047F61EB}" destId="{BC1742DB-3488-4AA3-8622-64A6F6FF7BEF}" srcOrd="0" destOrd="0" presId="urn:microsoft.com/office/officeart/2005/8/layout/hierarchy2"/>
    <dgm:cxn modelId="{2B56EA89-F87F-304D-BAEC-92B5F17AD5BA}" type="presOf" srcId="{6EDC525B-15BD-4B09-BEE1-7CBAAE362A68}" destId="{B9C5A511-4683-4D17-AEDC-84F577020BC2}" srcOrd="0" destOrd="0" presId="urn:microsoft.com/office/officeart/2005/8/layout/hierarchy2"/>
    <dgm:cxn modelId="{FDF57192-B6D2-5741-B039-A6D6465B2B69}" type="presOf" srcId="{8544277A-0EAC-4CB7-8057-0C28AE32822B}" destId="{5312DFE1-B8EE-4B71-A9E8-7C7FDD54A307}" srcOrd="0" destOrd="0" presId="urn:microsoft.com/office/officeart/2005/8/layout/hierarchy2"/>
    <dgm:cxn modelId="{DD8431A0-6C58-4715-BBD8-60E5CD9BE954}" srcId="{8510EF51-FEDC-4620-91F9-91E4CB412839}" destId="{A9D5E18D-BA08-40CD-AAB5-D87ABFC001F6}" srcOrd="0" destOrd="0" parTransId="{B250BC3C-85EC-4B91-B3B8-ABC1179DBCCC}" sibTransId="{7D299655-6505-4BBA-9E70-FFAA5A2457BF}"/>
    <dgm:cxn modelId="{6139E4A3-9B32-4A3A-98D2-5862CB5B7DD4}" srcId="{8510EF51-FEDC-4620-91F9-91E4CB412839}" destId="{4A5A7675-EDD4-49FD-82A4-96AF05669A29}" srcOrd="2" destOrd="0" parTransId="{E416E8B6-2A90-4D3B-945B-EA0308951D3B}" sibTransId="{DE7FDC5E-9B90-4187-9364-B2C85E42BD17}"/>
    <dgm:cxn modelId="{5F8DDDA4-58FE-1441-A0C7-5895EC682B8E}" type="presOf" srcId="{6EDC525B-15BD-4B09-BEE1-7CBAAE362A68}" destId="{C01FBF25-6CF0-4C32-B54F-7B96871F3130}" srcOrd="1" destOrd="0" presId="urn:microsoft.com/office/officeart/2005/8/layout/hierarchy2"/>
    <dgm:cxn modelId="{5F4EE0A6-DD1F-214A-B1EB-310A4FBDDE98}" type="presOf" srcId="{FD494F3F-F5C2-46C5-8130-B311E046DBF7}" destId="{5AB5E2A7-0B3E-4915-90F3-715143FC8852}" srcOrd="1" destOrd="0" presId="urn:microsoft.com/office/officeart/2005/8/layout/hierarchy2"/>
    <dgm:cxn modelId="{074669A9-A89F-46D0-98A3-4712B8766E88}" srcId="{C54B9F7B-068D-433D-9F05-4CE979135961}" destId="{A95C46C6-B0AB-4F73-8076-E43F25427973}" srcOrd="0" destOrd="0" parTransId="{2B8A692A-547B-4965-977F-F82BC2A26F1A}" sibTransId="{AAE125E4-519B-4A54-8ACC-134B9A20BD4F}"/>
    <dgm:cxn modelId="{48752BB0-BA5C-4913-BE5C-82A2AFCC33CB}" srcId="{8510EF51-FEDC-4620-91F9-91E4CB412839}" destId="{C54B9F7B-068D-433D-9F05-4CE979135961}" srcOrd="1" destOrd="0" parTransId="{FD494F3F-F5C2-46C5-8130-B311E046DBF7}" sibTransId="{3D6560D6-778C-4489-BB37-CA7DBCA89EC1}"/>
    <dgm:cxn modelId="{FB556DB2-29FD-1340-AC9C-6C9E12822426}" type="presOf" srcId="{56BEE6A6-51C2-4570-81F8-EDCA863E294B}" destId="{A9E081AE-FB7E-4A5B-BC17-1ACA52CB4A8A}" srcOrd="0" destOrd="0" presId="urn:microsoft.com/office/officeart/2005/8/layout/hierarchy2"/>
    <dgm:cxn modelId="{557C23BA-C2FE-2647-AD28-89D7C88E5169}" type="presOf" srcId="{EE8EA880-A4DF-4EF9-8430-0C34CF776439}" destId="{109E9593-5470-4227-9032-D956281353B6}" srcOrd="0" destOrd="0" presId="urn:microsoft.com/office/officeart/2005/8/layout/hierarchy2"/>
    <dgm:cxn modelId="{FBC4A7BD-323A-AD4B-AEA0-9C44E8910F09}" type="presOf" srcId="{4A5A7675-EDD4-49FD-82A4-96AF05669A29}" destId="{CFB58998-0F96-4DD8-B754-CE08F53ACF6B}" srcOrd="0" destOrd="0" presId="urn:microsoft.com/office/officeart/2005/8/layout/hierarchy2"/>
    <dgm:cxn modelId="{CD9913DD-A000-9F41-9985-244407C51E03}" type="presOf" srcId="{EE8EA880-A4DF-4EF9-8430-0C34CF776439}" destId="{B2BBE9E9-40B7-4A91-8EE9-CAA1B0D6883B}" srcOrd="1" destOrd="0" presId="urn:microsoft.com/office/officeart/2005/8/layout/hierarchy2"/>
    <dgm:cxn modelId="{4ABD92DE-FE5B-B94D-85A3-5B2229345162}" type="presOf" srcId="{B6C8899C-A074-49F5-BB9F-8086311D6468}" destId="{2409BAD1-D44E-4330-8F1F-4FAEE1658882}" srcOrd="1" destOrd="0" presId="urn:microsoft.com/office/officeart/2005/8/layout/hierarchy2"/>
    <dgm:cxn modelId="{D0CC63E8-EB81-CE43-B44E-A4F008FE38A7}" type="presOf" srcId="{8510EF51-FEDC-4620-91F9-91E4CB412839}" destId="{8EB8EB2D-F208-455F-9E00-3770DBB9790B}" srcOrd="0" destOrd="0" presId="urn:microsoft.com/office/officeart/2005/8/layout/hierarchy2"/>
    <dgm:cxn modelId="{3749C1EB-107D-4B12-8848-D1EDE09D764A}" srcId="{4A5A7675-EDD4-49FD-82A4-96AF05669A29}" destId="{D75FA5F5-B1EC-4F91-95E7-1907047F61EB}" srcOrd="0" destOrd="0" parTransId="{6EDC525B-15BD-4B09-BEE1-7CBAAE362A68}" sibTransId="{7224CFE6-CD96-4B21-A9E5-4EF96F489E7C}"/>
    <dgm:cxn modelId="{9907ECF7-562E-D949-8048-9E84FEF1F9BE}" type="presOf" srcId="{B250BC3C-85EC-4B91-B3B8-ABC1179DBCCC}" destId="{7F52CAE5-6223-464D-849A-540AF99C3789}" srcOrd="1" destOrd="0" presId="urn:microsoft.com/office/officeart/2005/8/layout/hierarchy2"/>
    <dgm:cxn modelId="{B16926FD-AB3E-B14B-AC9F-6293959CCEED}" type="presOf" srcId="{FD494F3F-F5C2-46C5-8130-B311E046DBF7}" destId="{63DB0EE7-B481-48E2-A3E2-042F2D90AADD}" srcOrd="0" destOrd="0" presId="urn:microsoft.com/office/officeart/2005/8/layout/hierarchy2"/>
    <dgm:cxn modelId="{557FD746-85E6-D940-81B4-53761D91232A}" type="presParOf" srcId="{6B59210B-0086-4F39-B390-ADEC55ACFEAE}" destId="{6FFABA78-D239-4F85-ACBC-69828D1F948B}" srcOrd="0" destOrd="0" presId="urn:microsoft.com/office/officeart/2005/8/layout/hierarchy2"/>
    <dgm:cxn modelId="{3A0C316A-BF20-364D-9728-5975A42E0588}" type="presParOf" srcId="{6FFABA78-D239-4F85-ACBC-69828D1F948B}" destId="{A9E081AE-FB7E-4A5B-BC17-1ACA52CB4A8A}" srcOrd="0" destOrd="0" presId="urn:microsoft.com/office/officeart/2005/8/layout/hierarchy2"/>
    <dgm:cxn modelId="{9C6AF806-E4C0-6B4D-93C2-8693484A7880}" type="presParOf" srcId="{6FFABA78-D239-4F85-ACBC-69828D1F948B}" destId="{98FDB76B-303C-4C70-B068-A3241EA1A394}" srcOrd="1" destOrd="0" presId="urn:microsoft.com/office/officeart/2005/8/layout/hierarchy2"/>
    <dgm:cxn modelId="{6CAB0247-0991-A14A-AC2C-73DB8774FE97}" type="presParOf" srcId="{98FDB76B-303C-4C70-B068-A3241EA1A394}" destId="{109E9593-5470-4227-9032-D956281353B6}" srcOrd="0" destOrd="0" presId="urn:microsoft.com/office/officeart/2005/8/layout/hierarchy2"/>
    <dgm:cxn modelId="{22AD3C99-3758-D446-B638-274A0C2C4383}" type="presParOf" srcId="{109E9593-5470-4227-9032-D956281353B6}" destId="{B2BBE9E9-40B7-4A91-8EE9-CAA1B0D6883B}" srcOrd="0" destOrd="0" presId="urn:microsoft.com/office/officeart/2005/8/layout/hierarchy2"/>
    <dgm:cxn modelId="{4D1F5E2F-EB1D-0846-939B-B7E95C29B676}" type="presParOf" srcId="{98FDB76B-303C-4C70-B068-A3241EA1A394}" destId="{B4559345-3429-419E-8CF4-9D66DE3FF026}" srcOrd="1" destOrd="0" presId="urn:microsoft.com/office/officeart/2005/8/layout/hierarchy2"/>
    <dgm:cxn modelId="{216F3949-36DC-C141-B190-40661FB1998A}" type="presParOf" srcId="{B4559345-3429-419E-8CF4-9D66DE3FF026}" destId="{5312DFE1-B8EE-4B71-A9E8-7C7FDD54A307}" srcOrd="0" destOrd="0" presId="urn:microsoft.com/office/officeart/2005/8/layout/hierarchy2"/>
    <dgm:cxn modelId="{D4F78901-700B-DD4F-BEC6-8DC6B18AB82D}" type="presParOf" srcId="{B4559345-3429-419E-8CF4-9D66DE3FF026}" destId="{A406646B-8326-489F-925A-E13F8419596B}" srcOrd="1" destOrd="0" presId="urn:microsoft.com/office/officeart/2005/8/layout/hierarchy2"/>
    <dgm:cxn modelId="{D0876974-B46B-BD49-BF2A-83B9D38DD20A}" type="presParOf" srcId="{98FDB76B-303C-4C70-B068-A3241EA1A394}" destId="{A6E66BA3-9CA0-494E-9AEA-DA98F385C0DA}" srcOrd="2" destOrd="0" presId="urn:microsoft.com/office/officeart/2005/8/layout/hierarchy2"/>
    <dgm:cxn modelId="{63D7D4A9-AFD2-504F-9B05-6892010C5555}" type="presParOf" srcId="{A6E66BA3-9CA0-494E-9AEA-DA98F385C0DA}" destId="{2409BAD1-D44E-4330-8F1F-4FAEE1658882}" srcOrd="0" destOrd="0" presId="urn:microsoft.com/office/officeart/2005/8/layout/hierarchy2"/>
    <dgm:cxn modelId="{38EFAE1D-1E0E-514A-A914-52131B3EA0D5}" type="presParOf" srcId="{98FDB76B-303C-4C70-B068-A3241EA1A394}" destId="{B4809B09-53BF-4E2F-910A-07714A042FE5}" srcOrd="3" destOrd="0" presId="urn:microsoft.com/office/officeart/2005/8/layout/hierarchy2"/>
    <dgm:cxn modelId="{C77BEA13-6EE7-CF4A-815A-17CE7F78222E}" type="presParOf" srcId="{B4809B09-53BF-4E2F-910A-07714A042FE5}" destId="{8EB8EB2D-F208-455F-9E00-3770DBB9790B}" srcOrd="0" destOrd="0" presId="urn:microsoft.com/office/officeart/2005/8/layout/hierarchy2"/>
    <dgm:cxn modelId="{F10F91BE-D46E-194C-944E-28C4248C5E39}" type="presParOf" srcId="{B4809B09-53BF-4E2F-910A-07714A042FE5}" destId="{9F87AD1C-0754-4A6A-A1B2-30FC1FF73B0E}" srcOrd="1" destOrd="0" presId="urn:microsoft.com/office/officeart/2005/8/layout/hierarchy2"/>
    <dgm:cxn modelId="{176C138D-D4D1-C04B-A207-D54B82592CAD}" type="presParOf" srcId="{9F87AD1C-0754-4A6A-A1B2-30FC1FF73B0E}" destId="{71EF52F3-E307-4EBF-9341-30BA1B1E118A}" srcOrd="0" destOrd="0" presId="urn:microsoft.com/office/officeart/2005/8/layout/hierarchy2"/>
    <dgm:cxn modelId="{B2668C1B-2382-C946-8C2C-C69D099EA0FA}" type="presParOf" srcId="{71EF52F3-E307-4EBF-9341-30BA1B1E118A}" destId="{7F52CAE5-6223-464D-849A-540AF99C3789}" srcOrd="0" destOrd="0" presId="urn:microsoft.com/office/officeart/2005/8/layout/hierarchy2"/>
    <dgm:cxn modelId="{0C2E6073-A67E-0644-9F54-81DE8A03519C}" type="presParOf" srcId="{9F87AD1C-0754-4A6A-A1B2-30FC1FF73B0E}" destId="{6E62ABD4-6BD7-4DEB-891D-42301EDF65E6}" srcOrd="1" destOrd="0" presId="urn:microsoft.com/office/officeart/2005/8/layout/hierarchy2"/>
    <dgm:cxn modelId="{7EE2BEF5-8935-FA4C-913E-9C4D72452900}" type="presParOf" srcId="{6E62ABD4-6BD7-4DEB-891D-42301EDF65E6}" destId="{A1F67444-CC94-4BB9-946B-C16CB979E799}" srcOrd="0" destOrd="0" presId="urn:microsoft.com/office/officeart/2005/8/layout/hierarchy2"/>
    <dgm:cxn modelId="{28144502-A83C-D445-B6AA-E64DB5A5EBA8}" type="presParOf" srcId="{6E62ABD4-6BD7-4DEB-891D-42301EDF65E6}" destId="{E771F568-0409-4CB0-B399-E59CA5B68526}" srcOrd="1" destOrd="0" presId="urn:microsoft.com/office/officeart/2005/8/layout/hierarchy2"/>
    <dgm:cxn modelId="{C1EAC7C6-7DD7-2544-A332-AC1F9FA54B2A}" type="presParOf" srcId="{E771F568-0409-4CB0-B399-E59CA5B68526}" destId="{8F7D7FE0-77F2-4246-B598-C5F21771CBE6}" srcOrd="0" destOrd="0" presId="urn:microsoft.com/office/officeart/2005/8/layout/hierarchy2"/>
    <dgm:cxn modelId="{01EE9912-B868-0A4D-93C3-65F3C291CAC6}" type="presParOf" srcId="{8F7D7FE0-77F2-4246-B598-C5F21771CBE6}" destId="{D5DAB5B1-AF78-45ED-8AE4-5F17E5D71C8B}" srcOrd="0" destOrd="0" presId="urn:microsoft.com/office/officeart/2005/8/layout/hierarchy2"/>
    <dgm:cxn modelId="{B2F26196-F0BE-CA43-BAC9-1F782EAFC115}" type="presParOf" srcId="{E771F568-0409-4CB0-B399-E59CA5B68526}" destId="{241AD029-819F-4DE0-A716-BD6234154147}" srcOrd="1" destOrd="0" presId="urn:microsoft.com/office/officeart/2005/8/layout/hierarchy2"/>
    <dgm:cxn modelId="{1E750447-188B-5B4C-9F56-88FF8F6EB1F4}" type="presParOf" srcId="{241AD029-819F-4DE0-A716-BD6234154147}" destId="{CEA29472-8A45-4E32-AA34-F5C6F15ADAB5}" srcOrd="0" destOrd="0" presId="urn:microsoft.com/office/officeart/2005/8/layout/hierarchy2"/>
    <dgm:cxn modelId="{4596C26E-4652-5A4B-BFA4-64A73478C27B}" type="presParOf" srcId="{241AD029-819F-4DE0-A716-BD6234154147}" destId="{AB935A61-E3F2-4E0F-A158-778508CB9883}" srcOrd="1" destOrd="0" presId="urn:microsoft.com/office/officeart/2005/8/layout/hierarchy2"/>
    <dgm:cxn modelId="{B5817BBC-7D6A-334A-BA4C-EDF51591AC76}" type="presParOf" srcId="{9F87AD1C-0754-4A6A-A1B2-30FC1FF73B0E}" destId="{63DB0EE7-B481-48E2-A3E2-042F2D90AADD}" srcOrd="2" destOrd="0" presId="urn:microsoft.com/office/officeart/2005/8/layout/hierarchy2"/>
    <dgm:cxn modelId="{99CC9E51-A8E7-B94F-ADCF-963F08D2C711}" type="presParOf" srcId="{63DB0EE7-B481-48E2-A3E2-042F2D90AADD}" destId="{5AB5E2A7-0B3E-4915-90F3-715143FC8852}" srcOrd="0" destOrd="0" presId="urn:microsoft.com/office/officeart/2005/8/layout/hierarchy2"/>
    <dgm:cxn modelId="{0E792FD8-BAF2-364D-B49F-18F4EFECC39E}" type="presParOf" srcId="{9F87AD1C-0754-4A6A-A1B2-30FC1FF73B0E}" destId="{80E4A63B-6017-4447-B834-43C991835ECF}" srcOrd="3" destOrd="0" presId="urn:microsoft.com/office/officeart/2005/8/layout/hierarchy2"/>
    <dgm:cxn modelId="{C6F018C6-B4B5-A940-B766-3994E9C94A10}" type="presParOf" srcId="{80E4A63B-6017-4447-B834-43C991835ECF}" destId="{C41E15B4-E602-43D6-A9B5-5739217E8FCF}" srcOrd="0" destOrd="0" presId="urn:microsoft.com/office/officeart/2005/8/layout/hierarchy2"/>
    <dgm:cxn modelId="{A3B098BC-F654-D149-9976-9EEB9CD5B51B}" type="presParOf" srcId="{80E4A63B-6017-4447-B834-43C991835ECF}" destId="{3DFA4414-0FFB-497B-ACBC-1091205CE71A}" srcOrd="1" destOrd="0" presId="urn:microsoft.com/office/officeart/2005/8/layout/hierarchy2"/>
    <dgm:cxn modelId="{B46F7E39-0284-FC44-8192-466C67B7ACD8}" type="presParOf" srcId="{3DFA4414-0FFB-497B-ACBC-1091205CE71A}" destId="{BF8A32F9-39B3-4FAF-996A-6FF1B698DB2D}" srcOrd="0" destOrd="0" presId="urn:microsoft.com/office/officeart/2005/8/layout/hierarchy2"/>
    <dgm:cxn modelId="{6A3A19C9-B326-FF45-A7F3-E9AA97003D3E}" type="presParOf" srcId="{BF8A32F9-39B3-4FAF-996A-6FF1B698DB2D}" destId="{26788029-EF80-474A-9D4E-3B6A931D80A2}" srcOrd="0" destOrd="0" presId="urn:microsoft.com/office/officeart/2005/8/layout/hierarchy2"/>
    <dgm:cxn modelId="{AEE2DA5B-93AC-3848-9053-CD944CE11865}" type="presParOf" srcId="{3DFA4414-0FFB-497B-ACBC-1091205CE71A}" destId="{E8FB8F49-4A03-4CF9-B1A4-8F225E903AFD}" srcOrd="1" destOrd="0" presId="urn:microsoft.com/office/officeart/2005/8/layout/hierarchy2"/>
    <dgm:cxn modelId="{6435C60C-DED3-5A46-B272-52B7D3DBD6A1}" type="presParOf" srcId="{E8FB8F49-4A03-4CF9-B1A4-8F225E903AFD}" destId="{2F42EF6E-1B2F-4084-8306-FBE43DC198E5}" srcOrd="0" destOrd="0" presId="urn:microsoft.com/office/officeart/2005/8/layout/hierarchy2"/>
    <dgm:cxn modelId="{5780173D-FF64-B647-A7ED-4C686F29A17E}" type="presParOf" srcId="{E8FB8F49-4A03-4CF9-B1A4-8F225E903AFD}" destId="{EB1E9154-0591-4FFC-A814-08F12C4A9BB1}" srcOrd="1" destOrd="0" presId="urn:microsoft.com/office/officeart/2005/8/layout/hierarchy2"/>
    <dgm:cxn modelId="{5B0E129C-3266-DE45-A7A7-26A3B9C89157}" type="presParOf" srcId="{9F87AD1C-0754-4A6A-A1B2-30FC1FF73B0E}" destId="{3CFFF44A-0A8C-4A03-977A-E28974414134}" srcOrd="4" destOrd="0" presId="urn:microsoft.com/office/officeart/2005/8/layout/hierarchy2"/>
    <dgm:cxn modelId="{05EB6B5E-5098-9D48-B932-4BC729E80237}" type="presParOf" srcId="{3CFFF44A-0A8C-4A03-977A-E28974414134}" destId="{BE647AB3-A670-4478-8965-CF286BEA22C0}" srcOrd="0" destOrd="0" presId="urn:microsoft.com/office/officeart/2005/8/layout/hierarchy2"/>
    <dgm:cxn modelId="{0590232C-7165-6D45-97E6-FAE5824D6D07}" type="presParOf" srcId="{9F87AD1C-0754-4A6A-A1B2-30FC1FF73B0E}" destId="{A0BB7DDF-702B-491E-BEE5-DD72257A3E6D}" srcOrd="5" destOrd="0" presId="urn:microsoft.com/office/officeart/2005/8/layout/hierarchy2"/>
    <dgm:cxn modelId="{9A35A5F9-2A7A-9F4E-9A09-59D43C35D637}" type="presParOf" srcId="{A0BB7DDF-702B-491E-BEE5-DD72257A3E6D}" destId="{CFB58998-0F96-4DD8-B754-CE08F53ACF6B}" srcOrd="0" destOrd="0" presId="urn:microsoft.com/office/officeart/2005/8/layout/hierarchy2"/>
    <dgm:cxn modelId="{13ACFF0B-A54E-3C43-BE06-AF98756B976B}" type="presParOf" srcId="{A0BB7DDF-702B-491E-BEE5-DD72257A3E6D}" destId="{39A93DD5-3B92-4531-990D-A3863AF578C6}" srcOrd="1" destOrd="0" presId="urn:microsoft.com/office/officeart/2005/8/layout/hierarchy2"/>
    <dgm:cxn modelId="{81E5B778-8DD7-BA48-9063-A80FBF32DE85}" type="presParOf" srcId="{39A93DD5-3B92-4531-990D-A3863AF578C6}" destId="{B9C5A511-4683-4D17-AEDC-84F577020BC2}" srcOrd="0" destOrd="0" presId="urn:microsoft.com/office/officeart/2005/8/layout/hierarchy2"/>
    <dgm:cxn modelId="{A8F17F5B-6FBD-8945-8217-9235E313DA96}" type="presParOf" srcId="{B9C5A511-4683-4D17-AEDC-84F577020BC2}" destId="{C01FBF25-6CF0-4C32-B54F-7B96871F3130}" srcOrd="0" destOrd="0" presId="urn:microsoft.com/office/officeart/2005/8/layout/hierarchy2"/>
    <dgm:cxn modelId="{88B06879-F6A3-BF4C-8ED5-B8BD9F0549E3}" type="presParOf" srcId="{39A93DD5-3B92-4531-990D-A3863AF578C6}" destId="{8C47156B-3D83-4E76-99FA-7F288CC5C1B4}" srcOrd="1" destOrd="0" presId="urn:microsoft.com/office/officeart/2005/8/layout/hierarchy2"/>
    <dgm:cxn modelId="{3166BE62-03FA-DF49-AA1F-13CC002B6CB0}" type="presParOf" srcId="{8C47156B-3D83-4E76-99FA-7F288CC5C1B4}" destId="{BC1742DB-3488-4AA3-8622-64A6F6FF7BEF}" srcOrd="0" destOrd="0" presId="urn:microsoft.com/office/officeart/2005/8/layout/hierarchy2"/>
    <dgm:cxn modelId="{940A682C-A758-1D43-A67D-BD3B0F5C034A}" type="presParOf" srcId="{8C47156B-3D83-4E76-99FA-7F288CC5C1B4}" destId="{AF37DEF2-7D5C-4A71-AB59-36853A894A2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EC9153-8135-4047-99D8-A6EE66669855}"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56BEE6A6-51C2-4570-81F8-EDCA863E294B}">
      <dgm:prSet phldrT="[Text]" phldr="0"/>
      <dgm:spPr/>
      <dgm:t>
        <a:bodyPr/>
        <a:lstStyle/>
        <a:p>
          <a:r>
            <a:rPr lang="ja-JP" altLang="en-US" b="1" i="0" u="none" strike="noStrike" cap="none" baseline="0" noProof="0" dirty="0">
              <a:solidFill>
                <a:schemeClr val="tx1"/>
              </a:solidFill>
              <a:latin typeface="Meiryo" charset="-128"/>
              <a:ea typeface="Meiryo" charset="-128"/>
              <a:cs typeface="Meiryo" charset="-128"/>
            </a:rPr>
            <a:t>隙間時間でのスマホEC利用</a:t>
          </a:r>
        </a:p>
      </dgm:t>
    </dgm:pt>
    <dgm:pt modelId="{2EB6E742-64CE-47F8-8CA5-3284A078EA88}" type="parTrans" cxnId="{982C512C-9FC1-496D-9192-48A61B93A501}">
      <dgm:prSet/>
      <dgm:spPr/>
      <dgm:t>
        <a:bodyPr/>
        <a:lstStyle/>
        <a:p>
          <a:endParaRPr lang="en-US"/>
        </a:p>
      </dgm:t>
    </dgm:pt>
    <dgm:pt modelId="{26C1A12C-9A64-48B5-921A-8E4102E2CD73}" type="sibTrans" cxnId="{982C512C-9FC1-496D-9192-48A61B93A501}">
      <dgm:prSet/>
      <dgm:spPr/>
      <dgm:t>
        <a:bodyPr/>
        <a:lstStyle/>
        <a:p>
          <a:endParaRPr lang="en-US"/>
        </a:p>
      </dgm:t>
    </dgm:pt>
    <dgm:pt modelId="{8544277A-0EAC-4CB7-8057-0C28AE32822B}">
      <dgm:prSet phldrT="[Text]" phldr="0"/>
      <dgm:spPr/>
      <dgm:t>
        <a:bodyPr/>
        <a:lstStyle/>
        <a:p>
          <a:r>
            <a:rPr lang="ja-JP" altLang="en-US" b="1" i="0" dirty="0">
              <a:solidFill>
                <a:schemeClr val="tx1"/>
              </a:solidFill>
              <a:latin typeface="Meiryo" charset="-128"/>
              <a:ea typeface="Meiryo" charset="-128"/>
              <a:cs typeface="Meiryo" charset="-128"/>
            </a:rPr>
            <a:t>ページネーション</a:t>
          </a:r>
          <a:endParaRPr lang="en-US" b="1" i="0" dirty="0">
            <a:solidFill>
              <a:schemeClr val="tx1"/>
            </a:solidFill>
            <a:latin typeface="Meiryo" charset="-128"/>
            <a:ea typeface="Meiryo" charset="-128"/>
            <a:cs typeface="Meiryo" charset="-128"/>
          </a:endParaRPr>
        </a:p>
      </dgm:t>
    </dgm:pt>
    <dgm:pt modelId="{EE8EA880-A4DF-4EF9-8430-0C34CF776439}" type="parTrans" cxnId="{EE6A9305-35C6-4115-914F-D79B14F7A480}">
      <dgm:prSet/>
      <dgm:spPr/>
      <dgm:t>
        <a:bodyPr/>
        <a:lstStyle/>
        <a:p>
          <a:endParaRPr lang="en-US"/>
        </a:p>
      </dgm:t>
    </dgm:pt>
    <dgm:pt modelId="{0947F635-B053-4D49-A9B6-AD74DF598E70}" type="sibTrans" cxnId="{EE6A9305-35C6-4115-914F-D79B14F7A480}">
      <dgm:prSet/>
      <dgm:spPr/>
      <dgm:t>
        <a:bodyPr/>
        <a:lstStyle/>
        <a:p>
          <a:endParaRPr lang="en-US"/>
        </a:p>
      </dgm:t>
    </dgm:pt>
    <dgm:pt modelId="{8510EF51-FEDC-4620-91F9-91E4CB412839}">
      <dgm:prSet phldrT="[Text]" phldr="0"/>
      <dgm:spPr/>
      <dgm:t>
        <a:bodyPr/>
        <a:lstStyle/>
        <a:p>
          <a:r>
            <a:rPr lang="ja-JP" altLang="en-US" b="1" i="0">
              <a:solidFill>
                <a:schemeClr val="tx1"/>
              </a:solidFill>
              <a:latin typeface="Meiryo" charset="-128"/>
              <a:ea typeface="Meiryo" charset="-128"/>
              <a:cs typeface="Meiryo" charset="-128"/>
            </a:rPr>
            <a:t>無限スクロール</a:t>
          </a:r>
          <a:endParaRPr lang="en-US" b="1" i="0">
            <a:solidFill>
              <a:schemeClr val="tx1"/>
            </a:solidFill>
            <a:latin typeface="Meiryo" charset="-128"/>
            <a:ea typeface="Meiryo" charset="-128"/>
            <a:cs typeface="Meiryo" charset="-128"/>
          </a:endParaRPr>
        </a:p>
      </dgm:t>
    </dgm:pt>
    <dgm:pt modelId="{B6C8899C-A074-49F5-BB9F-8086311D6468}" type="parTrans" cxnId="{A7B19E4E-E8A0-4612-B92F-B9FA4121F2D3}">
      <dgm:prSet/>
      <dgm:spPr/>
      <dgm:t>
        <a:bodyPr/>
        <a:lstStyle/>
        <a:p>
          <a:endParaRPr lang="en-US"/>
        </a:p>
      </dgm:t>
    </dgm:pt>
    <dgm:pt modelId="{F5144F47-5B84-4EDB-AD7A-CF142C1F436B}" type="sibTrans" cxnId="{A7B19E4E-E8A0-4612-B92F-B9FA4121F2D3}">
      <dgm:prSet/>
      <dgm:spPr/>
      <dgm:t>
        <a:bodyPr/>
        <a:lstStyle/>
        <a:p>
          <a:endParaRPr lang="en-US"/>
        </a:p>
      </dgm:t>
    </dgm:pt>
    <dgm:pt modelId="{A9D5E18D-BA08-40CD-AAB5-D87ABFC001F6}">
      <dgm:prSet phldr="0"/>
      <dgm:spPr/>
      <dgm:t>
        <a:bodyPr/>
        <a:lstStyle/>
        <a:p>
          <a:r>
            <a:rPr lang="ja-JP" altLang="en-US" b="1" i="0" dirty="0">
              <a:solidFill>
                <a:schemeClr val="tx1"/>
              </a:solidFill>
              <a:latin typeface="Meiryo" charset="-128"/>
              <a:ea typeface="Meiryo" charset="-128"/>
              <a:cs typeface="Meiryo" charset="-128"/>
            </a:rPr>
            <a:t>スムーズに表示・操作できる</a:t>
          </a:r>
        </a:p>
      </dgm:t>
    </dgm:pt>
    <dgm:pt modelId="{B250BC3C-85EC-4B91-B3B8-ABC1179DBCCC}" type="parTrans" cxnId="{DD8431A0-6C58-4715-BBD8-60E5CD9BE954}">
      <dgm:prSet/>
      <dgm:spPr/>
      <dgm:t>
        <a:bodyPr/>
        <a:lstStyle/>
        <a:p>
          <a:endParaRPr lang="en-US"/>
        </a:p>
      </dgm:t>
    </dgm:pt>
    <dgm:pt modelId="{7D299655-6505-4BBA-9E70-FFAA5A2457BF}" type="sibTrans" cxnId="{DD8431A0-6C58-4715-BBD8-60E5CD9BE954}">
      <dgm:prSet/>
      <dgm:spPr/>
      <dgm:t>
        <a:bodyPr/>
        <a:lstStyle/>
        <a:p>
          <a:endParaRPr kumimoji="1" lang="ja-JP" altLang="en-US"/>
        </a:p>
      </dgm:t>
    </dgm:pt>
    <dgm:pt modelId="{4A5A7675-EDD4-49FD-82A4-96AF05669A29}">
      <dgm:prSet phldr="0"/>
      <dgm:spPr/>
      <dgm:t>
        <a:bodyPr/>
        <a:lstStyle/>
        <a:p>
          <a:r>
            <a:rPr lang="ja-JP" altLang="en-US" b="1" i="0" dirty="0">
              <a:solidFill>
                <a:schemeClr val="tx1"/>
              </a:solidFill>
              <a:latin typeface="Meiryo" charset="-128"/>
              <a:ea typeface="Meiryo" charset="-128"/>
              <a:cs typeface="Meiryo" charset="-128"/>
            </a:rPr>
            <a:t>キリを付けづらく続きが気になる</a:t>
          </a:r>
        </a:p>
      </dgm:t>
    </dgm:pt>
    <dgm:pt modelId="{E416E8B6-2A90-4D3B-945B-EA0308951D3B}" type="parTrans" cxnId="{6139E4A3-9B32-4A3A-98D2-5862CB5B7DD4}">
      <dgm:prSet/>
      <dgm:spPr/>
      <dgm:t>
        <a:bodyPr/>
        <a:lstStyle/>
        <a:p>
          <a:endParaRPr lang="en-US"/>
        </a:p>
      </dgm:t>
    </dgm:pt>
    <dgm:pt modelId="{DE7FDC5E-9B90-4187-9364-B2C85E42BD17}" type="sibTrans" cxnId="{6139E4A3-9B32-4A3A-98D2-5862CB5B7DD4}">
      <dgm:prSet/>
      <dgm:spPr/>
      <dgm:t>
        <a:bodyPr/>
        <a:lstStyle/>
        <a:p>
          <a:endParaRPr kumimoji="1" lang="ja-JP" altLang="en-US"/>
        </a:p>
      </dgm:t>
    </dgm:pt>
    <dgm:pt modelId="{D75FA5F5-B1EC-4F91-95E7-1907047F61EB}">
      <dgm:prSet phldr="0"/>
      <dgm:spPr/>
      <dgm:t>
        <a:bodyPr/>
        <a:lstStyle/>
        <a:p>
          <a:pPr rtl="0"/>
          <a:r>
            <a:rPr lang="ja-JP" altLang="en-US" b="1" i="0" dirty="0">
              <a:solidFill>
                <a:schemeClr val="tx1"/>
              </a:solidFill>
              <a:latin typeface="Meiryo" charset="-128"/>
              <a:ea typeface="Meiryo" charset="-128"/>
              <a:cs typeface="Meiryo" charset="-128"/>
            </a:rPr>
            <a:t>利用継続意向が高い</a:t>
          </a:r>
        </a:p>
      </dgm:t>
    </dgm:pt>
    <dgm:pt modelId="{6EDC525B-15BD-4B09-BEE1-7CBAAE362A68}" type="parTrans" cxnId="{3749C1EB-107D-4B12-8848-D1EDE09D764A}">
      <dgm:prSet/>
      <dgm:spPr/>
      <dgm:t>
        <a:bodyPr/>
        <a:lstStyle/>
        <a:p>
          <a:endParaRPr lang="en-US"/>
        </a:p>
      </dgm:t>
    </dgm:pt>
    <dgm:pt modelId="{7224CFE6-CD96-4B21-A9E5-4EF96F489E7C}" type="sibTrans" cxnId="{3749C1EB-107D-4B12-8848-D1EDE09D764A}">
      <dgm:prSet/>
      <dgm:spPr/>
      <dgm:t>
        <a:bodyPr/>
        <a:lstStyle/>
        <a:p>
          <a:endParaRPr kumimoji="1" lang="ja-JP" altLang="en-US"/>
        </a:p>
      </dgm:t>
    </dgm:pt>
    <dgm:pt modelId="{D0146DC9-A351-4C10-8BF5-D541FA1F37BB}">
      <dgm:prSet phldr="0"/>
      <dgm:spPr/>
      <dgm:t>
        <a:bodyPr/>
        <a:lstStyle/>
        <a:p>
          <a:r>
            <a:rPr lang="ja-JP" altLang="en-US" b="1" i="0" dirty="0">
              <a:solidFill>
                <a:schemeClr val="tx1"/>
              </a:solidFill>
              <a:latin typeface="Meiryo" charset="-128"/>
              <a:ea typeface="Meiryo" charset="-128"/>
              <a:cs typeface="Meiryo" charset="-128"/>
            </a:rPr>
            <a:t>単位時間での閲覧商品数が多い</a:t>
          </a:r>
        </a:p>
      </dgm:t>
    </dgm:pt>
    <dgm:pt modelId="{C73F56C2-3568-4A67-BEB0-61D6078E1DEA}" type="parTrans" cxnId="{DA455325-6248-4E81-A7D5-18DA5846F264}">
      <dgm:prSet/>
      <dgm:spPr/>
      <dgm:t>
        <a:bodyPr/>
        <a:lstStyle/>
        <a:p>
          <a:endParaRPr lang="en-US"/>
        </a:p>
      </dgm:t>
    </dgm:pt>
    <dgm:pt modelId="{78B822D0-D2BC-4017-AEC5-2615BDFD2C87}" type="sibTrans" cxnId="{DA455325-6248-4E81-A7D5-18DA5846F264}">
      <dgm:prSet/>
      <dgm:spPr/>
      <dgm:t>
        <a:bodyPr/>
        <a:lstStyle/>
        <a:p>
          <a:endParaRPr kumimoji="1" lang="ja-JP" altLang="en-US"/>
        </a:p>
      </dgm:t>
    </dgm:pt>
    <dgm:pt modelId="{C54B9F7B-068D-433D-9F05-4CE979135961}">
      <dgm:prSet phldr="0"/>
      <dgm:spPr/>
      <dgm:t>
        <a:bodyPr/>
        <a:lstStyle/>
        <a:p>
          <a:r>
            <a:rPr lang="ja-JP" altLang="en-US" b="1" i="0" dirty="0">
              <a:solidFill>
                <a:schemeClr val="tx1"/>
              </a:solidFill>
              <a:latin typeface="Meiryo" charset="-128"/>
              <a:ea typeface="Meiryo" charset="-128"/>
              <a:cs typeface="Meiryo" charset="-128"/>
            </a:rPr>
            <a:t>操作工程が少なく操作が大まか</a:t>
          </a:r>
        </a:p>
      </dgm:t>
    </dgm:pt>
    <dgm:pt modelId="{FD494F3F-F5C2-46C5-8130-B311E046DBF7}" type="parTrans" cxnId="{48752BB0-BA5C-4913-BE5C-82A2AFCC33CB}">
      <dgm:prSet/>
      <dgm:spPr/>
      <dgm:t>
        <a:bodyPr/>
        <a:lstStyle/>
        <a:p>
          <a:endParaRPr lang="en-US"/>
        </a:p>
      </dgm:t>
    </dgm:pt>
    <dgm:pt modelId="{3D6560D6-778C-4489-BB37-CA7DBCA89EC1}" type="sibTrans" cxnId="{48752BB0-BA5C-4913-BE5C-82A2AFCC33CB}">
      <dgm:prSet/>
      <dgm:spPr/>
      <dgm:t>
        <a:bodyPr/>
        <a:lstStyle/>
        <a:p>
          <a:endParaRPr kumimoji="1" lang="ja-JP" altLang="en-US"/>
        </a:p>
      </dgm:t>
    </dgm:pt>
    <dgm:pt modelId="{A95C46C6-B0AB-4F73-8076-E43F25427973}">
      <dgm:prSet phldr="0"/>
      <dgm:spPr/>
      <dgm:t>
        <a:bodyPr/>
        <a:lstStyle/>
        <a:p>
          <a:r>
            <a:rPr lang="ja-JP" altLang="en-US" b="1" i="0" dirty="0">
              <a:solidFill>
                <a:schemeClr val="tx1"/>
              </a:solidFill>
              <a:latin typeface="Meiryo" charset="-128"/>
              <a:ea typeface="Meiryo" charset="-128"/>
              <a:cs typeface="Meiryo" charset="-128"/>
            </a:rPr>
            <a:t>操作が面倒と感じにくい</a:t>
          </a:r>
        </a:p>
      </dgm:t>
    </dgm:pt>
    <dgm:pt modelId="{2B8A692A-547B-4965-977F-F82BC2A26F1A}" type="parTrans" cxnId="{074669A9-A89F-46D0-98A3-4712B8766E88}">
      <dgm:prSet/>
      <dgm:spPr/>
      <dgm:t>
        <a:bodyPr/>
        <a:lstStyle/>
        <a:p>
          <a:endParaRPr lang="en-US"/>
        </a:p>
      </dgm:t>
    </dgm:pt>
    <dgm:pt modelId="{AAE125E4-519B-4A54-8ACC-134B9A20BD4F}" type="sibTrans" cxnId="{074669A9-A89F-46D0-98A3-4712B8766E88}">
      <dgm:prSet/>
      <dgm:spPr/>
      <dgm:t>
        <a:bodyPr/>
        <a:lstStyle/>
        <a:p>
          <a:endParaRPr kumimoji="1" lang="ja-JP" altLang="en-US"/>
        </a:p>
      </dgm:t>
    </dgm:pt>
    <dgm:pt modelId="{6B59210B-0086-4F39-B390-ADEC55ACFEAE}" type="pres">
      <dgm:prSet presAssocID="{ADEC9153-8135-4047-99D8-A6EE66669855}" presName="diagram" presStyleCnt="0">
        <dgm:presLayoutVars>
          <dgm:chPref val="1"/>
          <dgm:dir/>
          <dgm:animOne val="branch"/>
          <dgm:animLvl val="lvl"/>
          <dgm:resizeHandles val="exact"/>
        </dgm:presLayoutVars>
      </dgm:prSet>
      <dgm:spPr/>
    </dgm:pt>
    <dgm:pt modelId="{6FFABA78-D239-4F85-ACBC-69828D1F948B}" type="pres">
      <dgm:prSet presAssocID="{56BEE6A6-51C2-4570-81F8-EDCA863E294B}" presName="root1" presStyleCnt="0"/>
      <dgm:spPr/>
    </dgm:pt>
    <dgm:pt modelId="{A9E081AE-FB7E-4A5B-BC17-1ACA52CB4A8A}" type="pres">
      <dgm:prSet presAssocID="{56BEE6A6-51C2-4570-81F8-EDCA863E294B}" presName="LevelOneTextNode" presStyleLbl="node0" presStyleIdx="0" presStyleCnt="1">
        <dgm:presLayoutVars>
          <dgm:chPref val="3"/>
        </dgm:presLayoutVars>
      </dgm:prSet>
      <dgm:spPr/>
    </dgm:pt>
    <dgm:pt modelId="{98FDB76B-303C-4C70-B068-A3241EA1A394}" type="pres">
      <dgm:prSet presAssocID="{56BEE6A6-51C2-4570-81F8-EDCA863E294B}" presName="level2hierChild" presStyleCnt="0"/>
      <dgm:spPr/>
    </dgm:pt>
    <dgm:pt modelId="{109E9593-5470-4227-9032-D956281353B6}" type="pres">
      <dgm:prSet presAssocID="{EE8EA880-A4DF-4EF9-8430-0C34CF776439}" presName="conn2-1" presStyleLbl="parChTrans1D2" presStyleIdx="0" presStyleCnt="2"/>
      <dgm:spPr/>
    </dgm:pt>
    <dgm:pt modelId="{B2BBE9E9-40B7-4A91-8EE9-CAA1B0D6883B}" type="pres">
      <dgm:prSet presAssocID="{EE8EA880-A4DF-4EF9-8430-0C34CF776439}" presName="connTx" presStyleLbl="parChTrans1D2" presStyleIdx="0" presStyleCnt="2"/>
      <dgm:spPr/>
    </dgm:pt>
    <dgm:pt modelId="{B4559345-3429-419E-8CF4-9D66DE3FF026}" type="pres">
      <dgm:prSet presAssocID="{8544277A-0EAC-4CB7-8057-0C28AE32822B}" presName="root2" presStyleCnt="0"/>
      <dgm:spPr/>
    </dgm:pt>
    <dgm:pt modelId="{5312DFE1-B8EE-4B71-A9E8-7C7FDD54A307}" type="pres">
      <dgm:prSet presAssocID="{8544277A-0EAC-4CB7-8057-0C28AE32822B}" presName="LevelTwoTextNode" presStyleLbl="node2" presStyleIdx="0" presStyleCnt="2">
        <dgm:presLayoutVars>
          <dgm:chPref val="3"/>
        </dgm:presLayoutVars>
      </dgm:prSet>
      <dgm:spPr/>
    </dgm:pt>
    <dgm:pt modelId="{A406646B-8326-489F-925A-E13F8419596B}" type="pres">
      <dgm:prSet presAssocID="{8544277A-0EAC-4CB7-8057-0C28AE32822B}" presName="level3hierChild" presStyleCnt="0"/>
      <dgm:spPr/>
    </dgm:pt>
    <dgm:pt modelId="{A6E66BA3-9CA0-494E-9AEA-DA98F385C0DA}" type="pres">
      <dgm:prSet presAssocID="{B6C8899C-A074-49F5-BB9F-8086311D6468}" presName="conn2-1" presStyleLbl="parChTrans1D2" presStyleIdx="1" presStyleCnt="2"/>
      <dgm:spPr/>
    </dgm:pt>
    <dgm:pt modelId="{2409BAD1-D44E-4330-8F1F-4FAEE1658882}" type="pres">
      <dgm:prSet presAssocID="{B6C8899C-A074-49F5-BB9F-8086311D6468}" presName="connTx" presStyleLbl="parChTrans1D2" presStyleIdx="1" presStyleCnt="2"/>
      <dgm:spPr/>
    </dgm:pt>
    <dgm:pt modelId="{B4809B09-53BF-4E2F-910A-07714A042FE5}" type="pres">
      <dgm:prSet presAssocID="{8510EF51-FEDC-4620-91F9-91E4CB412839}" presName="root2" presStyleCnt="0"/>
      <dgm:spPr/>
    </dgm:pt>
    <dgm:pt modelId="{8EB8EB2D-F208-455F-9E00-3770DBB9790B}" type="pres">
      <dgm:prSet presAssocID="{8510EF51-FEDC-4620-91F9-91E4CB412839}" presName="LevelTwoTextNode" presStyleLbl="node2" presStyleIdx="1" presStyleCnt="2">
        <dgm:presLayoutVars>
          <dgm:chPref val="3"/>
        </dgm:presLayoutVars>
      </dgm:prSet>
      <dgm:spPr/>
    </dgm:pt>
    <dgm:pt modelId="{9F87AD1C-0754-4A6A-A1B2-30FC1FF73B0E}" type="pres">
      <dgm:prSet presAssocID="{8510EF51-FEDC-4620-91F9-91E4CB412839}" presName="level3hierChild" presStyleCnt="0"/>
      <dgm:spPr/>
    </dgm:pt>
    <dgm:pt modelId="{71EF52F3-E307-4EBF-9341-30BA1B1E118A}" type="pres">
      <dgm:prSet presAssocID="{B250BC3C-85EC-4B91-B3B8-ABC1179DBCCC}" presName="conn2-1" presStyleLbl="parChTrans1D3" presStyleIdx="0" presStyleCnt="3"/>
      <dgm:spPr/>
    </dgm:pt>
    <dgm:pt modelId="{7F52CAE5-6223-464D-849A-540AF99C3789}" type="pres">
      <dgm:prSet presAssocID="{B250BC3C-85EC-4B91-B3B8-ABC1179DBCCC}" presName="connTx" presStyleLbl="parChTrans1D3" presStyleIdx="0" presStyleCnt="3"/>
      <dgm:spPr/>
    </dgm:pt>
    <dgm:pt modelId="{6E62ABD4-6BD7-4DEB-891D-42301EDF65E6}" type="pres">
      <dgm:prSet presAssocID="{A9D5E18D-BA08-40CD-AAB5-D87ABFC001F6}" presName="root2" presStyleCnt="0"/>
      <dgm:spPr/>
    </dgm:pt>
    <dgm:pt modelId="{A1F67444-CC94-4BB9-946B-C16CB979E799}" type="pres">
      <dgm:prSet presAssocID="{A9D5E18D-BA08-40CD-AAB5-D87ABFC001F6}" presName="LevelTwoTextNode" presStyleLbl="node3" presStyleIdx="0" presStyleCnt="3">
        <dgm:presLayoutVars>
          <dgm:chPref val="3"/>
        </dgm:presLayoutVars>
      </dgm:prSet>
      <dgm:spPr/>
    </dgm:pt>
    <dgm:pt modelId="{E771F568-0409-4CB0-B399-E59CA5B68526}" type="pres">
      <dgm:prSet presAssocID="{A9D5E18D-BA08-40CD-AAB5-D87ABFC001F6}" presName="level3hierChild" presStyleCnt="0"/>
      <dgm:spPr/>
    </dgm:pt>
    <dgm:pt modelId="{8F7D7FE0-77F2-4246-B598-C5F21771CBE6}" type="pres">
      <dgm:prSet presAssocID="{C73F56C2-3568-4A67-BEB0-61D6078E1DEA}" presName="conn2-1" presStyleLbl="parChTrans1D4" presStyleIdx="0" presStyleCnt="3"/>
      <dgm:spPr/>
    </dgm:pt>
    <dgm:pt modelId="{D5DAB5B1-AF78-45ED-8AE4-5F17E5D71C8B}" type="pres">
      <dgm:prSet presAssocID="{C73F56C2-3568-4A67-BEB0-61D6078E1DEA}" presName="connTx" presStyleLbl="parChTrans1D4" presStyleIdx="0" presStyleCnt="3"/>
      <dgm:spPr/>
    </dgm:pt>
    <dgm:pt modelId="{241AD029-819F-4DE0-A716-BD6234154147}" type="pres">
      <dgm:prSet presAssocID="{D0146DC9-A351-4C10-8BF5-D541FA1F37BB}" presName="root2" presStyleCnt="0"/>
      <dgm:spPr/>
    </dgm:pt>
    <dgm:pt modelId="{CEA29472-8A45-4E32-AA34-F5C6F15ADAB5}" type="pres">
      <dgm:prSet presAssocID="{D0146DC9-A351-4C10-8BF5-D541FA1F37BB}" presName="LevelTwoTextNode" presStyleLbl="node4" presStyleIdx="0" presStyleCnt="3">
        <dgm:presLayoutVars>
          <dgm:chPref val="3"/>
        </dgm:presLayoutVars>
      </dgm:prSet>
      <dgm:spPr/>
    </dgm:pt>
    <dgm:pt modelId="{AB935A61-E3F2-4E0F-A158-778508CB9883}" type="pres">
      <dgm:prSet presAssocID="{D0146DC9-A351-4C10-8BF5-D541FA1F37BB}" presName="level3hierChild" presStyleCnt="0"/>
      <dgm:spPr/>
    </dgm:pt>
    <dgm:pt modelId="{63DB0EE7-B481-48E2-A3E2-042F2D90AADD}" type="pres">
      <dgm:prSet presAssocID="{FD494F3F-F5C2-46C5-8130-B311E046DBF7}" presName="conn2-1" presStyleLbl="parChTrans1D3" presStyleIdx="1" presStyleCnt="3"/>
      <dgm:spPr/>
    </dgm:pt>
    <dgm:pt modelId="{5AB5E2A7-0B3E-4915-90F3-715143FC8852}" type="pres">
      <dgm:prSet presAssocID="{FD494F3F-F5C2-46C5-8130-B311E046DBF7}" presName="connTx" presStyleLbl="parChTrans1D3" presStyleIdx="1" presStyleCnt="3"/>
      <dgm:spPr/>
    </dgm:pt>
    <dgm:pt modelId="{80E4A63B-6017-4447-B834-43C991835ECF}" type="pres">
      <dgm:prSet presAssocID="{C54B9F7B-068D-433D-9F05-4CE979135961}" presName="root2" presStyleCnt="0"/>
      <dgm:spPr/>
    </dgm:pt>
    <dgm:pt modelId="{C41E15B4-E602-43D6-A9B5-5739217E8FCF}" type="pres">
      <dgm:prSet presAssocID="{C54B9F7B-068D-433D-9F05-4CE979135961}" presName="LevelTwoTextNode" presStyleLbl="node3" presStyleIdx="1" presStyleCnt="3">
        <dgm:presLayoutVars>
          <dgm:chPref val="3"/>
        </dgm:presLayoutVars>
      </dgm:prSet>
      <dgm:spPr/>
    </dgm:pt>
    <dgm:pt modelId="{3DFA4414-0FFB-497B-ACBC-1091205CE71A}" type="pres">
      <dgm:prSet presAssocID="{C54B9F7B-068D-433D-9F05-4CE979135961}" presName="level3hierChild" presStyleCnt="0"/>
      <dgm:spPr/>
    </dgm:pt>
    <dgm:pt modelId="{BF8A32F9-39B3-4FAF-996A-6FF1B698DB2D}" type="pres">
      <dgm:prSet presAssocID="{2B8A692A-547B-4965-977F-F82BC2A26F1A}" presName="conn2-1" presStyleLbl="parChTrans1D4" presStyleIdx="1" presStyleCnt="3"/>
      <dgm:spPr/>
    </dgm:pt>
    <dgm:pt modelId="{26788029-EF80-474A-9D4E-3B6A931D80A2}" type="pres">
      <dgm:prSet presAssocID="{2B8A692A-547B-4965-977F-F82BC2A26F1A}" presName="connTx" presStyleLbl="parChTrans1D4" presStyleIdx="1" presStyleCnt="3"/>
      <dgm:spPr/>
    </dgm:pt>
    <dgm:pt modelId="{E8FB8F49-4A03-4CF9-B1A4-8F225E903AFD}" type="pres">
      <dgm:prSet presAssocID="{A95C46C6-B0AB-4F73-8076-E43F25427973}" presName="root2" presStyleCnt="0"/>
      <dgm:spPr/>
    </dgm:pt>
    <dgm:pt modelId="{2F42EF6E-1B2F-4084-8306-FBE43DC198E5}" type="pres">
      <dgm:prSet presAssocID="{A95C46C6-B0AB-4F73-8076-E43F25427973}" presName="LevelTwoTextNode" presStyleLbl="node4" presStyleIdx="1" presStyleCnt="3">
        <dgm:presLayoutVars>
          <dgm:chPref val="3"/>
        </dgm:presLayoutVars>
      </dgm:prSet>
      <dgm:spPr/>
    </dgm:pt>
    <dgm:pt modelId="{EB1E9154-0591-4FFC-A814-08F12C4A9BB1}" type="pres">
      <dgm:prSet presAssocID="{A95C46C6-B0AB-4F73-8076-E43F25427973}" presName="level3hierChild" presStyleCnt="0"/>
      <dgm:spPr/>
    </dgm:pt>
    <dgm:pt modelId="{3CFFF44A-0A8C-4A03-977A-E28974414134}" type="pres">
      <dgm:prSet presAssocID="{E416E8B6-2A90-4D3B-945B-EA0308951D3B}" presName="conn2-1" presStyleLbl="parChTrans1D3" presStyleIdx="2" presStyleCnt="3"/>
      <dgm:spPr/>
    </dgm:pt>
    <dgm:pt modelId="{BE647AB3-A670-4478-8965-CF286BEA22C0}" type="pres">
      <dgm:prSet presAssocID="{E416E8B6-2A90-4D3B-945B-EA0308951D3B}" presName="connTx" presStyleLbl="parChTrans1D3" presStyleIdx="2" presStyleCnt="3"/>
      <dgm:spPr/>
    </dgm:pt>
    <dgm:pt modelId="{A0BB7DDF-702B-491E-BEE5-DD72257A3E6D}" type="pres">
      <dgm:prSet presAssocID="{4A5A7675-EDD4-49FD-82A4-96AF05669A29}" presName="root2" presStyleCnt="0"/>
      <dgm:spPr/>
    </dgm:pt>
    <dgm:pt modelId="{CFB58998-0F96-4DD8-B754-CE08F53ACF6B}" type="pres">
      <dgm:prSet presAssocID="{4A5A7675-EDD4-49FD-82A4-96AF05669A29}" presName="LevelTwoTextNode" presStyleLbl="node3" presStyleIdx="2" presStyleCnt="3">
        <dgm:presLayoutVars>
          <dgm:chPref val="3"/>
        </dgm:presLayoutVars>
      </dgm:prSet>
      <dgm:spPr/>
    </dgm:pt>
    <dgm:pt modelId="{39A93DD5-3B92-4531-990D-A3863AF578C6}" type="pres">
      <dgm:prSet presAssocID="{4A5A7675-EDD4-49FD-82A4-96AF05669A29}" presName="level3hierChild" presStyleCnt="0"/>
      <dgm:spPr/>
    </dgm:pt>
    <dgm:pt modelId="{B9C5A511-4683-4D17-AEDC-84F577020BC2}" type="pres">
      <dgm:prSet presAssocID="{6EDC525B-15BD-4B09-BEE1-7CBAAE362A68}" presName="conn2-1" presStyleLbl="parChTrans1D4" presStyleIdx="2" presStyleCnt="3"/>
      <dgm:spPr/>
    </dgm:pt>
    <dgm:pt modelId="{C01FBF25-6CF0-4C32-B54F-7B96871F3130}" type="pres">
      <dgm:prSet presAssocID="{6EDC525B-15BD-4B09-BEE1-7CBAAE362A68}" presName="connTx" presStyleLbl="parChTrans1D4" presStyleIdx="2" presStyleCnt="3"/>
      <dgm:spPr/>
    </dgm:pt>
    <dgm:pt modelId="{8C47156B-3D83-4E76-99FA-7F288CC5C1B4}" type="pres">
      <dgm:prSet presAssocID="{D75FA5F5-B1EC-4F91-95E7-1907047F61EB}" presName="root2" presStyleCnt="0"/>
      <dgm:spPr/>
    </dgm:pt>
    <dgm:pt modelId="{BC1742DB-3488-4AA3-8622-64A6F6FF7BEF}" type="pres">
      <dgm:prSet presAssocID="{D75FA5F5-B1EC-4F91-95E7-1907047F61EB}" presName="LevelTwoTextNode" presStyleLbl="node4" presStyleIdx="2" presStyleCnt="3">
        <dgm:presLayoutVars>
          <dgm:chPref val="3"/>
        </dgm:presLayoutVars>
      </dgm:prSet>
      <dgm:spPr/>
    </dgm:pt>
    <dgm:pt modelId="{AF37DEF2-7D5C-4A71-AB59-36853A894A26}" type="pres">
      <dgm:prSet presAssocID="{D75FA5F5-B1EC-4F91-95E7-1907047F61EB}" presName="level3hierChild" presStyleCnt="0"/>
      <dgm:spPr/>
    </dgm:pt>
  </dgm:ptLst>
  <dgm:cxnLst>
    <dgm:cxn modelId="{EE6A9305-35C6-4115-914F-D79B14F7A480}" srcId="{56BEE6A6-51C2-4570-81F8-EDCA863E294B}" destId="{8544277A-0EAC-4CB7-8057-0C28AE32822B}" srcOrd="0" destOrd="0" parTransId="{EE8EA880-A4DF-4EF9-8430-0C34CF776439}" sibTransId="{0947F635-B053-4D49-A9B6-AD74DF598E70}"/>
    <dgm:cxn modelId="{A100480D-FC59-7942-81AE-5F80C1CD06C1}" type="presOf" srcId="{2B8A692A-547B-4965-977F-F82BC2A26F1A}" destId="{BF8A32F9-39B3-4FAF-996A-6FF1B698DB2D}" srcOrd="0" destOrd="0" presId="urn:microsoft.com/office/officeart/2005/8/layout/hierarchy2"/>
    <dgm:cxn modelId="{92F66F0F-DA9E-EA45-A7AE-CFA1BC8B78C4}" type="presOf" srcId="{6EDC525B-15BD-4B09-BEE1-7CBAAE362A68}" destId="{C01FBF25-6CF0-4C32-B54F-7B96871F3130}" srcOrd="1" destOrd="0" presId="urn:microsoft.com/office/officeart/2005/8/layout/hierarchy2"/>
    <dgm:cxn modelId="{611CEF11-2899-C344-8A6F-91E233A0C4A3}" type="presOf" srcId="{A9D5E18D-BA08-40CD-AAB5-D87ABFC001F6}" destId="{A1F67444-CC94-4BB9-946B-C16CB979E799}" srcOrd="0" destOrd="0" presId="urn:microsoft.com/office/officeart/2005/8/layout/hierarchy2"/>
    <dgm:cxn modelId="{DA455325-6248-4E81-A7D5-18DA5846F264}" srcId="{A9D5E18D-BA08-40CD-AAB5-D87ABFC001F6}" destId="{D0146DC9-A351-4C10-8BF5-D541FA1F37BB}" srcOrd="0" destOrd="0" parTransId="{C73F56C2-3568-4A67-BEB0-61D6078E1DEA}" sibTransId="{78B822D0-D2BC-4017-AEC5-2615BDFD2C87}"/>
    <dgm:cxn modelId="{C662A625-7953-1441-B970-231C726E9549}" type="presOf" srcId="{8544277A-0EAC-4CB7-8057-0C28AE32822B}" destId="{5312DFE1-B8EE-4B71-A9E8-7C7FDD54A307}" srcOrd="0" destOrd="0" presId="urn:microsoft.com/office/officeart/2005/8/layout/hierarchy2"/>
    <dgm:cxn modelId="{982C512C-9FC1-496D-9192-48A61B93A501}" srcId="{ADEC9153-8135-4047-99D8-A6EE66669855}" destId="{56BEE6A6-51C2-4570-81F8-EDCA863E294B}" srcOrd="0" destOrd="0" parTransId="{2EB6E742-64CE-47F8-8CA5-3284A078EA88}" sibTransId="{26C1A12C-9A64-48B5-921A-8E4102E2CD73}"/>
    <dgm:cxn modelId="{C34AFA2C-D2F7-FE49-9F74-D96ED8285121}" type="presOf" srcId="{EE8EA880-A4DF-4EF9-8430-0C34CF776439}" destId="{109E9593-5470-4227-9032-D956281353B6}" srcOrd="0" destOrd="0" presId="urn:microsoft.com/office/officeart/2005/8/layout/hierarchy2"/>
    <dgm:cxn modelId="{529D5733-9E8B-7444-8208-9886F3DA545A}" type="presOf" srcId="{B250BC3C-85EC-4B91-B3B8-ABC1179DBCCC}" destId="{71EF52F3-E307-4EBF-9341-30BA1B1E118A}" srcOrd="0" destOrd="0" presId="urn:microsoft.com/office/officeart/2005/8/layout/hierarchy2"/>
    <dgm:cxn modelId="{A1028338-F7F2-ED4C-B3E4-F1B2179F4959}" type="presOf" srcId="{A95C46C6-B0AB-4F73-8076-E43F25427973}" destId="{2F42EF6E-1B2F-4084-8306-FBE43DC198E5}" srcOrd="0" destOrd="0" presId="urn:microsoft.com/office/officeart/2005/8/layout/hierarchy2"/>
    <dgm:cxn modelId="{B380653D-2718-D646-B4C6-E2CDB5BD9DDD}" type="presOf" srcId="{D75FA5F5-B1EC-4F91-95E7-1907047F61EB}" destId="{BC1742DB-3488-4AA3-8622-64A6F6FF7BEF}" srcOrd="0" destOrd="0" presId="urn:microsoft.com/office/officeart/2005/8/layout/hierarchy2"/>
    <dgm:cxn modelId="{C84A9A3E-57A0-FB4A-895D-01F904BE9033}" type="presOf" srcId="{C73F56C2-3568-4A67-BEB0-61D6078E1DEA}" destId="{8F7D7FE0-77F2-4246-B598-C5F21771CBE6}" srcOrd="0" destOrd="0" presId="urn:microsoft.com/office/officeart/2005/8/layout/hierarchy2"/>
    <dgm:cxn modelId="{FAA0103F-869F-0146-BB94-7E5AFACB7918}" type="presOf" srcId="{EE8EA880-A4DF-4EF9-8430-0C34CF776439}" destId="{B2BBE9E9-40B7-4A91-8EE9-CAA1B0D6883B}" srcOrd="1" destOrd="0" presId="urn:microsoft.com/office/officeart/2005/8/layout/hierarchy2"/>
    <dgm:cxn modelId="{F1B94962-29AC-8749-B161-EEFA43C8D2AE}" type="presOf" srcId="{FD494F3F-F5C2-46C5-8130-B311E046DBF7}" destId="{5AB5E2A7-0B3E-4915-90F3-715143FC8852}" srcOrd="1" destOrd="0" presId="urn:microsoft.com/office/officeart/2005/8/layout/hierarchy2"/>
    <dgm:cxn modelId="{A7B19E4E-E8A0-4612-B92F-B9FA4121F2D3}" srcId="{56BEE6A6-51C2-4570-81F8-EDCA863E294B}" destId="{8510EF51-FEDC-4620-91F9-91E4CB412839}" srcOrd="1" destOrd="0" parTransId="{B6C8899C-A074-49F5-BB9F-8086311D6468}" sibTransId="{F5144F47-5B84-4EDB-AD7A-CF142C1F436B}"/>
    <dgm:cxn modelId="{D1482251-7611-EC42-814A-4A434813186D}" type="presOf" srcId="{56BEE6A6-51C2-4570-81F8-EDCA863E294B}" destId="{A9E081AE-FB7E-4A5B-BC17-1ACA52CB4A8A}" srcOrd="0" destOrd="0" presId="urn:microsoft.com/office/officeart/2005/8/layout/hierarchy2"/>
    <dgm:cxn modelId="{4A1A8454-32CB-7D4E-A841-D2C17459FD49}" type="presOf" srcId="{B250BC3C-85EC-4B91-B3B8-ABC1179DBCCC}" destId="{7F52CAE5-6223-464D-849A-540AF99C3789}" srcOrd="1" destOrd="0" presId="urn:microsoft.com/office/officeart/2005/8/layout/hierarchy2"/>
    <dgm:cxn modelId="{0E963076-5B78-8B49-AE5E-E8EFBCAFC1FA}" type="presOf" srcId="{ADEC9153-8135-4047-99D8-A6EE66669855}" destId="{6B59210B-0086-4F39-B390-ADEC55ACFEAE}" srcOrd="0" destOrd="0" presId="urn:microsoft.com/office/officeart/2005/8/layout/hierarchy2"/>
    <dgm:cxn modelId="{34746C9A-324D-A240-85D2-864860769B64}" type="presOf" srcId="{B6C8899C-A074-49F5-BB9F-8086311D6468}" destId="{A6E66BA3-9CA0-494E-9AEA-DA98F385C0DA}" srcOrd="0" destOrd="0" presId="urn:microsoft.com/office/officeart/2005/8/layout/hierarchy2"/>
    <dgm:cxn modelId="{C132889A-B2B1-754E-8027-AA3840A7A529}" type="presOf" srcId="{C54B9F7B-068D-433D-9F05-4CE979135961}" destId="{C41E15B4-E602-43D6-A9B5-5739217E8FCF}" srcOrd="0" destOrd="0" presId="urn:microsoft.com/office/officeart/2005/8/layout/hierarchy2"/>
    <dgm:cxn modelId="{DD8431A0-6C58-4715-BBD8-60E5CD9BE954}" srcId="{8510EF51-FEDC-4620-91F9-91E4CB412839}" destId="{A9D5E18D-BA08-40CD-AAB5-D87ABFC001F6}" srcOrd="0" destOrd="0" parTransId="{B250BC3C-85EC-4B91-B3B8-ABC1179DBCCC}" sibTransId="{7D299655-6505-4BBA-9E70-FFAA5A2457BF}"/>
    <dgm:cxn modelId="{4F66BCA1-B98B-6C42-A04F-CC48E3B4A720}" type="presOf" srcId="{B6C8899C-A074-49F5-BB9F-8086311D6468}" destId="{2409BAD1-D44E-4330-8F1F-4FAEE1658882}" srcOrd="1" destOrd="0" presId="urn:microsoft.com/office/officeart/2005/8/layout/hierarchy2"/>
    <dgm:cxn modelId="{96EA32A2-9F0D-9B4D-8508-F5DCF46CF1D0}" type="presOf" srcId="{2B8A692A-547B-4965-977F-F82BC2A26F1A}" destId="{26788029-EF80-474A-9D4E-3B6A931D80A2}" srcOrd="1" destOrd="0" presId="urn:microsoft.com/office/officeart/2005/8/layout/hierarchy2"/>
    <dgm:cxn modelId="{6139E4A3-9B32-4A3A-98D2-5862CB5B7DD4}" srcId="{8510EF51-FEDC-4620-91F9-91E4CB412839}" destId="{4A5A7675-EDD4-49FD-82A4-96AF05669A29}" srcOrd="2" destOrd="0" parTransId="{E416E8B6-2A90-4D3B-945B-EA0308951D3B}" sibTransId="{DE7FDC5E-9B90-4187-9364-B2C85E42BD17}"/>
    <dgm:cxn modelId="{074669A9-A89F-46D0-98A3-4712B8766E88}" srcId="{C54B9F7B-068D-433D-9F05-4CE979135961}" destId="{A95C46C6-B0AB-4F73-8076-E43F25427973}" srcOrd="0" destOrd="0" parTransId="{2B8A692A-547B-4965-977F-F82BC2A26F1A}" sibTransId="{AAE125E4-519B-4A54-8ACC-134B9A20BD4F}"/>
    <dgm:cxn modelId="{2C7734AD-0C1E-F347-A23D-B4C14FC32C47}" type="presOf" srcId="{C73F56C2-3568-4A67-BEB0-61D6078E1DEA}" destId="{D5DAB5B1-AF78-45ED-8AE4-5F17E5D71C8B}" srcOrd="1" destOrd="0" presId="urn:microsoft.com/office/officeart/2005/8/layout/hierarchy2"/>
    <dgm:cxn modelId="{48752BB0-BA5C-4913-BE5C-82A2AFCC33CB}" srcId="{8510EF51-FEDC-4620-91F9-91E4CB412839}" destId="{C54B9F7B-068D-433D-9F05-4CE979135961}" srcOrd="1" destOrd="0" parTransId="{FD494F3F-F5C2-46C5-8130-B311E046DBF7}" sibTransId="{3D6560D6-778C-4489-BB37-CA7DBCA89EC1}"/>
    <dgm:cxn modelId="{AAC900D5-C30E-2E43-B19B-3CDB3DE7F204}" type="presOf" srcId="{D0146DC9-A351-4C10-8BF5-D541FA1F37BB}" destId="{CEA29472-8A45-4E32-AA34-F5C6F15ADAB5}" srcOrd="0" destOrd="0" presId="urn:microsoft.com/office/officeart/2005/8/layout/hierarchy2"/>
    <dgm:cxn modelId="{DCC2E9D5-A2F8-6B43-83B2-74DDCA7A4814}" type="presOf" srcId="{6EDC525B-15BD-4B09-BEE1-7CBAAE362A68}" destId="{B9C5A511-4683-4D17-AEDC-84F577020BC2}" srcOrd="0" destOrd="0" presId="urn:microsoft.com/office/officeart/2005/8/layout/hierarchy2"/>
    <dgm:cxn modelId="{123CB3D7-B7DB-044A-B660-5B2E41943D75}" type="presOf" srcId="{FD494F3F-F5C2-46C5-8130-B311E046DBF7}" destId="{63DB0EE7-B481-48E2-A3E2-042F2D90AADD}" srcOrd="0" destOrd="0" presId="urn:microsoft.com/office/officeart/2005/8/layout/hierarchy2"/>
    <dgm:cxn modelId="{935C01DE-0596-9241-882E-C45896E585C9}" type="presOf" srcId="{E416E8B6-2A90-4D3B-945B-EA0308951D3B}" destId="{BE647AB3-A670-4478-8965-CF286BEA22C0}" srcOrd="1" destOrd="0" presId="urn:microsoft.com/office/officeart/2005/8/layout/hierarchy2"/>
    <dgm:cxn modelId="{1CB128E9-1885-504D-B8DE-926DD86A1453}" type="presOf" srcId="{E416E8B6-2A90-4D3B-945B-EA0308951D3B}" destId="{3CFFF44A-0A8C-4A03-977A-E28974414134}" srcOrd="0" destOrd="0" presId="urn:microsoft.com/office/officeart/2005/8/layout/hierarchy2"/>
    <dgm:cxn modelId="{3749C1EB-107D-4B12-8848-D1EDE09D764A}" srcId="{4A5A7675-EDD4-49FD-82A4-96AF05669A29}" destId="{D75FA5F5-B1EC-4F91-95E7-1907047F61EB}" srcOrd="0" destOrd="0" parTransId="{6EDC525B-15BD-4B09-BEE1-7CBAAE362A68}" sibTransId="{7224CFE6-CD96-4B21-A9E5-4EF96F489E7C}"/>
    <dgm:cxn modelId="{2707C6F7-D083-FF43-A00F-E456029C309B}" type="presOf" srcId="{8510EF51-FEDC-4620-91F9-91E4CB412839}" destId="{8EB8EB2D-F208-455F-9E00-3770DBB9790B}" srcOrd="0" destOrd="0" presId="urn:microsoft.com/office/officeart/2005/8/layout/hierarchy2"/>
    <dgm:cxn modelId="{57AFBCFC-E3AB-0548-8F90-9DB34DC5021E}" type="presOf" srcId="{4A5A7675-EDD4-49FD-82A4-96AF05669A29}" destId="{CFB58998-0F96-4DD8-B754-CE08F53ACF6B}" srcOrd="0" destOrd="0" presId="urn:microsoft.com/office/officeart/2005/8/layout/hierarchy2"/>
    <dgm:cxn modelId="{E6248723-7982-0440-B995-760B675D8EF4}" type="presParOf" srcId="{6B59210B-0086-4F39-B390-ADEC55ACFEAE}" destId="{6FFABA78-D239-4F85-ACBC-69828D1F948B}" srcOrd="0" destOrd="0" presId="urn:microsoft.com/office/officeart/2005/8/layout/hierarchy2"/>
    <dgm:cxn modelId="{0E4DB1C0-3A7C-1B4F-91AD-766BA3FCA534}" type="presParOf" srcId="{6FFABA78-D239-4F85-ACBC-69828D1F948B}" destId="{A9E081AE-FB7E-4A5B-BC17-1ACA52CB4A8A}" srcOrd="0" destOrd="0" presId="urn:microsoft.com/office/officeart/2005/8/layout/hierarchy2"/>
    <dgm:cxn modelId="{34FE73B3-E462-DC41-B571-2AB13613441C}" type="presParOf" srcId="{6FFABA78-D239-4F85-ACBC-69828D1F948B}" destId="{98FDB76B-303C-4C70-B068-A3241EA1A394}" srcOrd="1" destOrd="0" presId="urn:microsoft.com/office/officeart/2005/8/layout/hierarchy2"/>
    <dgm:cxn modelId="{F1E08EA6-62ED-394B-9F6C-BBC301A18BDA}" type="presParOf" srcId="{98FDB76B-303C-4C70-B068-A3241EA1A394}" destId="{109E9593-5470-4227-9032-D956281353B6}" srcOrd="0" destOrd="0" presId="urn:microsoft.com/office/officeart/2005/8/layout/hierarchy2"/>
    <dgm:cxn modelId="{BE2F7BB8-9F34-A645-BA7E-1294D61B0326}" type="presParOf" srcId="{109E9593-5470-4227-9032-D956281353B6}" destId="{B2BBE9E9-40B7-4A91-8EE9-CAA1B0D6883B}" srcOrd="0" destOrd="0" presId="urn:microsoft.com/office/officeart/2005/8/layout/hierarchy2"/>
    <dgm:cxn modelId="{3C6FBDEF-17BE-B346-B06D-4D322153F900}" type="presParOf" srcId="{98FDB76B-303C-4C70-B068-A3241EA1A394}" destId="{B4559345-3429-419E-8CF4-9D66DE3FF026}" srcOrd="1" destOrd="0" presId="urn:microsoft.com/office/officeart/2005/8/layout/hierarchy2"/>
    <dgm:cxn modelId="{D813678D-2963-DB4B-A46E-8CC37AA6700A}" type="presParOf" srcId="{B4559345-3429-419E-8CF4-9D66DE3FF026}" destId="{5312DFE1-B8EE-4B71-A9E8-7C7FDD54A307}" srcOrd="0" destOrd="0" presId="urn:microsoft.com/office/officeart/2005/8/layout/hierarchy2"/>
    <dgm:cxn modelId="{B1497E6C-7E83-7E4E-8F66-432CA0623B82}" type="presParOf" srcId="{B4559345-3429-419E-8CF4-9D66DE3FF026}" destId="{A406646B-8326-489F-925A-E13F8419596B}" srcOrd="1" destOrd="0" presId="urn:microsoft.com/office/officeart/2005/8/layout/hierarchy2"/>
    <dgm:cxn modelId="{01EA69D4-EFBF-044E-B62C-DE3905932840}" type="presParOf" srcId="{98FDB76B-303C-4C70-B068-A3241EA1A394}" destId="{A6E66BA3-9CA0-494E-9AEA-DA98F385C0DA}" srcOrd="2" destOrd="0" presId="urn:microsoft.com/office/officeart/2005/8/layout/hierarchy2"/>
    <dgm:cxn modelId="{CFFF72F5-5F2E-7B43-BA06-F6F53A5542A8}" type="presParOf" srcId="{A6E66BA3-9CA0-494E-9AEA-DA98F385C0DA}" destId="{2409BAD1-D44E-4330-8F1F-4FAEE1658882}" srcOrd="0" destOrd="0" presId="urn:microsoft.com/office/officeart/2005/8/layout/hierarchy2"/>
    <dgm:cxn modelId="{BD8FE372-74B7-8A45-BB17-C6087E2C3F3A}" type="presParOf" srcId="{98FDB76B-303C-4C70-B068-A3241EA1A394}" destId="{B4809B09-53BF-4E2F-910A-07714A042FE5}" srcOrd="3" destOrd="0" presId="urn:microsoft.com/office/officeart/2005/8/layout/hierarchy2"/>
    <dgm:cxn modelId="{D4589CF8-B49F-B543-8BE9-271BFA3323B2}" type="presParOf" srcId="{B4809B09-53BF-4E2F-910A-07714A042FE5}" destId="{8EB8EB2D-F208-455F-9E00-3770DBB9790B}" srcOrd="0" destOrd="0" presId="urn:microsoft.com/office/officeart/2005/8/layout/hierarchy2"/>
    <dgm:cxn modelId="{F0D84728-8E5C-0A44-A8F6-C076C3C0D7C6}" type="presParOf" srcId="{B4809B09-53BF-4E2F-910A-07714A042FE5}" destId="{9F87AD1C-0754-4A6A-A1B2-30FC1FF73B0E}" srcOrd="1" destOrd="0" presId="urn:microsoft.com/office/officeart/2005/8/layout/hierarchy2"/>
    <dgm:cxn modelId="{99169A02-A34E-174B-972D-7E7DFC2C7B81}" type="presParOf" srcId="{9F87AD1C-0754-4A6A-A1B2-30FC1FF73B0E}" destId="{71EF52F3-E307-4EBF-9341-30BA1B1E118A}" srcOrd="0" destOrd="0" presId="urn:microsoft.com/office/officeart/2005/8/layout/hierarchy2"/>
    <dgm:cxn modelId="{D3F930D6-2CB9-5240-B70B-1B93457EAFA2}" type="presParOf" srcId="{71EF52F3-E307-4EBF-9341-30BA1B1E118A}" destId="{7F52CAE5-6223-464D-849A-540AF99C3789}" srcOrd="0" destOrd="0" presId="urn:microsoft.com/office/officeart/2005/8/layout/hierarchy2"/>
    <dgm:cxn modelId="{3B7561BA-E6B7-5944-84E7-1E0839B29D5D}" type="presParOf" srcId="{9F87AD1C-0754-4A6A-A1B2-30FC1FF73B0E}" destId="{6E62ABD4-6BD7-4DEB-891D-42301EDF65E6}" srcOrd="1" destOrd="0" presId="urn:microsoft.com/office/officeart/2005/8/layout/hierarchy2"/>
    <dgm:cxn modelId="{48D45F15-9C5C-DE4D-A403-EFA8B715B93E}" type="presParOf" srcId="{6E62ABD4-6BD7-4DEB-891D-42301EDF65E6}" destId="{A1F67444-CC94-4BB9-946B-C16CB979E799}" srcOrd="0" destOrd="0" presId="urn:microsoft.com/office/officeart/2005/8/layout/hierarchy2"/>
    <dgm:cxn modelId="{12D5D008-5C11-1241-877F-EA4520F14D0F}" type="presParOf" srcId="{6E62ABD4-6BD7-4DEB-891D-42301EDF65E6}" destId="{E771F568-0409-4CB0-B399-E59CA5B68526}" srcOrd="1" destOrd="0" presId="urn:microsoft.com/office/officeart/2005/8/layout/hierarchy2"/>
    <dgm:cxn modelId="{0C2BF037-0F88-E345-99FB-9D441D743429}" type="presParOf" srcId="{E771F568-0409-4CB0-B399-E59CA5B68526}" destId="{8F7D7FE0-77F2-4246-B598-C5F21771CBE6}" srcOrd="0" destOrd="0" presId="urn:microsoft.com/office/officeart/2005/8/layout/hierarchy2"/>
    <dgm:cxn modelId="{B5A889C2-8208-BA49-B570-EEEAA2F76864}" type="presParOf" srcId="{8F7D7FE0-77F2-4246-B598-C5F21771CBE6}" destId="{D5DAB5B1-AF78-45ED-8AE4-5F17E5D71C8B}" srcOrd="0" destOrd="0" presId="urn:microsoft.com/office/officeart/2005/8/layout/hierarchy2"/>
    <dgm:cxn modelId="{39CFDD69-F3EF-974E-9E79-7F6FEABD4EDD}" type="presParOf" srcId="{E771F568-0409-4CB0-B399-E59CA5B68526}" destId="{241AD029-819F-4DE0-A716-BD6234154147}" srcOrd="1" destOrd="0" presId="urn:microsoft.com/office/officeart/2005/8/layout/hierarchy2"/>
    <dgm:cxn modelId="{BEDD852C-47B2-424F-87B8-47FA0D0E4BCE}" type="presParOf" srcId="{241AD029-819F-4DE0-A716-BD6234154147}" destId="{CEA29472-8A45-4E32-AA34-F5C6F15ADAB5}" srcOrd="0" destOrd="0" presId="urn:microsoft.com/office/officeart/2005/8/layout/hierarchy2"/>
    <dgm:cxn modelId="{294EAD6E-0AEB-7145-81B6-61C2263C6986}" type="presParOf" srcId="{241AD029-819F-4DE0-A716-BD6234154147}" destId="{AB935A61-E3F2-4E0F-A158-778508CB9883}" srcOrd="1" destOrd="0" presId="urn:microsoft.com/office/officeart/2005/8/layout/hierarchy2"/>
    <dgm:cxn modelId="{90D7B9E5-4877-E34C-84E3-5EC6877B3BEC}" type="presParOf" srcId="{9F87AD1C-0754-4A6A-A1B2-30FC1FF73B0E}" destId="{63DB0EE7-B481-48E2-A3E2-042F2D90AADD}" srcOrd="2" destOrd="0" presId="urn:microsoft.com/office/officeart/2005/8/layout/hierarchy2"/>
    <dgm:cxn modelId="{EB6B7645-5127-624A-8CAB-D80D70C2A8B5}" type="presParOf" srcId="{63DB0EE7-B481-48E2-A3E2-042F2D90AADD}" destId="{5AB5E2A7-0B3E-4915-90F3-715143FC8852}" srcOrd="0" destOrd="0" presId="urn:microsoft.com/office/officeart/2005/8/layout/hierarchy2"/>
    <dgm:cxn modelId="{C6C7D744-5F18-AA45-83C2-7ECE3F088D45}" type="presParOf" srcId="{9F87AD1C-0754-4A6A-A1B2-30FC1FF73B0E}" destId="{80E4A63B-6017-4447-B834-43C991835ECF}" srcOrd="3" destOrd="0" presId="urn:microsoft.com/office/officeart/2005/8/layout/hierarchy2"/>
    <dgm:cxn modelId="{5BFB9852-F5C2-8C4C-8019-96EAEEDE4250}" type="presParOf" srcId="{80E4A63B-6017-4447-B834-43C991835ECF}" destId="{C41E15B4-E602-43D6-A9B5-5739217E8FCF}" srcOrd="0" destOrd="0" presId="urn:microsoft.com/office/officeart/2005/8/layout/hierarchy2"/>
    <dgm:cxn modelId="{1FE890DA-5936-5A45-B42C-5C36CD37707A}" type="presParOf" srcId="{80E4A63B-6017-4447-B834-43C991835ECF}" destId="{3DFA4414-0FFB-497B-ACBC-1091205CE71A}" srcOrd="1" destOrd="0" presId="urn:microsoft.com/office/officeart/2005/8/layout/hierarchy2"/>
    <dgm:cxn modelId="{2AD68061-43DD-C743-9015-C985C436C058}" type="presParOf" srcId="{3DFA4414-0FFB-497B-ACBC-1091205CE71A}" destId="{BF8A32F9-39B3-4FAF-996A-6FF1B698DB2D}" srcOrd="0" destOrd="0" presId="urn:microsoft.com/office/officeart/2005/8/layout/hierarchy2"/>
    <dgm:cxn modelId="{2DD0939B-7659-AE4B-AEAC-3F2D823CAF42}" type="presParOf" srcId="{BF8A32F9-39B3-4FAF-996A-6FF1B698DB2D}" destId="{26788029-EF80-474A-9D4E-3B6A931D80A2}" srcOrd="0" destOrd="0" presId="urn:microsoft.com/office/officeart/2005/8/layout/hierarchy2"/>
    <dgm:cxn modelId="{EA266B67-73E2-1044-9D50-FBB012504CF3}" type="presParOf" srcId="{3DFA4414-0FFB-497B-ACBC-1091205CE71A}" destId="{E8FB8F49-4A03-4CF9-B1A4-8F225E903AFD}" srcOrd="1" destOrd="0" presId="urn:microsoft.com/office/officeart/2005/8/layout/hierarchy2"/>
    <dgm:cxn modelId="{6D4393EC-5BC3-EB44-9130-4605257702C8}" type="presParOf" srcId="{E8FB8F49-4A03-4CF9-B1A4-8F225E903AFD}" destId="{2F42EF6E-1B2F-4084-8306-FBE43DC198E5}" srcOrd="0" destOrd="0" presId="urn:microsoft.com/office/officeart/2005/8/layout/hierarchy2"/>
    <dgm:cxn modelId="{232329F4-F95D-8649-B044-137C09209AC7}" type="presParOf" srcId="{E8FB8F49-4A03-4CF9-B1A4-8F225E903AFD}" destId="{EB1E9154-0591-4FFC-A814-08F12C4A9BB1}" srcOrd="1" destOrd="0" presId="urn:microsoft.com/office/officeart/2005/8/layout/hierarchy2"/>
    <dgm:cxn modelId="{730AD4A6-BE55-4B40-BE6C-8ECACF79E926}" type="presParOf" srcId="{9F87AD1C-0754-4A6A-A1B2-30FC1FF73B0E}" destId="{3CFFF44A-0A8C-4A03-977A-E28974414134}" srcOrd="4" destOrd="0" presId="urn:microsoft.com/office/officeart/2005/8/layout/hierarchy2"/>
    <dgm:cxn modelId="{BB9BF9C3-3D75-FA42-81D9-49E0EFAB2809}" type="presParOf" srcId="{3CFFF44A-0A8C-4A03-977A-E28974414134}" destId="{BE647AB3-A670-4478-8965-CF286BEA22C0}" srcOrd="0" destOrd="0" presId="urn:microsoft.com/office/officeart/2005/8/layout/hierarchy2"/>
    <dgm:cxn modelId="{1DAE20AB-B634-1C49-A725-92E54DAAF39E}" type="presParOf" srcId="{9F87AD1C-0754-4A6A-A1B2-30FC1FF73B0E}" destId="{A0BB7DDF-702B-491E-BEE5-DD72257A3E6D}" srcOrd="5" destOrd="0" presId="urn:microsoft.com/office/officeart/2005/8/layout/hierarchy2"/>
    <dgm:cxn modelId="{982785FE-C0C3-5C42-8A15-839E2CD37224}" type="presParOf" srcId="{A0BB7DDF-702B-491E-BEE5-DD72257A3E6D}" destId="{CFB58998-0F96-4DD8-B754-CE08F53ACF6B}" srcOrd="0" destOrd="0" presId="urn:microsoft.com/office/officeart/2005/8/layout/hierarchy2"/>
    <dgm:cxn modelId="{CF055A8A-0FDA-EA49-A6DC-27223E2FC9EF}" type="presParOf" srcId="{A0BB7DDF-702B-491E-BEE5-DD72257A3E6D}" destId="{39A93DD5-3B92-4531-990D-A3863AF578C6}" srcOrd="1" destOrd="0" presId="urn:microsoft.com/office/officeart/2005/8/layout/hierarchy2"/>
    <dgm:cxn modelId="{370AA125-DD13-D741-ABE2-59DBCAC8DBD7}" type="presParOf" srcId="{39A93DD5-3B92-4531-990D-A3863AF578C6}" destId="{B9C5A511-4683-4D17-AEDC-84F577020BC2}" srcOrd="0" destOrd="0" presId="urn:microsoft.com/office/officeart/2005/8/layout/hierarchy2"/>
    <dgm:cxn modelId="{147A203D-FD73-A34F-9037-77D9CC82F599}" type="presParOf" srcId="{B9C5A511-4683-4D17-AEDC-84F577020BC2}" destId="{C01FBF25-6CF0-4C32-B54F-7B96871F3130}" srcOrd="0" destOrd="0" presId="urn:microsoft.com/office/officeart/2005/8/layout/hierarchy2"/>
    <dgm:cxn modelId="{6067B6D5-D08A-3B4A-8A82-5461B18FE4FE}" type="presParOf" srcId="{39A93DD5-3B92-4531-990D-A3863AF578C6}" destId="{8C47156B-3D83-4E76-99FA-7F288CC5C1B4}" srcOrd="1" destOrd="0" presId="urn:microsoft.com/office/officeart/2005/8/layout/hierarchy2"/>
    <dgm:cxn modelId="{919BEB39-20E2-774F-8937-0B457EC79E49}" type="presParOf" srcId="{8C47156B-3D83-4E76-99FA-7F288CC5C1B4}" destId="{BC1742DB-3488-4AA3-8622-64A6F6FF7BEF}" srcOrd="0" destOrd="0" presId="urn:microsoft.com/office/officeart/2005/8/layout/hierarchy2"/>
    <dgm:cxn modelId="{768CA9E4-2B70-8F4F-8D10-4492260B5E1B}" type="presParOf" srcId="{8C47156B-3D83-4E76-99FA-7F288CC5C1B4}" destId="{AF37DEF2-7D5C-4A71-AB59-36853A894A26}"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81AE-FB7E-4A5B-BC17-1ACA52CB4A8A}">
      <dsp:nvSpPr>
        <dsp:cNvPr id="0" name=""/>
        <dsp:cNvSpPr/>
      </dsp:nvSpPr>
      <dsp:spPr>
        <a:xfrm>
          <a:off x="7750" y="878802"/>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u="none" strike="noStrike" kern="1200" cap="none" baseline="0" noProof="0" dirty="0">
              <a:solidFill>
                <a:schemeClr val="tx1"/>
              </a:solidFill>
              <a:latin typeface="Meiryo" charset="-128"/>
              <a:ea typeface="Meiryo" charset="-128"/>
              <a:cs typeface="Meiryo" charset="-128"/>
            </a:rPr>
            <a:t>隙間時間でのスマホEC利用</a:t>
          </a:r>
        </a:p>
      </dsp:txBody>
      <dsp:txXfrm>
        <a:off x="38823" y="909875"/>
        <a:ext cx="2059680" cy="998767"/>
      </dsp:txXfrm>
    </dsp:sp>
    <dsp:sp modelId="{109E9593-5470-4227-9032-D956281353B6}">
      <dsp:nvSpPr>
        <dsp:cNvPr id="0" name=""/>
        <dsp:cNvSpPr/>
      </dsp:nvSpPr>
      <dsp:spPr>
        <a:xfrm rot="19457599">
          <a:off x="2031334" y="1080604"/>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078116"/>
        <a:ext cx="52260" cy="52260"/>
      </dsp:txXfrm>
    </dsp:sp>
    <dsp:sp modelId="{5312DFE1-B8EE-4B71-A9E8-7C7FDD54A307}">
      <dsp:nvSpPr>
        <dsp:cNvPr id="0" name=""/>
        <dsp:cNvSpPr/>
      </dsp:nvSpPr>
      <dsp:spPr>
        <a:xfrm>
          <a:off x="2978307"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ページネーション</a:t>
          </a:r>
          <a:endParaRPr lang="en-US" sz="2000" b="1" i="0" kern="1200" dirty="0">
            <a:solidFill>
              <a:schemeClr val="tx1"/>
            </a:solidFill>
            <a:latin typeface="Meiryo" charset="-128"/>
            <a:ea typeface="Meiryo" charset="-128"/>
            <a:cs typeface="Meiryo" charset="-128"/>
          </a:endParaRPr>
        </a:p>
      </dsp:txBody>
      <dsp:txXfrm>
        <a:off x="3009380" y="299850"/>
        <a:ext cx="2059680" cy="998767"/>
      </dsp:txXfrm>
    </dsp:sp>
    <dsp:sp modelId="{A6E66BA3-9CA0-494E-9AEA-DA98F385C0DA}">
      <dsp:nvSpPr>
        <dsp:cNvPr id="0" name=""/>
        <dsp:cNvSpPr/>
      </dsp:nvSpPr>
      <dsp:spPr>
        <a:xfrm rot="2142401">
          <a:off x="2031334" y="1690629"/>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688141"/>
        <a:ext cx="52260" cy="52260"/>
      </dsp:txXfrm>
    </dsp:sp>
    <dsp:sp modelId="{8EB8EB2D-F208-455F-9E00-3770DBB9790B}">
      <dsp:nvSpPr>
        <dsp:cNvPr id="0" name=""/>
        <dsp:cNvSpPr/>
      </dsp:nvSpPr>
      <dsp:spPr>
        <a:xfrm>
          <a:off x="2978307"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a:solidFill>
                <a:schemeClr val="tx1"/>
              </a:solidFill>
              <a:latin typeface="Meiryo" charset="-128"/>
              <a:ea typeface="Meiryo" charset="-128"/>
              <a:cs typeface="Meiryo" charset="-128"/>
            </a:rPr>
            <a:t>無限スクロール</a:t>
          </a:r>
          <a:endParaRPr lang="en-US" sz="2000" b="1" i="0" kern="1200">
            <a:solidFill>
              <a:schemeClr val="tx1"/>
            </a:solidFill>
            <a:latin typeface="Meiryo" charset="-128"/>
            <a:ea typeface="Meiryo" charset="-128"/>
            <a:cs typeface="Meiryo" charset="-128"/>
          </a:endParaRPr>
        </a:p>
      </dsp:txBody>
      <dsp:txXfrm>
        <a:off x="3009380" y="1519900"/>
        <a:ext cx="2059680" cy="998767"/>
      </dsp:txXfrm>
    </dsp:sp>
    <dsp:sp modelId="{71EF52F3-E307-4EBF-9341-30BA1B1E118A}">
      <dsp:nvSpPr>
        <dsp:cNvPr id="0" name=""/>
        <dsp:cNvSpPr/>
      </dsp:nvSpPr>
      <dsp:spPr>
        <a:xfrm rot="18289469">
          <a:off x="4781386" y="138561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1372103"/>
        <a:ext cx="74311" cy="74311"/>
      </dsp:txXfrm>
    </dsp:sp>
    <dsp:sp modelId="{A1F67444-CC94-4BB9-946B-C16CB979E799}">
      <dsp:nvSpPr>
        <dsp:cNvPr id="0" name=""/>
        <dsp:cNvSpPr/>
      </dsp:nvSpPr>
      <dsp:spPr>
        <a:xfrm>
          <a:off x="5948864"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スムーズに表示・操作できる</a:t>
          </a:r>
        </a:p>
      </dsp:txBody>
      <dsp:txXfrm>
        <a:off x="5979937" y="299850"/>
        <a:ext cx="2059680" cy="998767"/>
      </dsp:txXfrm>
    </dsp:sp>
    <dsp:sp modelId="{8F7D7FE0-77F2-4246-B598-C5F21771CBE6}">
      <dsp:nvSpPr>
        <dsp:cNvPr id="0" name=""/>
        <dsp:cNvSpPr/>
      </dsp:nvSpPr>
      <dsp:spPr>
        <a:xfrm>
          <a:off x="8070690" y="77559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778016"/>
        <a:ext cx="42436" cy="42436"/>
      </dsp:txXfrm>
    </dsp:sp>
    <dsp:sp modelId="{CEA29472-8A45-4E32-AA34-F5C6F15ADAB5}">
      <dsp:nvSpPr>
        <dsp:cNvPr id="0" name=""/>
        <dsp:cNvSpPr/>
      </dsp:nvSpPr>
      <dsp:spPr>
        <a:xfrm>
          <a:off x="8919421"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単位時間での閲覧商品数が多い</a:t>
          </a:r>
        </a:p>
      </dsp:txBody>
      <dsp:txXfrm>
        <a:off x="8950494" y="299850"/>
        <a:ext cx="2059680" cy="998767"/>
      </dsp:txXfrm>
    </dsp:sp>
    <dsp:sp modelId="{63DB0EE7-B481-48E2-A3E2-042F2D90AADD}">
      <dsp:nvSpPr>
        <dsp:cNvPr id="0" name=""/>
        <dsp:cNvSpPr/>
      </dsp:nvSpPr>
      <dsp:spPr>
        <a:xfrm>
          <a:off x="5100133"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03280" y="1998066"/>
        <a:ext cx="42436" cy="42436"/>
      </dsp:txXfrm>
    </dsp:sp>
    <dsp:sp modelId="{C41E15B4-E602-43D6-A9B5-5739217E8FCF}">
      <dsp:nvSpPr>
        <dsp:cNvPr id="0" name=""/>
        <dsp:cNvSpPr/>
      </dsp:nvSpPr>
      <dsp:spPr>
        <a:xfrm>
          <a:off x="5948864"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操作工程が少なく操作が大まか</a:t>
          </a:r>
        </a:p>
      </dsp:txBody>
      <dsp:txXfrm>
        <a:off x="5979937" y="1519900"/>
        <a:ext cx="2059680" cy="998767"/>
      </dsp:txXfrm>
    </dsp:sp>
    <dsp:sp modelId="{BF8A32F9-39B3-4FAF-996A-6FF1B698DB2D}">
      <dsp:nvSpPr>
        <dsp:cNvPr id="0" name=""/>
        <dsp:cNvSpPr/>
      </dsp:nvSpPr>
      <dsp:spPr>
        <a:xfrm>
          <a:off x="8070690"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1998066"/>
        <a:ext cx="42436" cy="42436"/>
      </dsp:txXfrm>
    </dsp:sp>
    <dsp:sp modelId="{2F42EF6E-1B2F-4084-8306-FBE43DC198E5}">
      <dsp:nvSpPr>
        <dsp:cNvPr id="0" name=""/>
        <dsp:cNvSpPr/>
      </dsp:nvSpPr>
      <dsp:spPr>
        <a:xfrm>
          <a:off x="8919421"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操作が面倒と感じにくい</a:t>
          </a:r>
        </a:p>
      </dsp:txBody>
      <dsp:txXfrm>
        <a:off x="8950494" y="1519900"/>
        <a:ext cx="2059680" cy="998767"/>
      </dsp:txXfrm>
    </dsp:sp>
    <dsp:sp modelId="{3CFFF44A-0A8C-4A03-977A-E28974414134}">
      <dsp:nvSpPr>
        <dsp:cNvPr id="0" name=""/>
        <dsp:cNvSpPr/>
      </dsp:nvSpPr>
      <dsp:spPr>
        <a:xfrm rot="3310531">
          <a:off x="4781386" y="260566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2592153"/>
        <a:ext cx="74311" cy="74311"/>
      </dsp:txXfrm>
    </dsp:sp>
    <dsp:sp modelId="{CFB58998-0F96-4DD8-B754-CE08F53ACF6B}">
      <dsp:nvSpPr>
        <dsp:cNvPr id="0" name=""/>
        <dsp:cNvSpPr/>
      </dsp:nvSpPr>
      <dsp:spPr>
        <a:xfrm>
          <a:off x="5948864"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キリを付けづらく続きが気になる</a:t>
          </a:r>
        </a:p>
      </dsp:txBody>
      <dsp:txXfrm>
        <a:off x="5979937" y="2739951"/>
        <a:ext cx="2059680" cy="998767"/>
      </dsp:txXfrm>
    </dsp:sp>
    <dsp:sp modelId="{B9C5A511-4683-4D17-AEDC-84F577020BC2}">
      <dsp:nvSpPr>
        <dsp:cNvPr id="0" name=""/>
        <dsp:cNvSpPr/>
      </dsp:nvSpPr>
      <dsp:spPr>
        <a:xfrm>
          <a:off x="8070690" y="3215692"/>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3218116"/>
        <a:ext cx="42436" cy="42436"/>
      </dsp:txXfrm>
    </dsp:sp>
    <dsp:sp modelId="{BC1742DB-3488-4AA3-8622-64A6F6FF7BEF}">
      <dsp:nvSpPr>
        <dsp:cNvPr id="0" name=""/>
        <dsp:cNvSpPr/>
      </dsp:nvSpPr>
      <dsp:spPr>
        <a:xfrm>
          <a:off x="8919421"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利用継続意向が高い</a:t>
          </a:r>
        </a:p>
      </dsp:txBody>
      <dsp:txXfrm>
        <a:off x="8950494" y="2739951"/>
        <a:ext cx="2059680" cy="9987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81AE-FB7E-4A5B-BC17-1ACA52CB4A8A}">
      <dsp:nvSpPr>
        <dsp:cNvPr id="0" name=""/>
        <dsp:cNvSpPr/>
      </dsp:nvSpPr>
      <dsp:spPr>
        <a:xfrm>
          <a:off x="7750" y="878802"/>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u="none" strike="noStrike" kern="1200" cap="none" baseline="0" noProof="0" dirty="0">
              <a:solidFill>
                <a:schemeClr val="tx1"/>
              </a:solidFill>
              <a:latin typeface="Meiryo" charset="-128"/>
              <a:ea typeface="Meiryo" charset="-128"/>
              <a:cs typeface="Meiryo" charset="-128"/>
            </a:rPr>
            <a:t>隙間時間でのスマホEC利用</a:t>
          </a:r>
        </a:p>
      </dsp:txBody>
      <dsp:txXfrm>
        <a:off x="38823" y="909875"/>
        <a:ext cx="2059680" cy="998767"/>
      </dsp:txXfrm>
    </dsp:sp>
    <dsp:sp modelId="{109E9593-5470-4227-9032-D956281353B6}">
      <dsp:nvSpPr>
        <dsp:cNvPr id="0" name=""/>
        <dsp:cNvSpPr/>
      </dsp:nvSpPr>
      <dsp:spPr>
        <a:xfrm rot="19457599">
          <a:off x="2031334" y="1080604"/>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078116"/>
        <a:ext cx="52260" cy="52260"/>
      </dsp:txXfrm>
    </dsp:sp>
    <dsp:sp modelId="{5312DFE1-B8EE-4B71-A9E8-7C7FDD54A307}">
      <dsp:nvSpPr>
        <dsp:cNvPr id="0" name=""/>
        <dsp:cNvSpPr/>
      </dsp:nvSpPr>
      <dsp:spPr>
        <a:xfrm>
          <a:off x="2978307"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ページネーション</a:t>
          </a:r>
          <a:endParaRPr lang="en-US" sz="2000" b="1" i="0" kern="1200" dirty="0">
            <a:solidFill>
              <a:schemeClr val="tx1"/>
            </a:solidFill>
            <a:latin typeface="Meiryo" charset="-128"/>
            <a:ea typeface="Meiryo" charset="-128"/>
            <a:cs typeface="Meiryo" charset="-128"/>
          </a:endParaRPr>
        </a:p>
      </dsp:txBody>
      <dsp:txXfrm>
        <a:off x="3009380" y="299850"/>
        <a:ext cx="2059680" cy="998767"/>
      </dsp:txXfrm>
    </dsp:sp>
    <dsp:sp modelId="{A6E66BA3-9CA0-494E-9AEA-DA98F385C0DA}">
      <dsp:nvSpPr>
        <dsp:cNvPr id="0" name=""/>
        <dsp:cNvSpPr/>
      </dsp:nvSpPr>
      <dsp:spPr>
        <a:xfrm rot="2142401">
          <a:off x="2031334" y="1690629"/>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688141"/>
        <a:ext cx="52260" cy="52260"/>
      </dsp:txXfrm>
    </dsp:sp>
    <dsp:sp modelId="{8EB8EB2D-F208-455F-9E00-3770DBB9790B}">
      <dsp:nvSpPr>
        <dsp:cNvPr id="0" name=""/>
        <dsp:cNvSpPr/>
      </dsp:nvSpPr>
      <dsp:spPr>
        <a:xfrm>
          <a:off x="2978307"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a:solidFill>
                <a:schemeClr val="tx1"/>
              </a:solidFill>
              <a:latin typeface="Meiryo" charset="-128"/>
              <a:ea typeface="Meiryo" charset="-128"/>
              <a:cs typeface="Meiryo" charset="-128"/>
            </a:rPr>
            <a:t>無限スクロール</a:t>
          </a:r>
          <a:endParaRPr lang="en-US" sz="2000" b="1" i="0" kern="1200">
            <a:solidFill>
              <a:schemeClr val="tx1"/>
            </a:solidFill>
            <a:latin typeface="Meiryo" charset="-128"/>
            <a:ea typeface="Meiryo" charset="-128"/>
            <a:cs typeface="Meiryo" charset="-128"/>
          </a:endParaRPr>
        </a:p>
      </dsp:txBody>
      <dsp:txXfrm>
        <a:off x="3009380" y="1519900"/>
        <a:ext cx="2059680" cy="998767"/>
      </dsp:txXfrm>
    </dsp:sp>
    <dsp:sp modelId="{71EF52F3-E307-4EBF-9341-30BA1B1E118A}">
      <dsp:nvSpPr>
        <dsp:cNvPr id="0" name=""/>
        <dsp:cNvSpPr/>
      </dsp:nvSpPr>
      <dsp:spPr>
        <a:xfrm rot="18289469">
          <a:off x="4781386" y="138561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1372103"/>
        <a:ext cx="74311" cy="74311"/>
      </dsp:txXfrm>
    </dsp:sp>
    <dsp:sp modelId="{A1F67444-CC94-4BB9-946B-C16CB979E799}">
      <dsp:nvSpPr>
        <dsp:cNvPr id="0" name=""/>
        <dsp:cNvSpPr/>
      </dsp:nvSpPr>
      <dsp:spPr>
        <a:xfrm>
          <a:off x="5948864"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スムーズに表示・操作できる</a:t>
          </a:r>
        </a:p>
      </dsp:txBody>
      <dsp:txXfrm>
        <a:off x="5979937" y="299850"/>
        <a:ext cx="2059680" cy="998767"/>
      </dsp:txXfrm>
    </dsp:sp>
    <dsp:sp modelId="{8F7D7FE0-77F2-4246-B598-C5F21771CBE6}">
      <dsp:nvSpPr>
        <dsp:cNvPr id="0" name=""/>
        <dsp:cNvSpPr/>
      </dsp:nvSpPr>
      <dsp:spPr>
        <a:xfrm>
          <a:off x="8070690" y="77559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778016"/>
        <a:ext cx="42436" cy="42436"/>
      </dsp:txXfrm>
    </dsp:sp>
    <dsp:sp modelId="{CEA29472-8A45-4E32-AA34-F5C6F15ADAB5}">
      <dsp:nvSpPr>
        <dsp:cNvPr id="0" name=""/>
        <dsp:cNvSpPr/>
      </dsp:nvSpPr>
      <dsp:spPr>
        <a:xfrm>
          <a:off x="8919421"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単位時間での閲覧商品数が多い</a:t>
          </a:r>
        </a:p>
      </dsp:txBody>
      <dsp:txXfrm>
        <a:off x="8950494" y="299850"/>
        <a:ext cx="2059680" cy="998767"/>
      </dsp:txXfrm>
    </dsp:sp>
    <dsp:sp modelId="{63DB0EE7-B481-48E2-A3E2-042F2D90AADD}">
      <dsp:nvSpPr>
        <dsp:cNvPr id="0" name=""/>
        <dsp:cNvSpPr/>
      </dsp:nvSpPr>
      <dsp:spPr>
        <a:xfrm>
          <a:off x="5100133"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03280" y="1998066"/>
        <a:ext cx="42436" cy="42436"/>
      </dsp:txXfrm>
    </dsp:sp>
    <dsp:sp modelId="{C41E15B4-E602-43D6-A9B5-5739217E8FCF}">
      <dsp:nvSpPr>
        <dsp:cNvPr id="0" name=""/>
        <dsp:cNvSpPr/>
      </dsp:nvSpPr>
      <dsp:spPr>
        <a:xfrm>
          <a:off x="5948864"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操作工程が少なく操作が大まか</a:t>
          </a:r>
        </a:p>
      </dsp:txBody>
      <dsp:txXfrm>
        <a:off x="5979937" y="1519900"/>
        <a:ext cx="2059680" cy="998767"/>
      </dsp:txXfrm>
    </dsp:sp>
    <dsp:sp modelId="{BF8A32F9-39B3-4FAF-996A-6FF1B698DB2D}">
      <dsp:nvSpPr>
        <dsp:cNvPr id="0" name=""/>
        <dsp:cNvSpPr/>
      </dsp:nvSpPr>
      <dsp:spPr>
        <a:xfrm>
          <a:off x="8070690"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1998066"/>
        <a:ext cx="42436" cy="42436"/>
      </dsp:txXfrm>
    </dsp:sp>
    <dsp:sp modelId="{2F42EF6E-1B2F-4084-8306-FBE43DC198E5}">
      <dsp:nvSpPr>
        <dsp:cNvPr id="0" name=""/>
        <dsp:cNvSpPr/>
      </dsp:nvSpPr>
      <dsp:spPr>
        <a:xfrm>
          <a:off x="8919421"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操作が面倒と感じにくい</a:t>
          </a:r>
        </a:p>
      </dsp:txBody>
      <dsp:txXfrm>
        <a:off x="8950494" y="1519900"/>
        <a:ext cx="2059680" cy="998767"/>
      </dsp:txXfrm>
    </dsp:sp>
    <dsp:sp modelId="{3CFFF44A-0A8C-4A03-977A-E28974414134}">
      <dsp:nvSpPr>
        <dsp:cNvPr id="0" name=""/>
        <dsp:cNvSpPr/>
      </dsp:nvSpPr>
      <dsp:spPr>
        <a:xfrm rot="3310531">
          <a:off x="4781386" y="260566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2592153"/>
        <a:ext cx="74311" cy="74311"/>
      </dsp:txXfrm>
    </dsp:sp>
    <dsp:sp modelId="{CFB58998-0F96-4DD8-B754-CE08F53ACF6B}">
      <dsp:nvSpPr>
        <dsp:cNvPr id="0" name=""/>
        <dsp:cNvSpPr/>
      </dsp:nvSpPr>
      <dsp:spPr>
        <a:xfrm>
          <a:off x="5948864"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キリを付けづらく続きが気になる</a:t>
          </a:r>
        </a:p>
      </dsp:txBody>
      <dsp:txXfrm>
        <a:off x="5979937" y="2739951"/>
        <a:ext cx="2059680" cy="998767"/>
      </dsp:txXfrm>
    </dsp:sp>
    <dsp:sp modelId="{B9C5A511-4683-4D17-AEDC-84F577020BC2}">
      <dsp:nvSpPr>
        <dsp:cNvPr id="0" name=""/>
        <dsp:cNvSpPr/>
      </dsp:nvSpPr>
      <dsp:spPr>
        <a:xfrm>
          <a:off x="8070690" y="3215692"/>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3218116"/>
        <a:ext cx="42436" cy="42436"/>
      </dsp:txXfrm>
    </dsp:sp>
    <dsp:sp modelId="{BC1742DB-3488-4AA3-8622-64A6F6FF7BEF}">
      <dsp:nvSpPr>
        <dsp:cNvPr id="0" name=""/>
        <dsp:cNvSpPr/>
      </dsp:nvSpPr>
      <dsp:spPr>
        <a:xfrm>
          <a:off x="8919421"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利用継続意向が高い</a:t>
          </a:r>
        </a:p>
      </dsp:txBody>
      <dsp:txXfrm>
        <a:off x="8950494" y="2739951"/>
        <a:ext cx="2059680" cy="9987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E081AE-FB7E-4A5B-BC17-1ACA52CB4A8A}">
      <dsp:nvSpPr>
        <dsp:cNvPr id="0" name=""/>
        <dsp:cNvSpPr/>
      </dsp:nvSpPr>
      <dsp:spPr>
        <a:xfrm>
          <a:off x="7750" y="878802"/>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u="none" strike="noStrike" kern="1200" cap="none" baseline="0" noProof="0" dirty="0">
              <a:solidFill>
                <a:schemeClr val="tx1"/>
              </a:solidFill>
              <a:latin typeface="Meiryo" charset="-128"/>
              <a:ea typeface="Meiryo" charset="-128"/>
              <a:cs typeface="Meiryo" charset="-128"/>
            </a:rPr>
            <a:t>隙間時間でのスマホEC利用</a:t>
          </a:r>
        </a:p>
      </dsp:txBody>
      <dsp:txXfrm>
        <a:off x="38823" y="909875"/>
        <a:ext cx="2059680" cy="998767"/>
      </dsp:txXfrm>
    </dsp:sp>
    <dsp:sp modelId="{109E9593-5470-4227-9032-D956281353B6}">
      <dsp:nvSpPr>
        <dsp:cNvPr id="0" name=""/>
        <dsp:cNvSpPr/>
      </dsp:nvSpPr>
      <dsp:spPr>
        <a:xfrm rot="19457599">
          <a:off x="2031334" y="1080604"/>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078116"/>
        <a:ext cx="52260" cy="52260"/>
      </dsp:txXfrm>
    </dsp:sp>
    <dsp:sp modelId="{5312DFE1-B8EE-4B71-A9E8-7C7FDD54A307}">
      <dsp:nvSpPr>
        <dsp:cNvPr id="0" name=""/>
        <dsp:cNvSpPr/>
      </dsp:nvSpPr>
      <dsp:spPr>
        <a:xfrm>
          <a:off x="2978307"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ページネーション</a:t>
          </a:r>
          <a:endParaRPr lang="en-US" sz="2000" b="1" i="0" kern="1200" dirty="0">
            <a:solidFill>
              <a:schemeClr val="tx1"/>
            </a:solidFill>
            <a:latin typeface="Meiryo" charset="-128"/>
            <a:ea typeface="Meiryo" charset="-128"/>
            <a:cs typeface="Meiryo" charset="-128"/>
          </a:endParaRPr>
        </a:p>
      </dsp:txBody>
      <dsp:txXfrm>
        <a:off x="3009380" y="299850"/>
        <a:ext cx="2059680" cy="998767"/>
      </dsp:txXfrm>
    </dsp:sp>
    <dsp:sp modelId="{A6E66BA3-9CA0-494E-9AEA-DA98F385C0DA}">
      <dsp:nvSpPr>
        <dsp:cNvPr id="0" name=""/>
        <dsp:cNvSpPr/>
      </dsp:nvSpPr>
      <dsp:spPr>
        <a:xfrm rot="2142401">
          <a:off x="2031334" y="1690629"/>
          <a:ext cx="1045214" cy="47285"/>
        </a:xfrm>
        <a:custGeom>
          <a:avLst/>
          <a:gdLst/>
          <a:ahLst/>
          <a:cxnLst/>
          <a:rect l="0" t="0" r="0" b="0"/>
          <a:pathLst>
            <a:path>
              <a:moveTo>
                <a:pt x="0" y="23642"/>
              </a:moveTo>
              <a:lnTo>
                <a:pt x="1045214" y="23642"/>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527811" y="1688141"/>
        <a:ext cx="52260" cy="52260"/>
      </dsp:txXfrm>
    </dsp:sp>
    <dsp:sp modelId="{8EB8EB2D-F208-455F-9E00-3770DBB9790B}">
      <dsp:nvSpPr>
        <dsp:cNvPr id="0" name=""/>
        <dsp:cNvSpPr/>
      </dsp:nvSpPr>
      <dsp:spPr>
        <a:xfrm>
          <a:off x="2978307"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a:solidFill>
                <a:schemeClr val="tx1"/>
              </a:solidFill>
              <a:latin typeface="Meiryo" charset="-128"/>
              <a:ea typeface="Meiryo" charset="-128"/>
              <a:cs typeface="Meiryo" charset="-128"/>
            </a:rPr>
            <a:t>無限スクロール</a:t>
          </a:r>
          <a:endParaRPr lang="en-US" sz="2000" b="1" i="0" kern="1200">
            <a:solidFill>
              <a:schemeClr val="tx1"/>
            </a:solidFill>
            <a:latin typeface="Meiryo" charset="-128"/>
            <a:ea typeface="Meiryo" charset="-128"/>
            <a:cs typeface="Meiryo" charset="-128"/>
          </a:endParaRPr>
        </a:p>
      </dsp:txBody>
      <dsp:txXfrm>
        <a:off x="3009380" y="1519900"/>
        <a:ext cx="2059680" cy="998767"/>
      </dsp:txXfrm>
    </dsp:sp>
    <dsp:sp modelId="{71EF52F3-E307-4EBF-9341-30BA1B1E118A}">
      <dsp:nvSpPr>
        <dsp:cNvPr id="0" name=""/>
        <dsp:cNvSpPr/>
      </dsp:nvSpPr>
      <dsp:spPr>
        <a:xfrm rot="18289469">
          <a:off x="4781386" y="138561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1372103"/>
        <a:ext cx="74311" cy="74311"/>
      </dsp:txXfrm>
    </dsp:sp>
    <dsp:sp modelId="{A1F67444-CC94-4BB9-946B-C16CB979E799}">
      <dsp:nvSpPr>
        <dsp:cNvPr id="0" name=""/>
        <dsp:cNvSpPr/>
      </dsp:nvSpPr>
      <dsp:spPr>
        <a:xfrm>
          <a:off x="5948864"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スムーズに表示・操作できる</a:t>
          </a:r>
        </a:p>
      </dsp:txBody>
      <dsp:txXfrm>
        <a:off x="5979937" y="299850"/>
        <a:ext cx="2059680" cy="998767"/>
      </dsp:txXfrm>
    </dsp:sp>
    <dsp:sp modelId="{8F7D7FE0-77F2-4246-B598-C5F21771CBE6}">
      <dsp:nvSpPr>
        <dsp:cNvPr id="0" name=""/>
        <dsp:cNvSpPr/>
      </dsp:nvSpPr>
      <dsp:spPr>
        <a:xfrm>
          <a:off x="8070690" y="77559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778016"/>
        <a:ext cx="42436" cy="42436"/>
      </dsp:txXfrm>
    </dsp:sp>
    <dsp:sp modelId="{CEA29472-8A45-4E32-AA34-F5C6F15ADAB5}">
      <dsp:nvSpPr>
        <dsp:cNvPr id="0" name=""/>
        <dsp:cNvSpPr/>
      </dsp:nvSpPr>
      <dsp:spPr>
        <a:xfrm>
          <a:off x="8919421" y="26877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単位時間での閲覧商品数が多い</a:t>
          </a:r>
        </a:p>
      </dsp:txBody>
      <dsp:txXfrm>
        <a:off x="8950494" y="299850"/>
        <a:ext cx="2059680" cy="998767"/>
      </dsp:txXfrm>
    </dsp:sp>
    <dsp:sp modelId="{63DB0EE7-B481-48E2-A3E2-042F2D90AADD}">
      <dsp:nvSpPr>
        <dsp:cNvPr id="0" name=""/>
        <dsp:cNvSpPr/>
      </dsp:nvSpPr>
      <dsp:spPr>
        <a:xfrm>
          <a:off x="5100133"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503280" y="1998066"/>
        <a:ext cx="42436" cy="42436"/>
      </dsp:txXfrm>
    </dsp:sp>
    <dsp:sp modelId="{C41E15B4-E602-43D6-A9B5-5739217E8FCF}">
      <dsp:nvSpPr>
        <dsp:cNvPr id="0" name=""/>
        <dsp:cNvSpPr/>
      </dsp:nvSpPr>
      <dsp:spPr>
        <a:xfrm>
          <a:off x="5948864"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操作工程が少なく操作が大まか</a:t>
          </a:r>
        </a:p>
      </dsp:txBody>
      <dsp:txXfrm>
        <a:off x="5979937" y="1519900"/>
        <a:ext cx="2059680" cy="998767"/>
      </dsp:txXfrm>
    </dsp:sp>
    <dsp:sp modelId="{BF8A32F9-39B3-4FAF-996A-6FF1B698DB2D}">
      <dsp:nvSpPr>
        <dsp:cNvPr id="0" name=""/>
        <dsp:cNvSpPr/>
      </dsp:nvSpPr>
      <dsp:spPr>
        <a:xfrm>
          <a:off x="8070690" y="1995641"/>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1998066"/>
        <a:ext cx="42436" cy="42436"/>
      </dsp:txXfrm>
    </dsp:sp>
    <dsp:sp modelId="{2F42EF6E-1B2F-4084-8306-FBE43DC198E5}">
      <dsp:nvSpPr>
        <dsp:cNvPr id="0" name=""/>
        <dsp:cNvSpPr/>
      </dsp:nvSpPr>
      <dsp:spPr>
        <a:xfrm>
          <a:off x="8919421" y="1488827"/>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操作が面倒と感じにくい</a:t>
          </a:r>
        </a:p>
      </dsp:txBody>
      <dsp:txXfrm>
        <a:off x="8950494" y="1519900"/>
        <a:ext cx="2059680" cy="998767"/>
      </dsp:txXfrm>
    </dsp:sp>
    <dsp:sp modelId="{3CFFF44A-0A8C-4A03-977A-E28974414134}">
      <dsp:nvSpPr>
        <dsp:cNvPr id="0" name=""/>
        <dsp:cNvSpPr/>
      </dsp:nvSpPr>
      <dsp:spPr>
        <a:xfrm rot="3310531">
          <a:off x="4781386" y="2605666"/>
          <a:ext cx="1486225" cy="47285"/>
        </a:xfrm>
        <a:custGeom>
          <a:avLst/>
          <a:gdLst/>
          <a:ahLst/>
          <a:cxnLst/>
          <a:rect l="0" t="0" r="0" b="0"/>
          <a:pathLst>
            <a:path>
              <a:moveTo>
                <a:pt x="0" y="23642"/>
              </a:moveTo>
              <a:lnTo>
                <a:pt x="1486225"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5487343" y="2592153"/>
        <a:ext cx="74311" cy="74311"/>
      </dsp:txXfrm>
    </dsp:sp>
    <dsp:sp modelId="{CFB58998-0F96-4DD8-B754-CE08F53ACF6B}">
      <dsp:nvSpPr>
        <dsp:cNvPr id="0" name=""/>
        <dsp:cNvSpPr/>
      </dsp:nvSpPr>
      <dsp:spPr>
        <a:xfrm>
          <a:off x="5948864"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キリを付けづらく続きが気になる</a:t>
          </a:r>
        </a:p>
      </dsp:txBody>
      <dsp:txXfrm>
        <a:off x="5979937" y="2739951"/>
        <a:ext cx="2059680" cy="998767"/>
      </dsp:txXfrm>
    </dsp:sp>
    <dsp:sp modelId="{B9C5A511-4683-4D17-AEDC-84F577020BC2}">
      <dsp:nvSpPr>
        <dsp:cNvPr id="0" name=""/>
        <dsp:cNvSpPr/>
      </dsp:nvSpPr>
      <dsp:spPr>
        <a:xfrm>
          <a:off x="8070690" y="3215692"/>
          <a:ext cx="848730" cy="47285"/>
        </a:xfrm>
        <a:custGeom>
          <a:avLst/>
          <a:gdLst/>
          <a:ahLst/>
          <a:cxnLst/>
          <a:rect l="0" t="0" r="0" b="0"/>
          <a:pathLst>
            <a:path>
              <a:moveTo>
                <a:pt x="0" y="23642"/>
              </a:moveTo>
              <a:lnTo>
                <a:pt x="848730" y="23642"/>
              </a:lnTo>
            </a:path>
          </a:pathLst>
        </a:custGeom>
        <a:noFill/>
        <a:ln w="15875"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8473837" y="3218116"/>
        <a:ext cx="42436" cy="42436"/>
      </dsp:txXfrm>
    </dsp:sp>
    <dsp:sp modelId="{BC1742DB-3488-4AA3-8622-64A6F6FF7BEF}">
      <dsp:nvSpPr>
        <dsp:cNvPr id="0" name=""/>
        <dsp:cNvSpPr/>
      </dsp:nvSpPr>
      <dsp:spPr>
        <a:xfrm>
          <a:off x="8919421" y="2708878"/>
          <a:ext cx="2121826" cy="106091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rtl="0">
            <a:lnSpc>
              <a:spcPct val="90000"/>
            </a:lnSpc>
            <a:spcBef>
              <a:spcPct val="0"/>
            </a:spcBef>
            <a:spcAft>
              <a:spcPct val="35000"/>
            </a:spcAft>
            <a:buNone/>
          </a:pPr>
          <a:r>
            <a:rPr lang="ja-JP" altLang="en-US" sz="2000" b="1" i="0" kern="1200" dirty="0">
              <a:solidFill>
                <a:schemeClr val="tx1"/>
              </a:solidFill>
              <a:latin typeface="Meiryo" charset="-128"/>
              <a:ea typeface="Meiryo" charset="-128"/>
              <a:cs typeface="Meiryo" charset="-128"/>
            </a:rPr>
            <a:t>利用継続意向が高い</a:t>
          </a:r>
        </a:p>
      </dsp:txBody>
      <dsp:txXfrm>
        <a:off x="8950494" y="2739951"/>
        <a:ext cx="2059680" cy="99876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2FDCB-4DA2-0A49-903A-B2E197565980}"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AAB70-6F46-F14F-97C1-8366B375E03D}" type="slidenum">
              <a:rPr kumimoji="1" lang="ja-JP" altLang="en-US" smtClean="0"/>
              <a:t>‹#›</a:t>
            </a:fld>
            <a:endParaRPr kumimoji="1" lang="ja-JP" altLang="en-US"/>
          </a:p>
        </p:txBody>
      </p:sp>
    </p:spTree>
    <p:extLst>
      <p:ext uri="{BB962C8B-B14F-4D97-AF65-F5344CB8AC3E}">
        <p14:creationId xmlns:p14="http://schemas.microsoft.com/office/powerpoint/2010/main" val="18994442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EAAB70-6F46-F14F-97C1-8366B375E03D}" type="slidenum">
              <a:rPr kumimoji="1" lang="ja-JP" altLang="en-US" smtClean="0"/>
              <a:t>1</a:t>
            </a:fld>
            <a:endParaRPr kumimoji="1" lang="ja-JP" altLang="en-US"/>
          </a:p>
        </p:txBody>
      </p:sp>
    </p:spTree>
    <p:extLst>
      <p:ext uri="{BB962C8B-B14F-4D97-AF65-F5344CB8AC3E}">
        <p14:creationId xmlns:p14="http://schemas.microsoft.com/office/powerpoint/2010/main" val="1897379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EAAB70-6F46-F14F-97C1-8366B375E03D}" type="slidenum">
              <a:rPr kumimoji="1" lang="ja-JP" altLang="en-US" smtClean="0"/>
              <a:t>2</a:t>
            </a:fld>
            <a:endParaRPr kumimoji="1" lang="ja-JP" altLang="en-US"/>
          </a:p>
        </p:txBody>
      </p:sp>
    </p:spTree>
    <p:extLst>
      <p:ext uri="{BB962C8B-B14F-4D97-AF65-F5344CB8AC3E}">
        <p14:creationId xmlns:p14="http://schemas.microsoft.com/office/powerpoint/2010/main" val="873853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EAAB70-6F46-F14F-97C1-8366B375E03D}" type="slidenum">
              <a:rPr kumimoji="1" lang="ja-JP" altLang="en-US" smtClean="0"/>
              <a:t>3</a:t>
            </a:fld>
            <a:endParaRPr kumimoji="1" lang="ja-JP" altLang="en-US"/>
          </a:p>
        </p:txBody>
      </p:sp>
    </p:spTree>
    <p:extLst>
      <p:ext uri="{BB962C8B-B14F-4D97-AF65-F5344CB8AC3E}">
        <p14:creationId xmlns:p14="http://schemas.microsoft.com/office/powerpoint/2010/main" val="1264770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977AC6B5-C317-2A4E-9C8B-8BD0CA8D6A3A}" type="datetime1">
              <a:rPr lang="ja-JP" altLang="en-US" smtClean="0"/>
              <a:t>2019/12/19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948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DFD168F-83A3-CD42-83F3-1BE2727F38CF}" type="datetime1">
              <a:rPr lang="ja-JP" altLang="en-US" smtClean="0"/>
              <a:t>2019/12/19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718334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0F1B56-EF60-964A-B95E-4B6D0326EC44}" type="datetime1">
              <a:rPr lang="ja-JP" altLang="en-US" smtClean="0"/>
              <a:t>2019/12/19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667482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8A3B35-DA46-354D-BAE6-F816E9BDAA83}" type="datetime1">
              <a:rPr lang="ja-JP" altLang="en-US" smtClean="0"/>
              <a:t>2019/12/19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a:p>
        </p:txBody>
      </p:sp>
    </p:spTree>
    <p:extLst>
      <p:ext uri="{BB962C8B-B14F-4D97-AF65-F5344CB8AC3E}">
        <p14:creationId xmlns:p14="http://schemas.microsoft.com/office/powerpoint/2010/main" val="434946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40CDD66-1D37-5C4A-8249-6B3ACE490B8F}" type="datetime1">
              <a:rPr lang="ja-JP" altLang="en-US" smtClean="0"/>
              <a:t>2019/12/19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3363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F589067-A3C3-0C46-BCBE-4CF31E51710E}" type="datetime1">
              <a:rPr lang="ja-JP" altLang="en-US" smtClean="0"/>
              <a:t>2019/12/19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430489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E9B2141-D32F-1147-94DB-F412C3145B14}" type="datetime1">
              <a:rPr lang="ja-JP" altLang="en-US" smtClean="0"/>
              <a:t>2019/12/19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2941131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C1B8302-E41D-DE42-85E7-C7144A18FBD9}" type="datetime1">
              <a:rPr lang="ja-JP" altLang="en-US" smtClean="0"/>
              <a:t>2019/12/19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1705417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1F71139-302A-EE47-925A-43CF2F59125E}" type="datetime1">
              <a:rPr lang="ja-JP" altLang="en-US" smtClean="0"/>
              <a:t>2019/12/19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a:p>
        </p:txBody>
      </p:sp>
    </p:spTree>
    <p:extLst>
      <p:ext uri="{BB962C8B-B14F-4D97-AF65-F5344CB8AC3E}">
        <p14:creationId xmlns:p14="http://schemas.microsoft.com/office/powerpoint/2010/main" val="2060303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89F6B9B-8E84-C74D-BC93-998049051DD4}" type="datetime1">
              <a:rPr lang="ja-JP" altLang="en-US" smtClean="0"/>
              <a:t>2019/12/19</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a:p>
        </p:txBody>
      </p:sp>
    </p:spTree>
    <p:extLst>
      <p:ext uri="{BB962C8B-B14F-4D97-AF65-F5344CB8AC3E}">
        <p14:creationId xmlns:p14="http://schemas.microsoft.com/office/powerpoint/2010/main" val="23065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8541F2A-A6C4-674B-B812-3546C932E853}" type="datetime1">
              <a:rPr lang="ja-JP" altLang="en-US" smtClean="0"/>
              <a:t>2019/12/19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extLst>
      <p:ext uri="{BB962C8B-B14F-4D97-AF65-F5344CB8AC3E}">
        <p14:creationId xmlns:p14="http://schemas.microsoft.com/office/powerpoint/2010/main" val="980922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34B0943-73D7-724B-97B2-FC2C44469936}" type="datetime1">
              <a:rPr lang="ja-JP" altLang="en-US" smtClean="0"/>
              <a:t>2019/12/19</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3553200"/>
      </p:ext>
    </p:extLst>
  </p:cSld>
  <p:clrMap bg1="lt1" tx1="dk1" bg2="lt2" tx2="dk2" accent1="accent1" accent2="accent2" accent3="accent3" accent4="accent4" accent5="accent5" accent6="accent6" hlink="hlink" folHlink="folHlink"/>
  <p:sldLayoutIdLst>
    <p:sldLayoutId id="2147484414" r:id="rId1"/>
    <p:sldLayoutId id="2147484415" r:id="rId2"/>
    <p:sldLayoutId id="2147484416" r:id="rId3"/>
    <p:sldLayoutId id="2147484417" r:id="rId4"/>
    <p:sldLayoutId id="2147484418" r:id="rId5"/>
    <p:sldLayoutId id="2147484419" r:id="rId6"/>
    <p:sldLayoutId id="2147484420" r:id="rId7"/>
    <p:sldLayoutId id="2147484421" r:id="rId8"/>
    <p:sldLayoutId id="2147484422" r:id="rId9"/>
    <p:sldLayoutId id="2147484423" r:id="rId10"/>
    <p:sldLayoutId id="2147484424"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comments" Target="../comments/commen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kotobank.jp/word/%E3%82%A4%E3%83%B3%E3%82%BF%E3%83%BC%E3%83%8D%E3%83%83%E3%83%88-84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hyperlink" Target="https://uxmilk.jp/50150"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hyperlink" Target="https://www.torimochi.jp/683/" TargetMode="Externa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hyperlink" Target="https://morilyn.com/archives/2948" TargetMode="Externa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lidea.today/articles/002134"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8.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hyperlink" Target="https://www.fnn.jp/posts/000000004_000047896/201910291408_PRT_PRT" TargetMode="Externa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ja.wikipedia.org/wiki/%E3%83%96%E3%83%AB%E3%83%BC%E3%83%9E%E3%83%BB%E3%83%84%E3%82%A1%E3%82%A4%E3%82%AC%E3%83%AB%E3%83%8B%E3%82%AF"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blog.flavor-inc.co.jp/entry/2015-04-30.php"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hyperlink" Target="https://webtan.impress.co.jp/n/2012/12/04/14279" TargetMode="External"/><Relationship Id="rId2" Type="http://schemas.openxmlformats.org/officeDocument/2006/relationships/hyperlink" Target="https://www.activecore.jp/column/number_7/"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blog.flavor-inc.co.jp/entry/2015-04-30.php" TargetMode="External"/><Relationship Id="rId2" Type="http://schemas.openxmlformats.org/officeDocument/2006/relationships/image" Target="../media/image5.gif"/><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6.xml"/><Relationship Id="rId4" Type="http://schemas.openxmlformats.org/officeDocument/2006/relationships/image" Target="../media/image36.png"/></Relationships>
</file>

<file path=ppt/slides/_rels/slide6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8" Type="http://schemas.openxmlformats.org/officeDocument/2006/relationships/hyperlink" Target="http://sunhttps:/www.sunbridge.com/blog/marketingautomation/marketing_automation_reason_to_start_asap/" TargetMode="External"/><Relationship Id="rId3" Type="http://schemas.openxmlformats.org/officeDocument/2006/relationships/hyperlink" Target="https://goworkship.com/magazine/infinite-scrolling-vs-pagination/" TargetMode="External"/><Relationship Id="rId7" Type="http://schemas.openxmlformats.org/officeDocument/2006/relationships/hyperlink" Target="https://affiliate-jpn.com/archives/7713" TargetMode="External"/><Relationship Id="rId2" Type="http://schemas.openxmlformats.org/officeDocument/2006/relationships/hyperlink" Target="https://uxmilk.jp/50150" TargetMode="External"/><Relationship Id="rId1" Type="http://schemas.openxmlformats.org/officeDocument/2006/relationships/slideLayout" Target="../slideLayouts/slideLayout6.xml"/><Relationship Id="rId6" Type="http://schemas.openxmlformats.org/officeDocument/2006/relationships/hyperlink" Target="https://kotobank.jp/word/%E7%84%A1%E9%99%90%E3%82%B9%E3%82%AF%E3%83%AD%E3%83%BC%E3%83%AB-1830900" TargetMode="External"/><Relationship Id="rId5" Type="http://schemas.openxmlformats.org/officeDocument/2006/relationships/hyperlink" Target="https://kotobank.jp/word/%E3%83%9A%E3%83%BC%E3%82%B8%E3%83%8D%E3%83%BC%E3%82%B7%E3%83%A7%E3%83%B3-624425" TargetMode="External"/><Relationship Id="rId4" Type="http://schemas.openxmlformats.org/officeDocument/2006/relationships/hyperlink" Target="https://markezine.jp/article/detail/30197"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kahttps/lidea.today/articles/002134" TargetMode="External"/><Relationship Id="rId3" Type="http://schemas.openxmlformats.org/officeDocument/2006/relationships/hyperlink" Target="https://www.netratings.co.jp/news_release/2019/10/Newsrelease20191029.html&#12288;" TargetMode="External"/><Relationship Id="rId7" Type="http://schemas.openxmlformats.org/officeDocument/2006/relationships/hyperlink" Target="https://morilyn.com/archives/2948" TargetMode="External"/><Relationship Id="rId2" Type="http://schemas.openxmlformats.org/officeDocument/2006/relationships/hyperlink" Target="https://ecnomikata.com/ecnews/24114/" TargetMode="External"/><Relationship Id="rId1" Type="http://schemas.openxmlformats.org/officeDocument/2006/relationships/slideLayout" Target="../slideLayouts/slideLayout6.xml"/><Relationship Id="rId6" Type="http://schemas.openxmlformats.org/officeDocument/2006/relationships/hyperlink" Target="https://www.advertimes.com/20170529/article249506/" TargetMode="External"/><Relationship Id="rId11" Type="http://schemas.openxmlformats.org/officeDocument/2006/relationships/hyperlink" Target="https://shonan-web.jp/zeigarnik-effect/" TargetMode="External"/><Relationship Id="rId5" Type="http://schemas.openxmlformats.org/officeDocument/2006/relationships/hyperlink" Target="https://netshop.impress.co.jp/node/5473" TargetMode="External"/><Relationship Id="rId10" Type="http://schemas.openxmlformats.org/officeDocument/2006/relationships/hyperlink" Target="https://ja.wikipedia.org/wiki/%E3%83%96%E3%83%AB%E3%83%BC%E3%83%9E%E3%83%BB%E3%83%84%E3%82%A1%E3%82%A4%E3%82%AC%E3%83%AB%E3%83%8B%E3%82%AF" TargetMode="External"/><Relationship Id="rId4" Type="http://schemas.openxmlformats.org/officeDocument/2006/relationships/hyperlink" Target="https://blog.flavor-inc.co.jp/entry/2015-04-30.php" TargetMode="External"/><Relationship Id="rId9" Type="http://schemas.openxmlformats.org/officeDocument/2006/relationships/hyperlink" Target="https://shonan-web.jp/"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netshop.impress.co.jp/node/5473"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hyperlink" Target="https://www.advertimes.com/20170529/article249506/"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97996" y="785436"/>
            <a:ext cx="10045174" cy="3566160"/>
          </a:xfrm>
        </p:spPr>
        <p:txBody>
          <a:bodyPr>
            <a:normAutofit/>
          </a:bodyPr>
          <a:lstStyle/>
          <a:p>
            <a:r>
              <a:rPr lang="ja-JP" altLang="en-US" sz="7200" b="1" dirty="0">
                <a:solidFill>
                  <a:schemeClr val="tx1"/>
                </a:solidFill>
                <a:latin typeface="Meiryo" charset="-128"/>
                <a:ea typeface="Meiryo" charset="-128"/>
                <a:cs typeface="Meiryo" charset="-128"/>
              </a:rPr>
              <a:t>やめられない、</a:t>
            </a:r>
            <a:br>
              <a:rPr lang="ja-JP" altLang="en-US" sz="7200" b="1" dirty="0">
                <a:latin typeface="Meiryo" charset="-128"/>
                <a:ea typeface="Meiryo" charset="-128"/>
                <a:cs typeface="Meiryo" charset="-128"/>
              </a:rPr>
            </a:br>
            <a:r>
              <a:rPr lang="ja-JP" altLang="en-US" sz="7200" b="1" dirty="0">
                <a:solidFill>
                  <a:schemeClr val="tx1"/>
                </a:solidFill>
                <a:latin typeface="Meiryo" charset="-128"/>
                <a:ea typeface="Meiryo" charset="-128"/>
                <a:cs typeface="Meiryo" charset="-128"/>
              </a:rPr>
              <a:t>とまらない、</a:t>
            </a:r>
            <a:br>
              <a:rPr lang="ja-JP" altLang="en-US" sz="7200" b="1" dirty="0">
                <a:latin typeface="Meiryo" charset="-128"/>
                <a:ea typeface="Meiryo" charset="-128"/>
                <a:cs typeface="Meiryo" charset="-128"/>
              </a:rPr>
            </a:br>
            <a:r>
              <a:rPr lang="ja-JP" altLang="en-US" sz="7200" b="1" dirty="0">
                <a:solidFill>
                  <a:schemeClr val="tx1"/>
                </a:solidFill>
                <a:latin typeface="Meiryo" charset="-128"/>
                <a:ea typeface="Meiryo" charset="-128"/>
                <a:cs typeface="Meiryo" charset="-128"/>
              </a:rPr>
              <a:t>無限スクロール！</a:t>
            </a:r>
          </a:p>
        </p:txBody>
      </p:sp>
      <p:sp>
        <p:nvSpPr>
          <p:cNvPr id="3" name="サブタイトル 2"/>
          <p:cNvSpPr>
            <a:spLocks noGrp="1"/>
          </p:cNvSpPr>
          <p:nvPr>
            <p:ph type="subTitle" idx="1"/>
          </p:nvPr>
        </p:nvSpPr>
        <p:spPr/>
        <p:txBody>
          <a:bodyPr vert="horz" lIns="91440" tIns="45720" rIns="91440" bIns="45720" rtlCol="0" anchor="t">
            <a:normAutofit/>
          </a:bodyPr>
          <a:lstStyle/>
          <a:p>
            <a:r>
              <a:rPr lang="ja-JP" altLang="en-US" dirty="0">
                <a:solidFill>
                  <a:schemeClr val="tx1"/>
                </a:solidFill>
                <a:latin typeface="Meiryo" charset="-128"/>
                <a:ea typeface="Meiryo" charset="-128"/>
                <a:cs typeface="Meiryo" charset="-128"/>
              </a:rPr>
              <a:t>拓殖大学　田嶋ゼミナール</a:t>
            </a:r>
            <a:r>
              <a:rPr lang="en-US" altLang="ja-JP" dirty="0">
                <a:solidFill>
                  <a:schemeClr val="tx1"/>
                </a:solidFill>
                <a:latin typeface="Meiryo" charset="-128"/>
                <a:ea typeface="Meiryo" charset="-128"/>
                <a:cs typeface="Meiryo" charset="-128"/>
              </a:rPr>
              <a:t>B</a:t>
            </a:r>
            <a:r>
              <a:rPr lang="ja-JP" altLang="en-US" dirty="0">
                <a:solidFill>
                  <a:schemeClr val="tx1"/>
                </a:solidFill>
                <a:latin typeface="Meiryo" charset="-128"/>
                <a:ea typeface="Meiryo" charset="-128"/>
                <a:cs typeface="Meiryo" charset="-128"/>
              </a:rPr>
              <a:t>班：香取　戸頃　丸山　宮本　横尾</a:t>
            </a:r>
          </a:p>
        </p:txBody>
      </p:sp>
      <p:sp>
        <p:nvSpPr>
          <p:cNvPr id="4" name="スライド番号プレースホルダー 3"/>
          <p:cNvSpPr>
            <a:spLocks noGrp="1"/>
          </p:cNvSpPr>
          <p:nvPr>
            <p:ph type="sldNum" sz="quarter" idx="12"/>
          </p:nvPr>
        </p:nvSpPr>
        <p:spPr>
          <a:xfrm>
            <a:off x="10934007" y="6492875"/>
            <a:ext cx="1257993"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a:t>
            </a:fld>
            <a:endParaRPr kumimoji="1" lang="ja-JP" alt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868636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63E95-AE9E-4A5A-9D21-BED1FD987C89}"/>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レビューを調べたスマホECアプリ</a:t>
            </a:r>
            <a:endParaRPr kumimoji="1" lang="en-US" sz="4000" b="1" dirty="0">
              <a:solidFill>
                <a:schemeClr val="tx1"/>
              </a:solidFill>
              <a:latin typeface="Meiryo" charset="-128"/>
              <a:ea typeface="Meiryo" charset="-128"/>
              <a:cs typeface="Meiryo" charset="-128"/>
            </a:endParaRPr>
          </a:p>
        </p:txBody>
      </p:sp>
      <p:sp>
        <p:nvSpPr>
          <p:cNvPr id="16" name="TextBox 15">
            <a:extLst>
              <a:ext uri="{FF2B5EF4-FFF2-40B4-BE49-F238E27FC236}">
                <a16:creationId xmlns:a16="http://schemas.microsoft.com/office/drawing/2014/main" id="{2971B331-6D4A-4CCA-8B78-2258609C6E45}"/>
              </a:ext>
            </a:extLst>
          </p:cNvPr>
          <p:cNvSpPr txBox="1"/>
          <p:nvPr/>
        </p:nvSpPr>
        <p:spPr>
          <a:xfrm>
            <a:off x="11055723" y="4937311"/>
            <a:ext cx="89423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Etc...</a:t>
            </a: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6113E31D-E2AB-40D1-8B51-AFA5AFEF393A}" type="slidenum">
              <a:rPr lang="en-US" sz="2400" b="1" smtClean="0">
                <a:solidFill>
                  <a:schemeClr val="tx1"/>
                </a:solidFill>
                <a:latin typeface="Meiryo" charset="-128"/>
                <a:ea typeface="Meiryo" charset="-128"/>
                <a:cs typeface="Meiryo" charset="-128"/>
              </a:rPr>
              <a:t>10</a:t>
            </a:fld>
            <a:endParaRPr lang="en-US" sz="2400" b="1" dirty="0">
              <a:solidFill>
                <a:schemeClr val="tx1"/>
              </a:solidFill>
              <a:latin typeface="Meiryo" charset="-128"/>
              <a:ea typeface="Meiryo" charset="-128"/>
              <a:cs typeface="Meiryo" charset="-128"/>
            </a:endParaRPr>
          </a:p>
        </p:txBody>
      </p:sp>
      <p:pic>
        <p:nvPicPr>
          <p:cNvPr id="7" name="図 6">
            <a:extLst>
              <a:ext uri="{FF2B5EF4-FFF2-40B4-BE49-F238E27FC236}">
                <a16:creationId xmlns:a16="http://schemas.microsoft.com/office/drawing/2014/main" id="{62B63706-1368-4D07-B3BA-496712AD08BB}"/>
              </a:ext>
            </a:extLst>
          </p:cNvPr>
          <p:cNvPicPr>
            <a:picLocks noChangeAspect="1"/>
          </p:cNvPicPr>
          <p:nvPr/>
        </p:nvPicPr>
        <p:blipFill>
          <a:blip r:embed="rId2"/>
          <a:stretch>
            <a:fillRect/>
          </a:stretch>
        </p:blipFill>
        <p:spPr>
          <a:xfrm>
            <a:off x="278650" y="1876234"/>
            <a:ext cx="10601325" cy="3800475"/>
          </a:xfrm>
          <a:prstGeom prst="rect">
            <a:avLst/>
          </a:prstGeom>
        </p:spPr>
      </p:pic>
    </p:spTree>
    <p:extLst>
      <p:ext uri="{BB962C8B-B14F-4D97-AF65-F5344CB8AC3E}">
        <p14:creationId xmlns:p14="http://schemas.microsoft.com/office/powerpoint/2010/main" val="7561740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802B6-9B42-4B7B-B6EB-6E024BD2F94D}"/>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各</a:t>
            </a:r>
            <a:r>
              <a:rPr lang="en-US" altLang="ja-JP" sz="4000" b="1" dirty="0">
                <a:solidFill>
                  <a:schemeClr val="tx1"/>
                </a:solidFill>
                <a:latin typeface="Meiryo" charset="-128"/>
                <a:ea typeface="Meiryo" charset="-128"/>
                <a:cs typeface="Meiryo" charset="-128"/>
              </a:rPr>
              <a:t>EC</a:t>
            </a:r>
            <a:r>
              <a:rPr lang="ja-JP" altLang="en-US" sz="4000" b="1" dirty="0">
                <a:solidFill>
                  <a:schemeClr val="tx1"/>
                </a:solidFill>
                <a:latin typeface="Meiryo" charset="-128"/>
                <a:ea typeface="Meiryo" charset="-128"/>
                <a:cs typeface="Meiryo" charset="-128"/>
              </a:rPr>
              <a:t>アプリのレビュー</a:t>
            </a:r>
          </a:p>
        </p:txBody>
      </p:sp>
      <p:sp>
        <p:nvSpPr>
          <p:cNvPr id="3" name="Arrow: Right 2">
            <a:extLst>
              <a:ext uri="{FF2B5EF4-FFF2-40B4-BE49-F238E27FC236}">
                <a16:creationId xmlns:a16="http://schemas.microsoft.com/office/drawing/2014/main" id="{6A51EAA5-F629-4DFA-B82A-E15F410D3C8D}"/>
              </a:ext>
            </a:extLst>
          </p:cNvPr>
          <p:cNvSpPr/>
          <p:nvPr/>
        </p:nvSpPr>
        <p:spPr>
          <a:xfrm>
            <a:off x="1606623" y="5943228"/>
            <a:ext cx="974911" cy="4818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15EB4BC2-EBDB-47CF-9CB7-974B32ABA296}"/>
              </a:ext>
            </a:extLst>
          </p:cNvPr>
          <p:cNvSpPr txBox="1"/>
          <p:nvPr/>
        </p:nvSpPr>
        <p:spPr>
          <a:xfrm>
            <a:off x="2761148" y="5860989"/>
            <a:ext cx="672024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600" u="sng" dirty="0">
                <a:latin typeface="Meiryo" charset="-128"/>
                <a:ea typeface="Meiryo" charset="-128"/>
                <a:cs typeface="Meiryo" charset="-128"/>
              </a:rPr>
              <a:t>Amazon</a:t>
            </a:r>
            <a:r>
              <a:rPr lang="ja-JP" altLang="en-US" sz="3600" u="sng" dirty="0">
                <a:latin typeface="Meiryo" charset="-128"/>
                <a:ea typeface="Meiryo" charset="-128"/>
                <a:cs typeface="Meiryo" charset="-128"/>
              </a:rPr>
              <a:t>が最もレビューが低い</a:t>
            </a:r>
          </a:p>
        </p:txBody>
      </p:sp>
      <p:sp>
        <p:nvSpPr>
          <p:cNvPr id="11" name="スライド番号プレースホルダー 10"/>
          <p:cNvSpPr>
            <a:spLocks noGrp="1"/>
          </p:cNvSpPr>
          <p:nvPr>
            <p:ph type="sldNum" sz="quarter" idx="12"/>
          </p:nvPr>
        </p:nvSpPr>
        <p:spPr>
          <a:xfrm>
            <a:off x="10879975" y="6468169"/>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11</a:t>
            </a:fld>
            <a:endParaRPr lang="en-US" sz="2400" b="1" dirty="0">
              <a:solidFill>
                <a:schemeClr val="tx1"/>
              </a:solidFill>
              <a:latin typeface="Meiryo" charset="-128"/>
              <a:ea typeface="Meiryo" charset="-128"/>
              <a:cs typeface="Meiryo" charset="-128"/>
            </a:endParaRPr>
          </a:p>
        </p:txBody>
      </p:sp>
      <p:pic>
        <p:nvPicPr>
          <p:cNvPr id="13" name="図 12">
            <a:extLst>
              <a:ext uri="{FF2B5EF4-FFF2-40B4-BE49-F238E27FC236}">
                <a16:creationId xmlns:a16="http://schemas.microsoft.com/office/drawing/2014/main" id="{52B1AC4D-8E97-43D2-AE8A-56CB661800F2}"/>
              </a:ext>
            </a:extLst>
          </p:cNvPr>
          <p:cNvPicPr>
            <a:picLocks noChangeAspect="1"/>
          </p:cNvPicPr>
          <p:nvPr/>
        </p:nvPicPr>
        <p:blipFill>
          <a:blip r:embed="rId2"/>
          <a:stretch>
            <a:fillRect/>
          </a:stretch>
        </p:blipFill>
        <p:spPr>
          <a:xfrm>
            <a:off x="1123950" y="1793814"/>
            <a:ext cx="9944100" cy="4067175"/>
          </a:xfrm>
          <a:prstGeom prst="rect">
            <a:avLst/>
          </a:prstGeom>
        </p:spPr>
      </p:pic>
    </p:spTree>
    <p:extLst>
      <p:ext uri="{BB962C8B-B14F-4D97-AF65-F5344CB8AC3E}">
        <p14:creationId xmlns:p14="http://schemas.microsoft.com/office/powerpoint/2010/main" val="2138574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34DC2-F9D5-4C09-B0A5-7DFF8C04A3B0}"/>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en-US" altLang="ja-JP" sz="4000" b="1" dirty="0">
                <a:solidFill>
                  <a:schemeClr val="tx1"/>
                </a:solidFill>
                <a:latin typeface="Meiryo" charset="-128"/>
                <a:ea typeface="Meiryo" charset="-128"/>
                <a:cs typeface="Meiryo" charset="-128"/>
              </a:rPr>
              <a:t>Amazon</a:t>
            </a:r>
            <a:r>
              <a:rPr lang="ja-JP" altLang="en-US" sz="4000" b="1" dirty="0">
                <a:solidFill>
                  <a:schemeClr val="tx1"/>
                </a:solidFill>
                <a:latin typeface="Meiryo" charset="-128"/>
                <a:ea typeface="Meiryo" charset="-128"/>
                <a:cs typeface="Meiryo" charset="-128"/>
              </a:rPr>
              <a:t>アプリレビュー詳細</a:t>
            </a:r>
            <a:endParaRPr kumimoji="1" lang="en-US" sz="4000" b="1" dirty="0">
              <a:solidFill>
                <a:schemeClr val="tx1"/>
              </a:solidFill>
              <a:latin typeface="Meiryo" charset="-128"/>
              <a:ea typeface="Meiryo" charset="-128"/>
              <a:cs typeface="Meiryo" charset="-128"/>
            </a:endParaRPr>
          </a:p>
        </p:txBody>
      </p:sp>
      <p:sp>
        <p:nvSpPr>
          <p:cNvPr id="25" name="TextBox 24">
            <a:extLst>
              <a:ext uri="{FF2B5EF4-FFF2-40B4-BE49-F238E27FC236}">
                <a16:creationId xmlns:a16="http://schemas.microsoft.com/office/drawing/2014/main" id="{EF3D58EC-B1B0-4B13-9783-6AF662060924}"/>
              </a:ext>
            </a:extLst>
          </p:cNvPr>
          <p:cNvSpPr txBox="1"/>
          <p:nvPr/>
        </p:nvSpPr>
        <p:spPr>
          <a:xfrm>
            <a:off x="1192174" y="5486948"/>
            <a:ext cx="986860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b="1" u="sng" dirty="0">
                <a:solidFill>
                  <a:srgbClr val="FF0000"/>
                </a:solidFill>
                <a:latin typeface="Meiryo" charset="-128"/>
                <a:ea typeface="Meiryo" charset="-128"/>
                <a:cs typeface="Meiryo" charset="-128"/>
              </a:rPr>
              <a:t>多くの不満の中でも操作や表示についての声が最も目立った。</a:t>
            </a:r>
          </a:p>
          <a:p>
            <a:pPr algn="ctr"/>
            <a:r>
              <a:rPr lang="ja-JP" altLang="en-US" sz="2800" b="1" u="sng" dirty="0">
                <a:solidFill>
                  <a:srgbClr val="FF0000"/>
                </a:solidFill>
                <a:latin typeface="Meiryo" charset="-128"/>
                <a:ea typeface="Meiryo" charset="-128"/>
                <a:cs typeface="Meiryo" charset="-128"/>
              </a:rPr>
              <a:t>この不満の原因となるものは一体何か</a:t>
            </a:r>
          </a:p>
        </p:txBody>
      </p:sp>
      <p:sp>
        <p:nvSpPr>
          <p:cNvPr id="4" name="Rectangle: Rounded Corners 3">
            <a:extLst>
              <a:ext uri="{FF2B5EF4-FFF2-40B4-BE49-F238E27FC236}">
                <a16:creationId xmlns:a16="http://schemas.microsoft.com/office/drawing/2014/main" id="{F7A2B5E6-F8E1-4929-8952-4B66565F6D11}"/>
              </a:ext>
            </a:extLst>
          </p:cNvPr>
          <p:cNvSpPr/>
          <p:nvPr/>
        </p:nvSpPr>
        <p:spPr>
          <a:xfrm>
            <a:off x="1337844" y="1874880"/>
            <a:ext cx="9577269" cy="3556329"/>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12</a:t>
            </a:fld>
            <a:endParaRPr lang="en-US" sz="2400" b="1" dirty="0">
              <a:solidFill>
                <a:schemeClr val="tx1"/>
              </a:solidFill>
              <a:latin typeface="Meiryo" charset="-128"/>
              <a:ea typeface="Meiryo" charset="-128"/>
              <a:cs typeface="Meiryo" charset="-128"/>
            </a:endParaRPr>
          </a:p>
        </p:txBody>
      </p:sp>
      <p:pic>
        <p:nvPicPr>
          <p:cNvPr id="6" name="図 5">
            <a:extLst>
              <a:ext uri="{FF2B5EF4-FFF2-40B4-BE49-F238E27FC236}">
                <a16:creationId xmlns:a16="http://schemas.microsoft.com/office/drawing/2014/main" id="{97AB1527-0832-4709-8EB7-BBD06E1730AD}"/>
              </a:ext>
            </a:extLst>
          </p:cNvPr>
          <p:cNvPicPr>
            <a:picLocks noChangeAspect="1"/>
          </p:cNvPicPr>
          <p:nvPr/>
        </p:nvPicPr>
        <p:blipFill>
          <a:blip r:embed="rId2"/>
          <a:stretch>
            <a:fillRect/>
          </a:stretch>
        </p:blipFill>
        <p:spPr>
          <a:xfrm>
            <a:off x="1786128" y="2009981"/>
            <a:ext cx="8839200" cy="3286125"/>
          </a:xfrm>
          <a:prstGeom prst="rect">
            <a:avLst/>
          </a:prstGeom>
        </p:spPr>
      </p:pic>
    </p:spTree>
    <p:extLst>
      <p:ext uri="{BB962C8B-B14F-4D97-AF65-F5344CB8AC3E}">
        <p14:creationId xmlns:p14="http://schemas.microsoft.com/office/powerpoint/2010/main" val="372387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Meiryo" charset="-128"/>
                <a:ea typeface="Meiryo" charset="-128"/>
                <a:cs typeface="Meiryo" charset="-128"/>
              </a:rPr>
              <a:t>現状分析</a:t>
            </a:r>
            <a:br>
              <a:rPr lang="en-US" altLang="ja-JP" sz="2800" b="1" dirty="0">
                <a:latin typeface="Meiryo" charset="-128"/>
                <a:ea typeface="Meiryo" charset="-128"/>
                <a:cs typeface="Meiryo" charset="-128"/>
              </a:rPr>
            </a:br>
            <a:br>
              <a:rPr lang="en-US" altLang="ja-JP" sz="2800" b="1" dirty="0">
                <a:latin typeface="Meiryo" charset="-128"/>
                <a:ea typeface="Meiryo" charset="-128"/>
                <a:cs typeface="Meiryo" charset="-128"/>
              </a:rPr>
            </a:br>
            <a:r>
              <a:rPr lang="ja-JP" altLang="en-US" sz="4000" b="1" dirty="0">
                <a:solidFill>
                  <a:schemeClr val="tx1">
                    <a:lumMod val="95000"/>
                    <a:lumOff val="5000"/>
                  </a:schemeClr>
                </a:solidFill>
                <a:latin typeface="Meiryo" charset="-128"/>
                <a:ea typeface="Meiryo" charset="-128"/>
                <a:cs typeface="Meiryo" charset="-128"/>
              </a:rPr>
              <a:t>表示方法を変更</a:t>
            </a:r>
          </a:p>
        </p:txBody>
      </p:sp>
      <p:sp>
        <p:nvSpPr>
          <p:cNvPr id="8" name="スライド番号プレースホルダー 7"/>
          <p:cNvSpPr>
            <a:spLocks noGrp="1"/>
          </p:cNvSpPr>
          <p:nvPr>
            <p:ph type="sldNum" sz="quarter" idx="12"/>
          </p:nvPr>
        </p:nvSpPr>
        <p:spPr>
          <a:xfrm>
            <a:off x="10874296"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13</a:t>
            </a:fld>
            <a:endParaRPr kumimoji="1" lang="ja-JP" altLang="en-US" sz="2400" b="1" dirty="0">
              <a:solidFill>
                <a:schemeClr val="tx1"/>
              </a:solidFill>
              <a:latin typeface="Meiryo" charset="-128"/>
              <a:ea typeface="Meiryo" charset="-128"/>
              <a:cs typeface="Meiryo" charset="-128"/>
            </a:endParaRPr>
          </a:p>
        </p:txBody>
      </p:sp>
      <p:sp>
        <p:nvSpPr>
          <p:cNvPr id="3" name="テキスト ボックス 2"/>
          <p:cNvSpPr txBox="1"/>
          <p:nvPr/>
        </p:nvSpPr>
        <p:spPr>
          <a:xfrm>
            <a:off x="7583011" y="1923270"/>
            <a:ext cx="3721304" cy="584775"/>
          </a:xfrm>
          <a:prstGeom prst="rect">
            <a:avLst/>
          </a:prstGeom>
          <a:noFill/>
        </p:spPr>
        <p:txBody>
          <a:bodyPr wrap="square" rtlCol="0">
            <a:spAutoFit/>
          </a:bodyPr>
          <a:lstStyle/>
          <a:p>
            <a:r>
              <a:rPr lang="ja-JP" altLang="en-US" sz="3200" u="sng" dirty="0">
                <a:latin typeface="Meiryo" charset="-128"/>
                <a:ea typeface="Meiryo" charset="-128"/>
                <a:cs typeface="Meiryo" charset="-128"/>
              </a:rPr>
              <a:t>ページネーション</a:t>
            </a:r>
            <a:endParaRPr lang="en-US" altLang="ja-JP" sz="3200" u="sng" dirty="0">
              <a:latin typeface="Meiryo" charset="-128"/>
              <a:ea typeface="Meiryo" charset="-128"/>
              <a:cs typeface="Meiryo" charset="-128"/>
            </a:endParaRPr>
          </a:p>
        </p:txBody>
      </p:sp>
      <p:sp>
        <p:nvSpPr>
          <p:cNvPr id="5" name="右矢印 4"/>
          <p:cNvSpPr/>
          <p:nvPr/>
        </p:nvSpPr>
        <p:spPr>
          <a:xfrm>
            <a:off x="5564889" y="3511986"/>
            <a:ext cx="1433147" cy="8176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434290" y="1923270"/>
            <a:ext cx="3316223" cy="584775"/>
          </a:xfrm>
          <a:prstGeom prst="rect">
            <a:avLst/>
          </a:prstGeom>
          <a:noFill/>
        </p:spPr>
        <p:txBody>
          <a:bodyPr wrap="square" rtlCol="0">
            <a:spAutoFit/>
          </a:bodyPr>
          <a:lstStyle/>
          <a:p>
            <a:pPr algn="ctr"/>
            <a:r>
              <a:rPr lang="ja-JP" altLang="en-US" sz="3200" u="sng" dirty="0">
                <a:latin typeface="Meiryo" charset="-128"/>
                <a:ea typeface="Meiryo" charset="-128"/>
                <a:cs typeface="Meiryo" charset="-128"/>
              </a:rPr>
              <a:t>無限スクロール</a:t>
            </a:r>
            <a:endParaRPr lang="en-US" altLang="ja-JP" sz="3200" u="sng" dirty="0">
              <a:latin typeface="Meiryo" charset="-128"/>
              <a:ea typeface="Meiryo" charset="-128"/>
              <a:cs typeface="Meiryo" charset="-128"/>
            </a:endParaRPr>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5684" y="2701702"/>
            <a:ext cx="4162086" cy="26462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a:extLst>
              <a:ext uri="{FF2B5EF4-FFF2-40B4-BE49-F238E27FC236}">
                <a16:creationId xmlns:a16="http://schemas.microsoft.com/office/drawing/2014/main" id="{F81F6133-867E-485B-9F4F-DF3B36F64518}"/>
              </a:ext>
            </a:extLst>
          </p:cNvPr>
          <p:cNvSpPr txBox="1"/>
          <p:nvPr/>
        </p:nvSpPr>
        <p:spPr>
          <a:xfrm>
            <a:off x="1676400" y="5822576"/>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p:txBody>
      </p:sp>
      <p:pic>
        <p:nvPicPr>
          <p:cNvPr id="10" name="図 4">
            <a:extLst>
              <a:ext uri="{FF2B5EF4-FFF2-40B4-BE49-F238E27FC236}">
                <a16:creationId xmlns:a16="http://schemas.microsoft.com/office/drawing/2014/main" id="{D6AB2179-D7F7-4421-9482-A8122E4A68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6521" y="2894460"/>
            <a:ext cx="4574284" cy="1952344"/>
          </a:xfrm>
          <a:prstGeom prst="rect">
            <a:avLst/>
          </a:prstGeom>
        </p:spPr>
      </p:pic>
      <p:sp>
        <p:nvSpPr>
          <p:cNvPr id="12" name="TextBox 6">
            <a:extLst>
              <a:ext uri="{FF2B5EF4-FFF2-40B4-BE49-F238E27FC236}">
                <a16:creationId xmlns:a16="http://schemas.microsoft.com/office/drawing/2014/main" id="{64C7C3DB-E550-4819-8384-494D9960E80E}"/>
              </a:ext>
            </a:extLst>
          </p:cNvPr>
          <p:cNvSpPr txBox="1"/>
          <p:nvPr/>
        </p:nvSpPr>
        <p:spPr>
          <a:xfrm>
            <a:off x="589468" y="5680738"/>
            <a:ext cx="11383988"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600" u="sng" dirty="0">
                <a:solidFill>
                  <a:srgbClr val="0D0D0D"/>
                </a:solidFill>
                <a:latin typeface="メイリオ" panose="020B0604030504040204" pitchFamily="50" charset="-128"/>
                <a:ea typeface="メイリオ" panose="020B0604030504040204" pitchFamily="50" charset="-128"/>
              </a:rPr>
              <a:t>8</a:t>
            </a:r>
            <a:r>
              <a:rPr lang="ja-JP" altLang="en-US" sz="3600" u="sng" dirty="0">
                <a:solidFill>
                  <a:srgbClr val="0D0D0D"/>
                </a:solidFill>
                <a:latin typeface="メイリオ" panose="020B0604030504040204" pitchFamily="50" charset="-128"/>
                <a:ea typeface="メイリオ" panose="020B0604030504040204" pitchFamily="50" charset="-128"/>
              </a:rPr>
              <a:t>月下旬に</a:t>
            </a:r>
            <a:r>
              <a:rPr lang="en-US" sz="3600" u="sng" dirty="0">
                <a:solidFill>
                  <a:srgbClr val="0D0D0D"/>
                </a:solidFill>
                <a:latin typeface="メイリオ" panose="020B0604030504040204" pitchFamily="50" charset="-128"/>
                <a:ea typeface="メイリオ" panose="020B0604030504040204" pitchFamily="50" charset="-128"/>
              </a:rPr>
              <a:t>Amazon</a:t>
            </a:r>
            <a:r>
              <a:rPr lang="ja-JP" altLang="en-US" sz="3600" u="sng" dirty="0">
                <a:solidFill>
                  <a:srgbClr val="0D0D0D"/>
                </a:solidFill>
                <a:latin typeface="メイリオ" panose="020B0604030504040204" pitchFamily="50" charset="-128"/>
                <a:ea typeface="メイリオ" panose="020B0604030504040204" pitchFamily="50" charset="-128"/>
              </a:rPr>
              <a:t>アプリは表示を変更</a:t>
            </a:r>
          </a:p>
        </p:txBody>
      </p:sp>
    </p:spTree>
    <p:extLst>
      <p:ext uri="{BB962C8B-B14F-4D97-AF65-F5344CB8AC3E}">
        <p14:creationId xmlns:p14="http://schemas.microsoft.com/office/powerpoint/2010/main" val="260116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63E95-AE9E-4A5A-9D21-BED1FD987C89}"/>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表示方法の違い</a:t>
            </a:r>
          </a:p>
        </p:txBody>
      </p:sp>
      <p:sp>
        <p:nvSpPr>
          <p:cNvPr id="16" name="TextBox 15">
            <a:extLst>
              <a:ext uri="{FF2B5EF4-FFF2-40B4-BE49-F238E27FC236}">
                <a16:creationId xmlns:a16="http://schemas.microsoft.com/office/drawing/2014/main" id="{2971B331-6D4A-4CCA-8B78-2258609C6E45}"/>
              </a:ext>
            </a:extLst>
          </p:cNvPr>
          <p:cNvSpPr txBox="1"/>
          <p:nvPr/>
        </p:nvSpPr>
        <p:spPr>
          <a:xfrm>
            <a:off x="6380887" y="5823567"/>
            <a:ext cx="89423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Etc...</a:t>
            </a:r>
          </a:p>
        </p:txBody>
      </p:sp>
      <p:cxnSp>
        <p:nvCxnSpPr>
          <p:cNvPr id="5" name="Straight Arrow Connector 4">
            <a:extLst>
              <a:ext uri="{FF2B5EF4-FFF2-40B4-BE49-F238E27FC236}">
                <a16:creationId xmlns:a16="http://schemas.microsoft.com/office/drawing/2014/main" id="{90E2D73D-408E-480B-A66C-87F6B4A43C71}"/>
              </a:ext>
            </a:extLst>
          </p:cNvPr>
          <p:cNvCxnSpPr/>
          <p:nvPr/>
        </p:nvCxnSpPr>
        <p:spPr>
          <a:xfrm flipV="1">
            <a:off x="7589637" y="1737360"/>
            <a:ext cx="0" cy="4561631"/>
          </a:xfrm>
          <a:prstGeom prst="straightConnector1">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E19D98A6-04F0-4771-B6F9-9F6C9E94F2BA}"/>
              </a:ext>
            </a:extLst>
          </p:cNvPr>
          <p:cNvSpPr txBox="1"/>
          <p:nvPr/>
        </p:nvSpPr>
        <p:spPr>
          <a:xfrm>
            <a:off x="1097280" y="1895301"/>
            <a:ext cx="353379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u="sng" dirty="0">
                <a:latin typeface="Meiryo" charset="-128"/>
                <a:ea typeface="Meiryo" charset="-128"/>
                <a:cs typeface="Meiryo" charset="-128"/>
              </a:rPr>
              <a:t>無限スクロール表示　</a:t>
            </a:r>
            <a:endParaRPr lang="en-US" sz="2800" u="sng" dirty="0">
              <a:latin typeface="Meiryo" charset="-128"/>
              <a:ea typeface="Meiryo" charset="-128"/>
              <a:cs typeface="Meiryo" charset="-128"/>
            </a:endParaRPr>
          </a:p>
        </p:txBody>
      </p:sp>
      <p:sp>
        <p:nvSpPr>
          <p:cNvPr id="8" name="スライド番号プレースホルダー 7"/>
          <p:cNvSpPr>
            <a:spLocks noGrp="1"/>
          </p:cNvSpPr>
          <p:nvPr>
            <p:ph type="sldNum" sz="quarter" idx="12"/>
          </p:nvPr>
        </p:nvSpPr>
        <p:spPr>
          <a:xfrm>
            <a:off x="10879975" y="6492875"/>
            <a:ext cx="1312025" cy="365125"/>
          </a:xfrm>
        </p:spPr>
        <p:txBody>
          <a:bodyPr/>
          <a:lstStyle/>
          <a:p>
            <a:fld id="{6113E31D-E2AB-40D1-8B51-AFA5AFEF393A}" type="slidenum">
              <a:rPr lang="en-US" sz="2400" b="1" smtClean="0">
                <a:solidFill>
                  <a:schemeClr val="tx1"/>
                </a:solidFill>
                <a:latin typeface="Meiryo" charset="-128"/>
                <a:ea typeface="Meiryo" charset="-128"/>
                <a:cs typeface="Meiryo" charset="-128"/>
              </a:rPr>
              <a:t>14</a:t>
            </a:fld>
            <a:endParaRPr lang="en-US" sz="2400" b="1" dirty="0">
              <a:solidFill>
                <a:schemeClr val="tx1"/>
              </a:solidFill>
              <a:latin typeface="Meiryo" charset="-128"/>
              <a:ea typeface="Meiryo" charset="-128"/>
              <a:cs typeface="Meiryo" charset="-128"/>
            </a:endParaRPr>
          </a:p>
        </p:txBody>
      </p:sp>
      <p:sp>
        <p:nvSpPr>
          <p:cNvPr id="13" name="TextBox 6">
            <a:extLst>
              <a:ext uri="{FF2B5EF4-FFF2-40B4-BE49-F238E27FC236}">
                <a16:creationId xmlns:a16="http://schemas.microsoft.com/office/drawing/2014/main" id="{E19D98A6-04F0-4771-B6F9-9F6C9E94F2BA}"/>
              </a:ext>
            </a:extLst>
          </p:cNvPr>
          <p:cNvSpPr txBox="1"/>
          <p:nvPr/>
        </p:nvSpPr>
        <p:spPr>
          <a:xfrm>
            <a:off x="7684572" y="1895301"/>
            <a:ext cx="3781174"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u="sng">
                <a:latin typeface="Meiryo" charset="-128"/>
                <a:ea typeface="Meiryo" charset="-128"/>
                <a:cs typeface="Meiryo" charset="-128"/>
              </a:rPr>
              <a:t>ページネーション表示</a:t>
            </a:r>
            <a:r>
              <a:rPr lang="ja-JP" altLang="en-US" sz="2800" u="sng" dirty="0">
                <a:latin typeface="Meiryo" charset="-128"/>
                <a:ea typeface="Meiryo" charset="-128"/>
                <a:cs typeface="Meiryo" charset="-128"/>
              </a:rPr>
              <a:t>　</a:t>
            </a:r>
            <a:endParaRPr lang="en-US" sz="2800" u="sng" dirty="0">
              <a:latin typeface="Meiryo" charset="-128"/>
              <a:ea typeface="Meiryo" charset="-128"/>
              <a:cs typeface="Meiryo" charset="-128"/>
            </a:endParaRPr>
          </a:p>
        </p:txBody>
      </p:sp>
      <p:pic>
        <p:nvPicPr>
          <p:cNvPr id="9" name="図 8">
            <a:extLst>
              <a:ext uri="{FF2B5EF4-FFF2-40B4-BE49-F238E27FC236}">
                <a16:creationId xmlns:a16="http://schemas.microsoft.com/office/drawing/2014/main" id="{0BF25929-3B41-4154-8C1D-E70936736F26}"/>
              </a:ext>
            </a:extLst>
          </p:cNvPr>
          <p:cNvPicPr>
            <a:picLocks noChangeAspect="1"/>
          </p:cNvPicPr>
          <p:nvPr/>
        </p:nvPicPr>
        <p:blipFill>
          <a:blip r:embed="rId2"/>
          <a:stretch>
            <a:fillRect/>
          </a:stretch>
        </p:blipFill>
        <p:spPr>
          <a:xfrm>
            <a:off x="-63798" y="2358522"/>
            <a:ext cx="7496175" cy="3514725"/>
          </a:xfrm>
          <a:prstGeom prst="rect">
            <a:avLst/>
          </a:prstGeom>
        </p:spPr>
      </p:pic>
      <p:pic>
        <p:nvPicPr>
          <p:cNvPr id="11" name="図 10">
            <a:extLst>
              <a:ext uri="{FF2B5EF4-FFF2-40B4-BE49-F238E27FC236}">
                <a16:creationId xmlns:a16="http://schemas.microsoft.com/office/drawing/2014/main" id="{7C581E9B-3B1B-4E0C-AB07-AB85B70272B1}"/>
              </a:ext>
            </a:extLst>
          </p:cNvPr>
          <p:cNvPicPr>
            <a:picLocks noChangeAspect="1"/>
          </p:cNvPicPr>
          <p:nvPr/>
        </p:nvPicPr>
        <p:blipFill>
          <a:blip r:embed="rId3"/>
          <a:stretch>
            <a:fillRect/>
          </a:stretch>
        </p:blipFill>
        <p:spPr>
          <a:xfrm>
            <a:off x="8007826" y="2944309"/>
            <a:ext cx="3581400" cy="1171575"/>
          </a:xfrm>
          <a:prstGeom prst="rect">
            <a:avLst/>
          </a:prstGeom>
        </p:spPr>
      </p:pic>
    </p:spTree>
    <p:extLst>
      <p:ext uri="{BB962C8B-B14F-4D97-AF65-F5344CB8AC3E}">
        <p14:creationId xmlns:p14="http://schemas.microsoft.com/office/powerpoint/2010/main" val="3223446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無限スクロールとは</a:t>
            </a:r>
            <a:endParaRPr kumimoji="1" lang="ja-JP" altLang="en-US" sz="4000" b="1" dirty="0">
              <a:solidFill>
                <a:schemeClr val="tx1"/>
              </a:solidFill>
              <a:latin typeface="Meiryo" charset="-128"/>
              <a:ea typeface="Meiryo" charset="-128"/>
              <a:cs typeface="Meiryo" charset="-128"/>
            </a:endParaRPr>
          </a:p>
        </p:txBody>
      </p:sp>
      <p:sp>
        <p:nvSpPr>
          <p:cNvPr id="9" name="スライド番号プレースホルダー 8"/>
          <p:cNvSpPr>
            <a:spLocks noGrp="1"/>
          </p:cNvSpPr>
          <p:nvPr>
            <p:ph type="sldNum" sz="quarter" idx="12"/>
          </p:nvPr>
        </p:nvSpPr>
        <p:spPr>
          <a:xfrm>
            <a:off x="10879975" y="6488046"/>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15</a:t>
            </a:fld>
            <a:endParaRPr kumimoji="1" lang="ja-JP" altLang="en-US" sz="2400" b="1" dirty="0">
              <a:solidFill>
                <a:schemeClr val="tx1"/>
              </a:solidFill>
              <a:latin typeface="Meiryo" charset="-128"/>
              <a:ea typeface="Meiryo" charset="-128"/>
              <a:cs typeface="Meiryo" charset="-128"/>
            </a:endParaRPr>
          </a:p>
        </p:txBody>
      </p:sp>
      <p:sp>
        <p:nvSpPr>
          <p:cNvPr id="3" name="テキスト ボックス 2"/>
          <p:cNvSpPr txBox="1"/>
          <p:nvPr/>
        </p:nvSpPr>
        <p:spPr>
          <a:xfrm>
            <a:off x="343787" y="1709138"/>
            <a:ext cx="11297275" cy="982329"/>
          </a:xfrm>
          <a:prstGeom prst="rect">
            <a:avLst/>
          </a:prstGeom>
          <a:noFill/>
        </p:spPr>
        <p:txBody>
          <a:bodyPr wrap="square" rtlCol="0" anchor="t">
            <a:spAutoFit/>
          </a:bodyPr>
          <a:lstStyle/>
          <a:p>
            <a:r>
              <a:rPr lang="ja-JP" altLang="en-US" sz="2400" dirty="0">
                <a:latin typeface="Yu Mincho Demibold"/>
                <a:ea typeface="Yu Mincho Demibold"/>
                <a:cs typeface="Yu Mincho Demibold" charset="-128"/>
              </a:rPr>
              <a:t>　</a:t>
            </a:r>
            <a:r>
              <a:rPr lang="ja-JP" altLang="en-US" sz="2800" dirty="0">
                <a:latin typeface="Meiryo" charset="-128"/>
                <a:ea typeface="Meiryo" charset="-128"/>
                <a:cs typeface="Meiryo" charset="-128"/>
              </a:rPr>
              <a:t>ユーザーがコンテンツをスクロールすると、ページの切れ目がなく次々とコンテンツが表示されるもの。</a:t>
            </a:r>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出典：デジタル大辞泉</a:t>
            </a:r>
            <a:r>
              <a:rPr lang="en-US" altLang="ja-JP" sz="2000" dirty="0">
                <a:latin typeface="Meiryo" charset="-128"/>
                <a:ea typeface="Meiryo" charset="-128"/>
                <a:cs typeface="Meiryo" charset="-128"/>
              </a:rPr>
              <a:t>)</a:t>
            </a: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7318" y="2691468"/>
            <a:ext cx="3529240" cy="35214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2" descr="Untitled-2">
            <a:extLst>
              <a:ext uri="{FF2B5EF4-FFF2-40B4-BE49-F238E27FC236}">
                <a16:creationId xmlns:a16="http://schemas.microsoft.com/office/drawing/2014/main" id="{3FD31852-A599-48E8-BB3F-1A1FFC7E51E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495" t="-1172"/>
          <a:stretch/>
        </p:blipFill>
        <p:spPr bwMode="auto">
          <a:xfrm>
            <a:off x="7512320" y="2590827"/>
            <a:ext cx="2156776" cy="3724184"/>
          </a:xfrm>
          <a:prstGeom prst="rect">
            <a:avLst/>
          </a:prstGeom>
          <a:noFill/>
          <a:effectLst/>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7790608" y="6435628"/>
            <a:ext cx="1600200" cy="369332"/>
          </a:xfrm>
          <a:prstGeom prst="rect">
            <a:avLst/>
          </a:prstGeom>
          <a:noFill/>
        </p:spPr>
        <p:txBody>
          <a:bodyPr wrap="square" rtlCol="0">
            <a:spAutoFit/>
          </a:bodyPr>
          <a:lstStyle/>
          <a:p>
            <a:r>
              <a:rPr kumimoji="1" lang="ja-JP" altLang="en-US" dirty="0">
                <a:latin typeface="Meiryo" charset="-128"/>
                <a:ea typeface="Meiryo" charset="-128"/>
                <a:cs typeface="Meiryo" charset="-128"/>
              </a:rPr>
              <a:t>スクロール</a:t>
            </a:r>
          </a:p>
        </p:txBody>
      </p:sp>
    </p:spTree>
    <p:extLst>
      <p:ext uri="{BB962C8B-B14F-4D97-AF65-F5344CB8AC3E}">
        <p14:creationId xmlns:p14="http://schemas.microsoft.com/office/powerpoint/2010/main" val="2213627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latin typeface="Meiryo" charset="-128"/>
                <a:ea typeface="Meiryo" charset="-128"/>
                <a:cs typeface="Meiryo" charset="-128"/>
              </a:rPr>
            </a:br>
            <a:br>
              <a:rPr lang="en-US" altLang="ja-JP" sz="2800" b="1" dirty="0">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ページネーションとは</a:t>
            </a:r>
            <a:endParaRPr kumimoji="1" lang="ja-JP" altLang="en-US" sz="4000" b="1" dirty="0">
              <a:solidFill>
                <a:schemeClr val="tx1"/>
              </a:solidFill>
              <a:latin typeface="Meiryo" charset="-128"/>
              <a:ea typeface="Meiryo" charset="-128"/>
              <a:cs typeface="Meiryo"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16</a:t>
            </a:fld>
            <a:endParaRPr kumimoji="1" lang="ja-JP" altLang="en-US" sz="2400" b="1" dirty="0">
              <a:solidFill>
                <a:schemeClr val="tx1"/>
              </a:solidFill>
              <a:latin typeface="Meiryo" charset="-128"/>
              <a:ea typeface="Meiryo" charset="-128"/>
              <a:cs typeface="Meiryo" charset="-128"/>
            </a:endParaRPr>
          </a:p>
        </p:txBody>
      </p:sp>
      <p:sp>
        <p:nvSpPr>
          <p:cNvPr id="4" name="テキスト ボックス 3"/>
          <p:cNvSpPr txBox="1"/>
          <p:nvPr/>
        </p:nvSpPr>
        <p:spPr>
          <a:xfrm>
            <a:off x="1097281" y="2201038"/>
            <a:ext cx="10058399" cy="954107"/>
          </a:xfrm>
          <a:prstGeom prst="rect">
            <a:avLst/>
          </a:prstGeom>
          <a:noFill/>
        </p:spPr>
        <p:txBody>
          <a:bodyPr wrap="square" rtlCol="0" anchor="t">
            <a:spAutoFit/>
          </a:bodyPr>
          <a:lstStyle/>
          <a:p>
            <a:r>
              <a:rPr lang="ja-JP" altLang="en-US" sz="2800" dirty="0">
                <a:latin typeface="Meiryo" charset="-128"/>
                <a:ea typeface="Meiryo" charset="-128"/>
                <a:cs typeface="Meiryo" charset="-128"/>
              </a:rPr>
              <a:t>ウェブサイトのページ構成の一つで、長い文章などを複数のページに分割して表示するもの。</a:t>
            </a:r>
          </a:p>
        </p:txBody>
      </p:sp>
      <p:sp>
        <p:nvSpPr>
          <p:cNvPr id="6" name="TextBox 5">
            <a:extLst>
              <a:ext uri="{FF2B5EF4-FFF2-40B4-BE49-F238E27FC236}">
                <a16:creationId xmlns:a16="http://schemas.microsoft.com/office/drawing/2014/main" id="{A0E070CF-E596-4B2B-B571-DCF6EC8371E8}"/>
              </a:ext>
            </a:extLst>
          </p:cNvPr>
          <p:cNvSpPr txBox="1"/>
          <p:nvPr/>
        </p:nvSpPr>
        <p:spPr>
          <a:xfrm>
            <a:off x="6724766" y="2678091"/>
            <a:ext cx="294532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出典：デジタル大辞泉</a:t>
            </a:r>
            <a:r>
              <a:rPr lang="en-US" altLang="ja-JP" sz="2000" dirty="0">
                <a:latin typeface="Meiryo" charset="-128"/>
                <a:ea typeface="Meiryo" charset="-128"/>
                <a:cs typeface="Meiryo" charset="-128"/>
              </a:rPr>
              <a:t>)</a:t>
            </a:r>
            <a:endParaRPr lang="en-US" sz="2000" dirty="0">
              <a:latin typeface="Meiryo" charset="-128"/>
              <a:ea typeface="Meiryo" charset="-128"/>
              <a:cs typeface="Meiryo" charset="-128"/>
            </a:endParaRPr>
          </a:p>
        </p:txBody>
      </p:sp>
      <p:pic>
        <p:nvPicPr>
          <p:cNvPr id="7" name="図 6">
            <a:extLst>
              <a:ext uri="{FF2B5EF4-FFF2-40B4-BE49-F238E27FC236}">
                <a16:creationId xmlns:a16="http://schemas.microsoft.com/office/drawing/2014/main" id="{C6A37508-24A5-42E7-9B44-B1685595E601}"/>
              </a:ext>
            </a:extLst>
          </p:cNvPr>
          <p:cNvPicPr>
            <a:picLocks noChangeAspect="1"/>
          </p:cNvPicPr>
          <p:nvPr/>
        </p:nvPicPr>
        <p:blipFill>
          <a:blip r:embed="rId2"/>
          <a:stretch>
            <a:fillRect/>
          </a:stretch>
        </p:blipFill>
        <p:spPr>
          <a:xfrm>
            <a:off x="1577721" y="3847697"/>
            <a:ext cx="8743950" cy="1952625"/>
          </a:xfrm>
          <a:prstGeom prst="rect">
            <a:avLst/>
          </a:prstGeom>
        </p:spPr>
      </p:pic>
    </p:spTree>
    <p:extLst>
      <p:ext uri="{BB962C8B-B14F-4D97-AF65-F5344CB8AC3E}">
        <p14:creationId xmlns:p14="http://schemas.microsoft.com/office/powerpoint/2010/main" val="2837509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latin typeface="Meiryo" charset="-128"/>
                <a:ea typeface="Meiryo" charset="-128"/>
                <a:cs typeface="Meiryo" charset="-128"/>
              </a:rPr>
            </a:br>
            <a:br>
              <a:rPr lang="en-US" altLang="ja-JP" sz="2800" b="1" dirty="0">
                <a:latin typeface="Meiryo" charset="-128"/>
                <a:ea typeface="Meiryo" charset="-128"/>
                <a:cs typeface="Meiryo" charset="-128"/>
              </a:rPr>
            </a:br>
            <a:r>
              <a:rPr lang="en-US" altLang="ja-JP" sz="4000" b="1" dirty="0" err="1">
                <a:solidFill>
                  <a:schemeClr val="tx1"/>
                </a:solidFill>
                <a:latin typeface="Meiryo" charset="-128"/>
                <a:ea typeface="Meiryo" charset="-128"/>
                <a:cs typeface="Meiryo" charset="-128"/>
              </a:rPr>
              <a:t>なぜAmazonは表示方法を変えたのか</a:t>
            </a:r>
            <a:r>
              <a:rPr lang="en-US" altLang="ja-JP" sz="4000" b="1" dirty="0">
                <a:solidFill>
                  <a:schemeClr val="tx1"/>
                </a:solidFill>
                <a:latin typeface="Meiryo" charset="-128"/>
                <a:ea typeface="Meiryo" charset="-128"/>
                <a:cs typeface="Meiryo" charset="-128"/>
              </a:rPr>
              <a:t>？</a:t>
            </a:r>
            <a:endParaRPr kumimoji="1" lang="ja-JP" altLang="en-US" sz="4000" b="1" dirty="0">
              <a:solidFill>
                <a:schemeClr val="tx1"/>
              </a:solidFill>
              <a:latin typeface="Meiryo" charset="-128"/>
              <a:ea typeface="Meiryo" charset="-128"/>
              <a:cs typeface="Meiryo"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17</a:t>
            </a:fld>
            <a:endParaRPr kumimoji="1" lang="ja-JP" altLang="en-US" sz="2400" b="1" dirty="0">
              <a:solidFill>
                <a:schemeClr val="tx1"/>
              </a:solidFill>
              <a:latin typeface="Meiryo" charset="-128"/>
              <a:ea typeface="Meiryo" charset="-128"/>
              <a:cs typeface="Meiryo" charset="-128"/>
            </a:endParaRPr>
          </a:p>
        </p:txBody>
      </p:sp>
      <p:sp>
        <p:nvSpPr>
          <p:cNvPr id="5" name="テキスト ボックス 4"/>
          <p:cNvSpPr txBox="1"/>
          <p:nvPr/>
        </p:nvSpPr>
        <p:spPr>
          <a:xfrm>
            <a:off x="1097280" y="2788633"/>
            <a:ext cx="10058400" cy="1569660"/>
          </a:xfrm>
          <a:prstGeom prst="rect">
            <a:avLst/>
          </a:prstGeom>
          <a:noFill/>
        </p:spPr>
        <p:txBody>
          <a:bodyPr wrap="square" rtlCol="0" anchor="t">
            <a:spAutoFit/>
          </a:bodyPr>
          <a:lstStyle/>
          <a:p>
            <a:r>
              <a:rPr lang="en-US" altLang="ja-JP" sz="3200" u="sng" dirty="0">
                <a:latin typeface="Meiryo" charset="-128"/>
                <a:ea typeface="Meiryo" charset="-128"/>
                <a:cs typeface="Meiryo" charset="-128"/>
              </a:rPr>
              <a:t>Amazon Japan</a:t>
            </a:r>
            <a:r>
              <a:rPr lang="ja-JP" altLang="en-US" sz="3200" u="sng" dirty="0">
                <a:latin typeface="Meiryo" charset="-128"/>
                <a:ea typeface="Meiryo" charset="-128"/>
                <a:cs typeface="Meiryo" charset="-128"/>
              </a:rPr>
              <a:t>に10月初旬に問い合わせたが、変更の理由は明確にされていなかった。</a:t>
            </a:r>
          </a:p>
          <a:p>
            <a:r>
              <a:rPr lang="ja-JP" altLang="en-US" sz="3200" u="sng" dirty="0">
                <a:latin typeface="Meiryo" charset="-128"/>
                <a:ea typeface="Meiryo" charset="-128"/>
                <a:cs typeface="Meiryo" charset="-128"/>
              </a:rPr>
              <a:t>連絡先を伝えたが、未だに返答がない。</a:t>
            </a:r>
          </a:p>
        </p:txBody>
      </p:sp>
    </p:spTree>
    <p:extLst>
      <p:ext uri="{BB962C8B-B14F-4D97-AF65-F5344CB8AC3E}">
        <p14:creationId xmlns:p14="http://schemas.microsoft.com/office/powerpoint/2010/main" val="1935270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73570-8E5B-4846-B654-C5A3F8460D5E}"/>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まとめ</a:t>
            </a:r>
          </a:p>
        </p:txBody>
      </p:sp>
      <p:sp>
        <p:nvSpPr>
          <p:cNvPr id="18" name="テキスト ボックス 17">
            <a:extLst>
              <a:ext uri="{FF2B5EF4-FFF2-40B4-BE49-F238E27FC236}">
                <a16:creationId xmlns:a16="http://schemas.microsoft.com/office/drawing/2014/main" id="{4F4873AB-2AE5-4716-9B64-68067362EF89}"/>
              </a:ext>
            </a:extLst>
          </p:cNvPr>
          <p:cNvSpPr txBox="1"/>
          <p:nvPr/>
        </p:nvSpPr>
        <p:spPr>
          <a:xfrm>
            <a:off x="786095" y="2051585"/>
            <a:ext cx="10680769" cy="42165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dirty="0">
                <a:latin typeface="Meiryo" charset="-128"/>
                <a:ea typeface="Meiryo" charset="-128"/>
                <a:cs typeface="Meiryo" charset="-128"/>
              </a:rPr>
              <a:t>EC利用デバイスが</a:t>
            </a:r>
            <a:r>
              <a:rPr lang="en-US" altLang="ja-JP" sz="2800" dirty="0">
                <a:latin typeface="Meiryo" charset="-128"/>
                <a:ea typeface="Meiryo" charset="-128"/>
                <a:cs typeface="Meiryo" charset="-128"/>
              </a:rPr>
              <a:t>PC</a:t>
            </a:r>
            <a:r>
              <a:rPr lang="ja-JP" altLang="en-US" sz="2800" dirty="0">
                <a:latin typeface="Meiryo" charset="-128"/>
                <a:ea typeface="Meiryo" charset="-128"/>
                <a:cs typeface="Meiryo" charset="-128"/>
              </a:rPr>
              <a:t>からスマホに変化</a:t>
            </a:r>
          </a:p>
          <a:p>
            <a:pPr algn="ctr"/>
            <a:r>
              <a:rPr lang="ja-JP" altLang="en-US" sz="2400" b="1" dirty="0">
                <a:latin typeface="Meiryo" charset="-128"/>
                <a:ea typeface="Meiryo" charset="-128"/>
                <a:cs typeface="Meiryo" charset="-128"/>
              </a:rPr>
              <a:t>↓</a:t>
            </a:r>
          </a:p>
          <a:p>
            <a:pPr algn="ctr"/>
            <a:r>
              <a:rPr lang="ja-JP" altLang="en-US" sz="2800" dirty="0">
                <a:latin typeface="Meiryo" charset="-128"/>
                <a:ea typeface="Meiryo" charset="-128"/>
                <a:cs typeface="Meiryo" charset="-128"/>
              </a:rPr>
              <a:t>EC利用目的の多様化</a:t>
            </a:r>
          </a:p>
          <a:p>
            <a:pPr algn="ctr"/>
            <a:r>
              <a:rPr lang="ja-JP" sz="2800" dirty="0">
                <a:latin typeface="Meiryo" charset="-128"/>
                <a:ea typeface="Meiryo" charset="-128"/>
                <a:cs typeface="Meiryo" charset="-128"/>
              </a:rPr>
              <a:t>隙間時間での</a:t>
            </a:r>
            <a:r>
              <a:rPr lang="en-US" altLang="ja-JP" sz="2800" dirty="0">
                <a:latin typeface="Meiryo" charset="-128"/>
                <a:ea typeface="Meiryo" charset="-128"/>
                <a:cs typeface="Meiryo" charset="-128"/>
              </a:rPr>
              <a:t>E</a:t>
            </a:r>
            <a:r>
              <a:rPr lang="ja-JP" sz="2800" dirty="0">
                <a:latin typeface="Meiryo" charset="-128"/>
                <a:ea typeface="Meiryo" charset="-128"/>
                <a:cs typeface="Meiryo" charset="-128"/>
              </a:rPr>
              <a:t>C利用が多い</a:t>
            </a:r>
            <a:endParaRPr lang="ja-JP" dirty="0">
              <a:latin typeface="Meiryo" charset="-128"/>
              <a:ea typeface="Meiryo" charset="-128"/>
              <a:cs typeface="Meiryo" charset="-128"/>
            </a:endParaRPr>
          </a:p>
          <a:p>
            <a:pPr algn="ctr"/>
            <a:r>
              <a:rPr lang="ja-JP" altLang="en-US" sz="2400" b="1" dirty="0">
                <a:latin typeface="Meiryo" charset="-128"/>
                <a:ea typeface="Meiryo" charset="-128"/>
                <a:cs typeface="Meiryo" charset="-128"/>
              </a:rPr>
              <a:t>↓</a:t>
            </a:r>
            <a:endParaRPr lang="ja-JP" b="1" dirty="0">
              <a:latin typeface="Meiryo" charset="-128"/>
              <a:ea typeface="Meiryo" charset="-128"/>
              <a:cs typeface="Meiryo" charset="-128"/>
            </a:endParaRPr>
          </a:p>
          <a:p>
            <a:pPr algn="ctr"/>
            <a:r>
              <a:rPr lang="ja-JP" altLang="en-US" sz="2800" dirty="0">
                <a:latin typeface="Meiryo" charset="-128"/>
                <a:ea typeface="Meiryo" charset="-128"/>
                <a:cs typeface="Meiryo" charset="-128"/>
              </a:rPr>
              <a:t>各スマホECアプリのレビューを比較</a:t>
            </a:r>
          </a:p>
          <a:p>
            <a:pPr algn="ctr"/>
            <a:r>
              <a:rPr lang="ja-JP" altLang="en-US" sz="2800" dirty="0">
                <a:latin typeface="Meiryo" charset="-128"/>
                <a:ea typeface="Meiryo" charset="-128"/>
                <a:cs typeface="Meiryo" charset="-128"/>
              </a:rPr>
              <a:t>スマホECアプリの中でも</a:t>
            </a:r>
            <a:r>
              <a:rPr lang="en-US" altLang="ja-JP" sz="2800" dirty="0">
                <a:latin typeface="Meiryo" charset="-128"/>
                <a:ea typeface="Meiryo" charset="-128"/>
                <a:cs typeface="Meiryo" charset="-128"/>
              </a:rPr>
              <a:t>Amazon</a:t>
            </a:r>
            <a:r>
              <a:rPr lang="ja-JP" altLang="en-US" sz="2800" dirty="0">
                <a:latin typeface="Meiryo" charset="-128"/>
                <a:ea typeface="Meiryo" charset="-128"/>
                <a:cs typeface="Meiryo" charset="-128"/>
              </a:rPr>
              <a:t>の評価が最も低い</a:t>
            </a:r>
            <a:endParaRPr lang="ja-JP" altLang="en-US" sz="2000" dirty="0">
              <a:latin typeface="Meiryo" charset="-128"/>
              <a:ea typeface="Meiryo" charset="-128"/>
              <a:cs typeface="Meiryo" charset="-128"/>
            </a:endParaRPr>
          </a:p>
          <a:p>
            <a:pPr algn="ctr"/>
            <a:r>
              <a:rPr lang="ja-JP" altLang="en-US" sz="2400" b="1" dirty="0">
                <a:latin typeface="Meiryo" charset="-128"/>
                <a:ea typeface="Meiryo" charset="-128"/>
                <a:cs typeface="Meiryo" charset="-128"/>
              </a:rPr>
              <a:t>↓</a:t>
            </a:r>
            <a:endParaRPr lang="ja-JP" altLang="en-US" b="1" dirty="0">
              <a:latin typeface="Meiryo" charset="-128"/>
              <a:ea typeface="Meiryo" charset="-128"/>
              <a:cs typeface="Meiryo" charset="-128"/>
            </a:endParaRPr>
          </a:p>
          <a:p>
            <a:pPr algn="ctr"/>
            <a:r>
              <a:rPr lang="en-US" altLang="ja-JP" sz="2800" dirty="0" err="1">
                <a:latin typeface="Meiryo" charset="-128"/>
                <a:ea typeface="Meiryo" charset="-128"/>
                <a:cs typeface="Meiryo" charset="-128"/>
              </a:rPr>
              <a:t>Amazonは</a:t>
            </a:r>
            <a:r>
              <a:rPr lang="ja-JP" sz="2800" dirty="0">
                <a:latin typeface="Meiryo" charset="-128"/>
                <a:ea typeface="Meiryo" charset="-128"/>
                <a:cs typeface="Meiryo" charset="-128"/>
              </a:rPr>
              <a:t>ページネーション</a:t>
            </a:r>
            <a:r>
              <a:rPr lang="ja-JP" altLang="en-US" sz="2800" dirty="0">
                <a:latin typeface="Meiryo" charset="-128"/>
                <a:ea typeface="Meiryo" charset="-128"/>
                <a:cs typeface="Meiryo" charset="-128"/>
              </a:rPr>
              <a:t>表</a:t>
            </a:r>
            <a:r>
              <a:rPr lang="ja-JP" sz="2800" dirty="0">
                <a:latin typeface="Meiryo" charset="-128"/>
                <a:ea typeface="Meiryo" charset="-128"/>
                <a:cs typeface="Meiryo" charset="-128"/>
              </a:rPr>
              <a:t>示に対し</a:t>
            </a:r>
            <a:r>
              <a:rPr lang="ja-JP" altLang="en-US" sz="2800" dirty="0">
                <a:latin typeface="Meiryo" charset="-128"/>
                <a:ea typeface="Meiryo" charset="-128"/>
                <a:cs typeface="Meiryo" charset="-128"/>
              </a:rPr>
              <a:t>、</a:t>
            </a:r>
          </a:p>
          <a:p>
            <a:pPr algn="ctr"/>
            <a:r>
              <a:rPr lang="ja-JP" altLang="en-US" sz="2800" dirty="0">
                <a:latin typeface="Meiryo" charset="-128"/>
                <a:ea typeface="Meiryo" charset="-128"/>
                <a:cs typeface="Meiryo" charset="-128"/>
              </a:rPr>
              <a:t>他の</a:t>
            </a:r>
            <a:r>
              <a:rPr lang="en-US" altLang="ja-JP" sz="2800" dirty="0">
                <a:latin typeface="Meiryo" charset="-128"/>
                <a:ea typeface="Meiryo" charset="-128"/>
                <a:cs typeface="Meiryo" charset="-128"/>
              </a:rPr>
              <a:t>EC</a:t>
            </a:r>
            <a:r>
              <a:rPr lang="ja-JP" altLang="en-US" sz="2800" dirty="0">
                <a:latin typeface="Meiryo" charset="-128"/>
                <a:ea typeface="Meiryo" charset="-128"/>
                <a:cs typeface="Meiryo" charset="-128"/>
              </a:rPr>
              <a:t>アプリは無限スクロール表示である</a:t>
            </a:r>
          </a:p>
        </p:txBody>
      </p:sp>
      <p:sp>
        <p:nvSpPr>
          <p:cNvPr id="6" name="Rectangle: Rounded Corners 5">
            <a:extLst>
              <a:ext uri="{FF2B5EF4-FFF2-40B4-BE49-F238E27FC236}">
                <a16:creationId xmlns:a16="http://schemas.microsoft.com/office/drawing/2014/main" id="{FD7D87E2-4C9D-40E7-A6F0-2C032807659A}"/>
              </a:ext>
            </a:extLst>
          </p:cNvPr>
          <p:cNvSpPr/>
          <p:nvPr/>
        </p:nvSpPr>
        <p:spPr>
          <a:xfrm>
            <a:off x="568361" y="1929021"/>
            <a:ext cx="11116235" cy="4339103"/>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ln w="0"/>
                <a:solidFill>
                  <a:schemeClr val="tx1"/>
                </a:solidFill>
                <a:effectLst>
                  <a:outerShdw blurRad="38100" dist="25400" dir="5400000" algn="ctr" rotWithShape="0">
                    <a:srgbClr val="6E747A">
                      <a:alpha val="43000"/>
                    </a:srgbClr>
                  </a:outerShdw>
                </a:effectLst>
                <a:latin typeface="Meiryo" charset="-128"/>
                <a:ea typeface="Meiryo" charset="-128"/>
                <a:cs typeface="Meiryo" charset="-128"/>
              </a:rPr>
              <a:t>18</a:t>
            </a:fld>
            <a:endParaRPr lang="en-US" sz="2400" b="1" dirty="0">
              <a:ln w="0"/>
              <a:solidFill>
                <a:schemeClr val="tx1"/>
              </a:solidFill>
              <a:effectLst>
                <a:outerShdw blurRad="38100" dist="25400" dir="5400000" algn="ctr" rotWithShape="0">
                  <a:srgbClr val="6E747A">
                    <a:alpha val="43000"/>
                  </a:srgbClr>
                </a:outerShdw>
              </a:effectLst>
              <a:latin typeface="Meiryo" charset="-128"/>
              <a:ea typeface="Meiryo" charset="-128"/>
              <a:cs typeface="Meiryo" charset="-128"/>
            </a:endParaRPr>
          </a:p>
        </p:txBody>
      </p:sp>
    </p:spTree>
    <p:extLst>
      <p:ext uri="{BB962C8B-B14F-4D97-AF65-F5344CB8AC3E}">
        <p14:creationId xmlns:p14="http://schemas.microsoft.com/office/powerpoint/2010/main" val="21634429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4000" b="1" dirty="0">
                <a:solidFill>
                  <a:schemeClr val="tx1"/>
                </a:solidFill>
                <a:latin typeface="Meiryo" charset="-128"/>
                <a:ea typeface="Meiryo" charset="-128"/>
                <a:cs typeface="Meiryo" charset="-128"/>
              </a:rPr>
              <a:t>問題意識</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19</a:t>
            </a:fld>
            <a:endParaRPr kumimoji="1" lang="ja-JP" altLang="en-US" sz="2400" b="1" dirty="0">
              <a:solidFill>
                <a:schemeClr val="tx1"/>
              </a:solidFill>
              <a:latin typeface="Meiryo" charset="-128"/>
              <a:ea typeface="Meiryo" charset="-128"/>
              <a:cs typeface="Meiryo" charset="-128"/>
            </a:endParaRPr>
          </a:p>
        </p:txBody>
      </p:sp>
      <p:sp>
        <p:nvSpPr>
          <p:cNvPr id="6" name="テキスト ボックス 5"/>
          <p:cNvSpPr txBox="1"/>
          <p:nvPr/>
        </p:nvSpPr>
        <p:spPr>
          <a:xfrm>
            <a:off x="1097281" y="2197470"/>
            <a:ext cx="10058399" cy="1077218"/>
          </a:xfrm>
          <a:prstGeom prst="rect">
            <a:avLst/>
          </a:prstGeom>
          <a:noFill/>
        </p:spPr>
        <p:txBody>
          <a:bodyPr wrap="square" rtlCol="0" anchor="t">
            <a:spAutoFit/>
          </a:bodyPr>
          <a:lstStyle/>
          <a:p>
            <a:pPr algn="ctr"/>
            <a:r>
              <a:rPr lang="ja-JP" altLang="en-US" sz="3200" dirty="0">
                <a:latin typeface="Meiryo" charset="-128"/>
                <a:ea typeface="Meiryo" charset="-128"/>
                <a:cs typeface="Meiryo" charset="-128"/>
              </a:rPr>
              <a:t>Amazonは無限スクロール表示からページネーション</a:t>
            </a:r>
            <a:endParaRPr lang="ja-JP" sz="3200" dirty="0">
              <a:latin typeface="Meiryo" charset="-128"/>
              <a:ea typeface="Meiryo" charset="-128"/>
              <a:cs typeface="Meiryo" charset="-128"/>
            </a:endParaRPr>
          </a:p>
          <a:p>
            <a:pPr algn="ctr"/>
            <a:r>
              <a:rPr lang="ja-JP" altLang="en-US" sz="3200" dirty="0">
                <a:latin typeface="Meiryo" charset="-128"/>
                <a:ea typeface="Meiryo" charset="-128"/>
                <a:cs typeface="Meiryo" charset="-128"/>
              </a:rPr>
              <a:t>表示に変更後、ユーザーから不満が続出した</a:t>
            </a:r>
            <a:endParaRPr lang="ja-JP" sz="3200" dirty="0">
              <a:latin typeface="Meiryo" charset="-128"/>
              <a:ea typeface="Meiryo" charset="-128"/>
              <a:cs typeface="Meiryo" charset="-128"/>
            </a:endParaRPr>
          </a:p>
        </p:txBody>
      </p:sp>
      <p:sp>
        <p:nvSpPr>
          <p:cNvPr id="4" name="Rectangle: Rounded Corners 3">
            <a:extLst>
              <a:ext uri="{FF2B5EF4-FFF2-40B4-BE49-F238E27FC236}">
                <a16:creationId xmlns:a16="http://schemas.microsoft.com/office/drawing/2014/main" id="{4C7D0EE5-EDCA-495C-9F5D-15CC587BB8F5}"/>
              </a:ext>
            </a:extLst>
          </p:cNvPr>
          <p:cNvSpPr/>
          <p:nvPr/>
        </p:nvSpPr>
        <p:spPr>
          <a:xfrm>
            <a:off x="1091531" y="4060457"/>
            <a:ext cx="10064149" cy="1610262"/>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6">
            <a:extLst>
              <a:ext uri="{FF2B5EF4-FFF2-40B4-BE49-F238E27FC236}">
                <a16:creationId xmlns:a16="http://schemas.microsoft.com/office/drawing/2014/main" id="{CCA7EF40-23A4-48E5-93CB-F3845F7B1800}"/>
              </a:ext>
            </a:extLst>
          </p:cNvPr>
          <p:cNvPicPr>
            <a:picLocks noChangeAspect="1"/>
          </p:cNvPicPr>
          <p:nvPr/>
        </p:nvPicPr>
        <p:blipFill>
          <a:blip r:embed="rId2"/>
          <a:stretch>
            <a:fillRect/>
          </a:stretch>
        </p:blipFill>
        <p:spPr>
          <a:xfrm>
            <a:off x="9607773" y="4777347"/>
            <a:ext cx="2314015" cy="2066043"/>
          </a:xfrm>
          <a:prstGeom prst="rect">
            <a:avLst/>
          </a:prstGeom>
        </p:spPr>
      </p:pic>
      <p:sp>
        <p:nvSpPr>
          <p:cNvPr id="10" name="TextBox 9">
            <a:extLst>
              <a:ext uri="{FF2B5EF4-FFF2-40B4-BE49-F238E27FC236}">
                <a16:creationId xmlns:a16="http://schemas.microsoft.com/office/drawing/2014/main" id="{2904172B-B86D-4BB0-B639-BC8C2BF88B12}"/>
              </a:ext>
            </a:extLst>
          </p:cNvPr>
          <p:cNvSpPr txBox="1"/>
          <p:nvPr/>
        </p:nvSpPr>
        <p:spPr>
          <a:xfrm>
            <a:off x="4566249" y="492568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p:txBody>
      </p:sp>
      <p:sp>
        <p:nvSpPr>
          <p:cNvPr id="11" name="TextBox 10">
            <a:extLst>
              <a:ext uri="{FF2B5EF4-FFF2-40B4-BE49-F238E27FC236}">
                <a16:creationId xmlns:a16="http://schemas.microsoft.com/office/drawing/2014/main" id="{5217499E-6E2B-4661-A521-288306268F76}"/>
              </a:ext>
            </a:extLst>
          </p:cNvPr>
          <p:cNvSpPr txBox="1"/>
          <p:nvPr/>
        </p:nvSpPr>
        <p:spPr>
          <a:xfrm>
            <a:off x="1064213" y="4326979"/>
            <a:ext cx="10118784" cy="1077218"/>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sz="3200" dirty="0">
                <a:latin typeface="Meiryo" charset="-128"/>
                <a:ea typeface="Meiryo" charset="-128"/>
                <a:cs typeface="Meiryo" charset="-128"/>
              </a:rPr>
              <a:t>多くの</a:t>
            </a:r>
            <a:r>
              <a:rPr lang="en-US" altLang="ja-JP" sz="3200" dirty="0">
                <a:latin typeface="Meiryo" charset="-128"/>
                <a:ea typeface="Meiryo" charset="-128"/>
                <a:cs typeface="Meiryo" charset="-128"/>
              </a:rPr>
              <a:t>EC</a:t>
            </a:r>
            <a:r>
              <a:rPr lang="ja-JP" sz="3200" dirty="0">
                <a:latin typeface="Meiryo" charset="-128"/>
                <a:ea typeface="Meiryo" charset="-128"/>
                <a:cs typeface="Meiryo" charset="-128"/>
              </a:rPr>
              <a:t>アプリが採用している</a:t>
            </a:r>
            <a:r>
              <a:rPr lang="ja-JP" altLang="en-US" sz="3200" dirty="0">
                <a:latin typeface="Meiryo" charset="-128"/>
                <a:ea typeface="Meiryo" charset="-128"/>
                <a:cs typeface="Meiryo" charset="-128"/>
              </a:rPr>
              <a:t>無限スクロール表示</a:t>
            </a:r>
            <a:endParaRPr lang="ja-JP" sz="3200" dirty="0">
              <a:latin typeface="Meiryo" charset="-128"/>
              <a:ea typeface="Meiryo" charset="-128"/>
              <a:cs typeface="Meiryo" charset="-128"/>
            </a:endParaRPr>
          </a:p>
          <a:p>
            <a:pPr algn="ctr"/>
            <a:r>
              <a:rPr lang="ja-JP" altLang="en-US" sz="3200" dirty="0">
                <a:latin typeface="Meiryo" charset="-128"/>
                <a:ea typeface="Meiryo" charset="-128"/>
                <a:cs typeface="Meiryo" charset="-128"/>
              </a:rPr>
              <a:t>はユーザーに悪影響を与えないのか。</a:t>
            </a:r>
          </a:p>
        </p:txBody>
      </p:sp>
      <p:sp>
        <p:nvSpPr>
          <p:cNvPr id="12" name="Arrow: Down 4">
            <a:extLst>
              <a:ext uri="{FF2B5EF4-FFF2-40B4-BE49-F238E27FC236}">
                <a16:creationId xmlns:a16="http://schemas.microsoft.com/office/drawing/2014/main" id="{262DE4DA-AF85-4D3A-AE5D-172380AD4366}"/>
              </a:ext>
            </a:extLst>
          </p:cNvPr>
          <p:cNvSpPr/>
          <p:nvPr/>
        </p:nvSpPr>
        <p:spPr>
          <a:xfrm>
            <a:off x="5680973" y="3387733"/>
            <a:ext cx="885263" cy="559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1407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研究概要</a:t>
            </a:r>
            <a:endParaRPr kumimoji="1" lang="ja-JP" altLang="en-US" sz="4000" b="1" dirty="0">
              <a:solidFill>
                <a:schemeClr val="tx1"/>
              </a:solidFill>
              <a:latin typeface="Meiryo" charset="-128"/>
              <a:ea typeface="Meiryo" charset="-128"/>
              <a:cs typeface="Meiryo" charset="-128"/>
            </a:endParaRPr>
          </a:p>
        </p:txBody>
      </p:sp>
      <p:sp>
        <p:nvSpPr>
          <p:cNvPr id="3" name="コンテンツ プレースホルダー 2"/>
          <p:cNvSpPr>
            <a:spLocks noGrp="1"/>
          </p:cNvSpPr>
          <p:nvPr>
            <p:ph idx="1"/>
          </p:nvPr>
        </p:nvSpPr>
        <p:spPr>
          <a:xfrm>
            <a:off x="582459" y="2577501"/>
            <a:ext cx="11088039" cy="2380691"/>
          </a:xfrm>
        </p:spPr>
        <p:txBody>
          <a:bodyPr vert="horz" lIns="0" tIns="45720" rIns="0" bIns="45720" rtlCol="0" anchor="t">
            <a:normAutofit/>
          </a:bodyPr>
          <a:lstStyle/>
          <a:p>
            <a:pPr marL="0" indent="0">
              <a:lnSpc>
                <a:spcPct val="100000"/>
              </a:lnSpc>
              <a:buNone/>
            </a:pPr>
            <a:r>
              <a:rPr lang="ja-JP" sz="2400" dirty="0">
                <a:latin typeface="Aharoni"/>
                <a:ea typeface="游明朝 Demibold"/>
                <a:cs typeface="Aharoni"/>
              </a:rPr>
              <a:t>　</a:t>
            </a:r>
            <a:r>
              <a:rPr lang="ja-JP" sz="2800" dirty="0">
                <a:solidFill>
                  <a:schemeClr val="tx1"/>
                </a:solidFill>
                <a:latin typeface="Meiryo" charset="-128"/>
                <a:ea typeface="Meiryo" charset="-128"/>
                <a:cs typeface="Meiryo" charset="-128"/>
              </a:rPr>
              <a:t>近年スマホ</a:t>
            </a:r>
            <a:r>
              <a:rPr lang="en-US" altLang="ja-JP" sz="2800" dirty="0">
                <a:solidFill>
                  <a:schemeClr val="tx1"/>
                </a:solidFill>
                <a:latin typeface="Meiryo" charset="-128"/>
                <a:ea typeface="Meiryo" charset="-128"/>
                <a:cs typeface="Meiryo" charset="-128"/>
              </a:rPr>
              <a:t>EC</a:t>
            </a:r>
            <a:r>
              <a:rPr lang="ja-JP" altLang="en-US" sz="2800" dirty="0">
                <a:solidFill>
                  <a:schemeClr val="tx1"/>
                </a:solidFill>
                <a:latin typeface="Meiryo" charset="-128"/>
                <a:ea typeface="Meiryo" charset="-128"/>
                <a:cs typeface="Meiryo" charset="-128"/>
              </a:rPr>
              <a:t>では</a:t>
            </a:r>
            <a:r>
              <a:rPr lang="ja-JP" sz="2800" dirty="0">
                <a:solidFill>
                  <a:schemeClr val="tx1"/>
                </a:solidFill>
                <a:latin typeface="Meiryo" charset="-128"/>
                <a:ea typeface="Meiryo" charset="-128"/>
                <a:cs typeface="Meiryo" charset="-128"/>
              </a:rPr>
              <a:t>、無限スクロール</a:t>
            </a:r>
            <a:r>
              <a:rPr lang="ja-JP" altLang="en-US" sz="2800" dirty="0">
                <a:solidFill>
                  <a:schemeClr val="tx1"/>
                </a:solidFill>
                <a:latin typeface="Meiryo" charset="-128"/>
                <a:ea typeface="Meiryo" charset="-128"/>
                <a:cs typeface="Meiryo" charset="-128"/>
              </a:rPr>
              <a:t>といわれる表示方法が主流</a:t>
            </a:r>
            <a:r>
              <a:rPr lang="ja-JP" sz="2800" dirty="0">
                <a:solidFill>
                  <a:schemeClr val="tx1"/>
                </a:solidFill>
                <a:latin typeface="Meiryo" charset="-128"/>
                <a:ea typeface="Meiryo" charset="-128"/>
                <a:cs typeface="Meiryo" charset="-128"/>
              </a:rPr>
              <a:t>に</a:t>
            </a:r>
            <a:r>
              <a:rPr lang="ja-JP" altLang="en-US" sz="2800" dirty="0">
                <a:solidFill>
                  <a:schemeClr val="tx1"/>
                </a:solidFill>
                <a:latin typeface="Meiryo" charset="-128"/>
                <a:ea typeface="Meiryo" charset="-128"/>
                <a:cs typeface="Meiryo" charset="-128"/>
              </a:rPr>
              <a:t>なっ</a:t>
            </a:r>
            <a:r>
              <a:rPr lang="ja-JP" sz="2800" dirty="0">
                <a:solidFill>
                  <a:schemeClr val="tx1"/>
                </a:solidFill>
                <a:latin typeface="Meiryo" charset="-128"/>
                <a:ea typeface="Meiryo" charset="-128"/>
                <a:cs typeface="Meiryo" charset="-128"/>
              </a:rPr>
              <a:t>ている</a:t>
            </a:r>
            <a:r>
              <a:rPr lang="ja-JP" altLang="en-US" sz="2800" dirty="0">
                <a:solidFill>
                  <a:schemeClr val="tx1"/>
                </a:solidFill>
                <a:latin typeface="Meiryo" charset="-128"/>
                <a:ea typeface="Meiryo" charset="-128"/>
                <a:cs typeface="Meiryo" charset="-128"/>
              </a:rPr>
              <a:t>が</a:t>
            </a:r>
            <a:r>
              <a:rPr lang="ja-JP" sz="2800" dirty="0">
                <a:solidFill>
                  <a:schemeClr val="tx1"/>
                </a:solidFill>
                <a:latin typeface="Meiryo" charset="-128"/>
                <a:ea typeface="Meiryo" charset="-128"/>
                <a:cs typeface="Meiryo" charset="-128"/>
              </a:rPr>
              <a:t>、「GAFA」の１つでもある大手</a:t>
            </a:r>
            <a:r>
              <a:rPr lang="en-US" altLang="ja-JP" sz="2800" dirty="0">
                <a:solidFill>
                  <a:schemeClr val="tx1"/>
                </a:solidFill>
                <a:latin typeface="Meiryo" charset="-128"/>
                <a:ea typeface="Meiryo" charset="-128"/>
                <a:cs typeface="Meiryo" charset="-128"/>
              </a:rPr>
              <a:t>EC</a:t>
            </a:r>
            <a:r>
              <a:rPr lang="ja-JP" sz="2800" dirty="0">
                <a:solidFill>
                  <a:schemeClr val="tx1"/>
                </a:solidFill>
                <a:latin typeface="Meiryo" charset="-128"/>
                <a:ea typeface="Meiryo" charset="-128"/>
                <a:cs typeface="Meiryo" charset="-128"/>
              </a:rPr>
              <a:t>会社</a:t>
            </a:r>
            <a:r>
              <a:rPr lang="en-US" sz="2800" dirty="0">
                <a:solidFill>
                  <a:schemeClr val="tx1"/>
                </a:solidFill>
                <a:latin typeface="Meiryo" charset="-128"/>
                <a:ea typeface="Meiryo" charset="-128"/>
                <a:cs typeface="Meiryo" charset="-128"/>
              </a:rPr>
              <a:t>A</a:t>
            </a:r>
            <a:r>
              <a:rPr lang="ja-JP" sz="2800" dirty="0">
                <a:solidFill>
                  <a:schemeClr val="tx1"/>
                </a:solidFill>
                <a:latin typeface="Meiryo" charset="-128"/>
                <a:ea typeface="Meiryo" charset="-128"/>
                <a:cs typeface="Meiryo" charset="-128"/>
              </a:rPr>
              <a:t>mazonは９月下旬無限スクロールからページネーションに表示方法を変更した。</a:t>
            </a:r>
          </a:p>
          <a:p>
            <a:pPr marL="0" indent="0">
              <a:buNone/>
            </a:pPr>
            <a:r>
              <a:rPr lang="ja-JP" sz="2800" dirty="0">
                <a:solidFill>
                  <a:schemeClr val="tx1"/>
                </a:solidFill>
                <a:latin typeface="Meiryo" charset="-128"/>
                <a:ea typeface="Meiryo" charset="-128"/>
                <a:cs typeface="Meiryo" charset="-128"/>
              </a:rPr>
              <a:t>　そこで本研究では、</a:t>
            </a:r>
            <a:r>
              <a:rPr lang="ja-JP" sz="2800" u="sng" dirty="0">
                <a:solidFill>
                  <a:schemeClr val="tx1"/>
                </a:solidFill>
                <a:latin typeface="Meiryo" charset="-128"/>
                <a:ea typeface="Meiryo" charset="-128"/>
                <a:cs typeface="Meiryo" charset="-128"/>
              </a:rPr>
              <a:t>スマホ</a:t>
            </a:r>
            <a:r>
              <a:rPr lang="en-US" altLang="ja-JP" sz="2800" u="sng" dirty="0">
                <a:solidFill>
                  <a:schemeClr val="tx1"/>
                </a:solidFill>
                <a:latin typeface="Meiryo" charset="-128"/>
                <a:ea typeface="Meiryo" charset="-128"/>
                <a:cs typeface="Meiryo" charset="-128"/>
              </a:rPr>
              <a:t>EC</a:t>
            </a:r>
            <a:r>
              <a:rPr lang="ja-JP" altLang="en-US" sz="2800" u="sng" dirty="0">
                <a:solidFill>
                  <a:schemeClr val="tx1"/>
                </a:solidFill>
                <a:latin typeface="Meiryo" charset="-128"/>
                <a:ea typeface="Meiryo" charset="-128"/>
                <a:cs typeface="Meiryo" charset="-128"/>
              </a:rPr>
              <a:t>サイトにおいて、無限スクロール表示がユーザーにどのような影響を与えているのか明らかにする</a:t>
            </a:r>
            <a:r>
              <a:rPr lang="ja-JP" sz="2800" u="sng" dirty="0">
                <a:solidFill>
                  <a:schemeClr val="tx1"/>
                </a:solidFill>
                <a:latin typeface="Meiryo" charset="-128"/>
                <a:ea typeface="Meiryo" charset="-128"/>
                <a:cs typeface="Meiryo" charset="-128"/>
              </a:rPr>
              <a:t>。</a:t>
            </a:r>
            <a:endParaRPr lang="en-US" sz="2400" u="sng" dirty="0">
              <a:solidFill>
                <a:schemeClr val="tx1"/>
              </a:solidFill>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2</a:t>
            </a:fld>
            <a:endParaRPr kumimoji="1" lang="ja-JP" altLang="en-US" sz="2400" b="1" dirty="0">
              <a:solidFill>
                <a:schemeClr val="tx1"/>
              </a:solidFill>
              <a:latin typeface="Meiryo" charset="-128"/>
              <a:ea typeface="Meiryo" charset="-128"/>
              <a:cs typeface="Meiryo" charset="-128"/>
            </a:endParaRPr>
          </a:p>
        </p:txBody>
      </p:sp>
      <p:sp>
        <p:nvSpPr>
          <p:cNvPr id="5" name="角丸四角形 4"/>
          <p:cNvSpPr/>
          <p:nvPr/>
        </p:nvSpPr>
        <p:spPr>
          <a:xfrm>
            <a:off x="435973" y="2151874"/>
            <a:ext cx="11381013" cy="3231946"/>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TextBox 5">
            <a:extLst>
              <a:ext uri="{FF2B5EF4-FFF2-40B4-BE49-F238E27FC236}">
                <a16:creationId xmlns:a16="http://schemas.microsoft.com/office/drawing/2014/main" id="{8EFFE5F3-D907-4412-83ED-4F3B3E498A10}"/>
              </a:ext>
            </a:extLst>
          </p:cNvPr>
          <p:cNvSpPr txBox="1"/>
          <p:nvPr/>
        </p:nvSpPr>
        <p:spPr>
          <a:xfrm>
            <a:off x="1125692" y="5517041"/>
            <a:ext cx="100015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dirty="0">
                <a:latin typeface="Meiryo" charset="-128"/>
                <a:ea typeface="Meiryo" charset="-128"/>
                <a:cs typeface="Meiryo" charset="-128"/>
              </a:rPr>
              <a:t>＊</a:t>
            </a:r>
            <a:r>
              <a:rPr lang="en-US" altLang="ja-JP" dirty="0">
                <a:latin typeface="Meiryo" charset="-128"/>
                <a:ea typeface="Meiryo" charset="-128"/>
                <a:cs typeface="Meiryo" charset="-128"/>
              </a:rPr>
              <a:t>EC</a:t>
            </a:r>
            <a:r>
              <a:rPr lang="ja-JP" altLang="en-US" dirty="0">
                <a:latin typeface="Meiryo" charset="-128"/>
                <a:ea typeface="Meiryo" charset="-128"/>
                <a:cs typeface="Meiryo" charset="-128"/>
              </a:rPr>
              <a:t>＝電子商取引。</a:t>
            </a:r>
            <a:r>
              <a:rPr lang="ja-JP" altLang="en-US" dirty="0">
                <a:latin typeface="Meiryo" charset="-128"/>
                <a:ea typeface="Meiryo" charset="-128"/>
                <a:cs typeface="Meiryo" charset="-128"/>
                <a:hlinkClick r:id="rId3"/>
              </a:rPr>
              <a:t>インターネット</a:t>
            </a:r>
            <a:r>
              <a:rPr lang="ja-JP" altLang="en-US" dirty="0">
                <a:latin typeface="Meiryo" charset="-128"/>
                <a:ea typeface="Meiryo" charset="-128"/>
                <a:cs typeface="Meiryo" charset="-128"/>
              </a:rPr>
              <a:t>などのネットワークを利用して、電子的に契約や決済といった商取引をすること</a:t>
            </a:r>
            <a:r>
              <a:rPr lang="en-US" dirty="0">
                <a:latin typeface="Meiryo" charset="-128"/>
                <a:ea typeface="Meiryo" charset="-128"/>
                <a:cs typeface="Meiryo" charset="-128"/>
              </a:rPr>
              <a:t>。</a:t>
            </a:r>
          </a:p>
        </p:txBody>
      </p:sp>
    </p:spTree>
    <p:extLst>
      <p:ext uri="{BB962C8B-B14F-4D97-AF65-F5344CB8AC3E}">
        <p14:creationId xmlns:p14="http://schemas.microsoft.com/office/powerpoint/2010/main" val="5351927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D3B78-15D6-485B-BD60-4658829FB389}"/>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研究目的</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767C5F38-C0DF-49FE-BBFC-18B42C1B64A2}"/>
              </a:ext>
            </a:extLst>
          </p:cNvPr>
          <p:cNvSpPr txBox="1"/>
          <p:nvPr/>
        </p:nvSpPr>
        <p:spPr>
          <a:xfrm>
            <a:off x="1097281" y="2973298"/>
            <a:ext cx="1005839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u="sng" dirty="0">
                <a:latin typeface="Meiryo" charset="-128"/>
                <a:ea typeface="Meiryo" charset="-128"/>
                <a:cs typeface="Meiryo" charset="-128"/>
              </a:rPr>
              <a:t>スマホ</a:t>
            </a:r>
            <a:r>
              <a:rPr lang="en-US" altLang="ja-JP" sz="3600" u="sng" dirty="0">
                <a:latin typeface="Meiryo" charset="-128"/>
                <a:ea typeface="Meiryo" charset="-128"/>
                <a:cs typeface="Meiryo" charset="-128"/>
              </a:rPr>
              <a:t>EC</a:t>
            </a:r>
            <a:r>
              <a:rPr lang="ja-JP" altLang="en-US" sz="3600" u="sng" dirty="0">
                <a:latin typeface="Meiryo" charset="-128"/>
                <a:ea typeface="Meiryo" charset="-128"/>
                <a:cs typeface="Meiryo" charset="-128"/>
              </a:rPr>
              <a:t>サイトにおいて、無限スクロール表示がユーザーにもたらす影響をページネーションと比較して明らかにする。</a:t>
            </a: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20</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0204618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05531-F853-467B-A9F5-558BBF504D8D}"/>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先行研究</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ページネーションの特徴</a:t>
            </a:r>
            <a:endParaRPr lang="en-US" sz="4000" b="1" dirty="0">
              <a:solidFill>
                <a:schemeClr val="tx1"/>
              </a:solidFill>
              <a:latin typeface="Meiryo" charset="-128"/>
              <a:ea typeface="Meiryo" charset="-128"/>
              <a:cs typeface="Meiryo" charset="-128"/>
            </a:endParaRPr>
          </a:p>
        </p:txBody>
      </p:sp>
      <p:sp>
        <p:nvSpPr>
          <p:cNvPr id="7" name="TextBox 6">
            <a:extLst>
              <a:ext uri="{FF2B5EF4-FFF2-40B4-BE49-F238E27FC236}">
                <a16:creationId xmlns:a16="http://schemas.microsoft.com/office/drawing/2014/main" id="{A598E41A-67B0-4D98-803F-967654E3D161}"/>
              </a:ext>
            </a:extLst>
          </p:cNvPr>
          <p:cNvSpPr txBox="1"/>
          <p:nvPr/>
        </p:nvSpPr>
        <p:spPr>
          <a:xfrm>
            <a:off x="2933817" y="2777728"/>
            <a:ext cx="6385326"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Ø"/>
            </a:pPr>
            <a:r>
              <a:rPr lang="ja-JP" altLang="en-US" sz="3200" dirty="0">
                <a:latin typeface="Meiryo" charset="-128"/>
                <a:ea typeface="Meiryo" charset="-128"/>
                <a:cs typeface="Meiryo" charset="-128"/>
              </a:rPr>
              <a:t>アイテムの位置が分かりやすい。</a:t>
            </a:r>
            <a:endParaRPr lang="en-US" altLang="ja-JP" sz="3200" dirty="0">
              <a:latin typeface="Meiryo" charset="-128"/>
              <a:ea typeface="Meiryo" charset="-128"/>
              <a:cs typeface="Meiryo" charset="-128"/>
            </a:endParaRPr>
          </a:p>
          <a:p>
            <a:pPr marL="342900" indent="-342900">
              <a:buFont typeface="Wingdings"/>
              <a:buChar char="Ø"/>
            </a:pPr>
            <a:endParaRPr lang="ja-JP" altLang="en-US" sz="3200" dirty="0">
              <a:latin typeface="Meiryo" charset="-128"/>
              <a:ea typeface="Meiryo" charset="-128"/>
              <a:cs typeface="Meiryo" charset="-128"/>
            </a:endParaRPr>
          </a:p>
          <a:p>
            <a:pPr marL="342900" indent="-342900">
              <a:buFont typeface="Wingdings"/>
              <a:buChar char="Ø"/>
            </a:pPr>
            <a:r>
              <a:rPr lang="ja-JP" altLang="en-US" sz="3200" dirty="0">
                <a:latin typeface="Meiryo" charset="-128"/>
                <a:ea typeface="Meiryo" charset="-128"/>
                <a:cs typeface="Meiryo" charset="-128"/>
              </a:rPr>
              <a:t>余計な操作が増える。</a:t>
            </a:r>
          </a:p>
        </p:txBody>
      </p:sp>
      <p:sp>
        <p:nvSpPr>
          <p:cNvPr id="8" name="Rectangle: Rounded Corners 7">
            <a:extLst>
              <a:ext uri="{FF2B5EF4-FFF2-40B4-BE49-F238E27FC236}">
                <a16:creationId xmlns:a16="http://schemas.microsoft.com/office/drawing/2014/main" id="{243A3755-286C-4915-B68E-A3D947611B3A}"/>
              </a:ext>
            </a:extLst>
          </p:cNvPr>
          <p:cNvSpPr/>
          <p:nvPr/>
        </p:nvSpPr>
        <p:spPr>
          <a:xfrm>
            <a:off x="2933817" y="2509206"/>
            <a:ext cx="6385326" cy="2106705"/>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F03B8DB-5F9E-41F1-8145-E2A4FA776F77}"/>
              </a:ext>
            </a:extLst>
          </p:cNvPr>
          <p:cNvSpPr txBox="1"/>
          <p:nvPr/>
        </p:nvSpPr>
        <p:spPr>
          <a:xfrm>
            <a:off x="1208647" y="4910703"/>
            <a:ext cx="983566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u="sng" dirty="0">
                <a:latin typeface="Meiryo" charset="-128"/>
                <a:ea typeface="Meiryo" charset="-128"/>
                <a:cs typeface="Meiryo" charset="-128"/>
              </a:rPr>
              <a:t>ページネーションの特徴は一個人が憶測で言っているもののみで、実証されている研究は見つけることができなかった。</a:t>
            </a:r>
            <a:endParaRPr lang="ja-JP" u="sng" dirty="0">
              <a:latin typeface="Meiryo" charset="-128"/>
              <a:ea typeface="Meiryo" charset="-128"/>
              <a:cs typeface="Meiryo" charset="-128"/>
            </a:endParaRPr>
          </a:p>
        </p:txBody>
      </p:sp>
      <p:sp>
        <p:nvSpPr>
          <p:cNvPr id="4" name="TextBox 3">
            <a:extLst>
              <a:ext uri="{FF2B5EF4-FFF2-40B4-BE49-F238E27FC236}">
                <a16:creationId xmlns:a16="http://schemas.microsoft.com/office/drawing/2014/main" id="{AE331CF0-5210-4E49-B396-9C8C4290E20A}"/>
              </a:ext>
            </a:extLst>
          </p:cNvPr>
          <p:cNvSpPr txBox="1"/>
          <p:nvPr/>
        </p:nvSpPr>
        <p:spPr>
          <a:xfrm>
            <a:off x="9557022" y="5993020"/>
            <a:ext cx="2634978"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https://uxmilk.jp/50150</a:t>
            </a:r>
            <a:endParaRPr lang="en-US" sz="1600"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4511"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21</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469000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1B395-B2F3-486C-BA3E-6A52E2C650C1}"/>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先行研究</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無限スクロールの特徴</a:t>
            </a:r>
            <a:endParaRPr kumimoji="1" lang="en-US" sz="4000" b="1" dirty="0">
              <a:solidFill>
                <a:schemeClr val="tx1"/>
              </a:solidFill>
              <a:latin typeface="Meiryo" charset="-128"/>
              <a:ea typeface="Meiryo" charset="-128"/>
              <a:cs typeface="Meiryo" charset="-128"/>
            </a:endParaRPr>
          </a:p>
        </p:txBody>
      </p:sp>
      <p:sp>
        <p:nvSpPr>
          <p:cNvPr id="4" name="TextBox 3">
            <a:extLst>
              <a:ext uri="{FF2B5EF4-FFF2-40B4-BE49-F238E27FC236}">
                <a16:creationId xmlns:a16="http://schemas.microsoft.com/office/drawing/2014/main" id="{A4B79527-741D-48DF-87F3-C837A21520A3}"/>
              </a:ext>
            </a:extLst>
          </p:cNvPr>
          <p:cNvSpPr txBox="1"/>
          <p:nvPr/>
        </p:nvSpPr>
        <p:spPr>
          <a:xfrm>
            <a:off x="2956005" y="2788633"/>
            <a:ext cx="6284472"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Ø"/>
            </a:pPr>
            <a:r>
              <a:rPr lang="ja-JP" altLang="en-US" sz="3200" dirty="0">
                <a:latin typeface="Meiryo" charset="-128"/>
                <a:ea typeface="Meiryo" charset="-128"/>
                <a:cs typeface="Meiryo" charset="-128"/>
              </a:rPr>
              <a:t>大量のコンテンツを表示できる。</a:t>
            </a:r>
          </a:p>
          <a:p>
            <a:pPr marL="285750" indent="-285750">
              <a:buFont typeface="Wingdings"/>
              <a:buChar char="Ø"/>
            </a:pPr>
            <a:endParaRPr lang="ja-JP" altLang="en-US" sz="3200" dirty="0">
              <a:latin typeface="Meiryo" charset="-128"/>
              <a:ea typeface="Meiryo" charset="-128"/>
              <a:cs typeface="Meiryo" charset="-128"/>
            </a:endParaRPr>
          </a:p>
          <a:p>
            <a:pPr marL="285750" indent="-285750">
              <a:buFont typeface="Wingdings"/>
              <a:buChar char="Ø"/>
            </a:pPr>
            <a:r>
              <a:rPr lang="ja-JP" altLang="en-US" sz="3200" dirty="0">
                <a:latin typeface="Meiryo" charset="-128"/>
                <a:ea typeface="Meiryo" charset="-128"/>
                <a:cs typeface="Meiryo" charset="-128"/>
              </a:rPr>
              <a:t>興味が途切れにくい</a:t>
            </a:r>
          </a:p>
        </p:txBody>
      </p:sp>
      <p:sp>
        <p:nvSpPr>
          <p:cNvPr id="6" name="Rectangle: Rounded Corners 5">
            <a:extLst>
              <a:ext uri="{FF2B5EF4-FFF2-40B4-BE49-F238E27FC236}">
                <a16:creationId xmlns:a16="http://schemas.microsoft.com/office/drawing/2014/main" id="{EE8C612E-A309-4A49-AE30-C97206D3B19A}"/>
              </a:ext>
            </a:extLst>
          </p:cNvPr>
          <p:cNvSpPr/>
          <p:nvPr/>
        </p:nvSpPr>
        <p:spPr>
          <a:xfrm>
            <a:off x="2956005" y="2476991"/>
            <a:ext cx="6284472" cy="2192944"/>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092EB2E-F7B9-421D-947E-A3F1990F2264}"/>
              </a:ext>
            </a:extLst>
          </p:cNvPr>
          <p:cNvSpPr txBox="1"/>
          <p:nvPr/>
        </p:nvSpPr>
        <p:spPr>
          <a:xfrm>
            <a:off x="8780929" y="6003925"/>
            <a:ext cx="341107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https://www.torimochi.jp/683/</a:t>
            </a:r>
            <a:endParaRPr lang="en-US" sz="1600" dirty="0">
              <a:latin typeface="Meiryo" charset="-128"/>
              <a:ea typeface="Meiryo" charset="-128"/>
              <a:cs typeface="Meiryo" charset="-128"/>
            </a:endParaRPr>
          </a:p>
        </p:txBody>
      </p:sp>
      <p:sp>
        <p:nvSpPr>
          <p:cNvPr id="11" name="TextBox 10">
            <a:extLst>
              <a:ext uri="{FF2B5EF4-FFF2-40B4-BE49-F238E27FC236}">
                <a16:creationId xmlns:a16="http://schemas.microsoft.com/office/drawing/2014/main" id="{052F30C9-483A-43BD-92B3-FF5318678E9C}"/>
              </a:ext>
            </a:extLst>
          </p:cNvPr>
          <p:cNvSpPr txBox="1"/>
          <p:nvPr/>
        </p:nvSpPr>
        <p:spPr>
          <a:xfrm>
            <a:off x="1291371" y="4932512"/>
            <a:ext cx="967021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u="sng" dirty="0">
                <a:latin typeface="Meiryo" charset="-128"/>
                <a:ea typeface="Meiryo" charset="-128"/>
                <a:cs typeface="Meiryo" charset="-128"/>
              </a:rPr>
              <a:t>無限スクロールの特徴も一個人が憶測で言っているだけで、実証されている研究は見つけることができなかった。</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22</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1011183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EF393-AFD8-47EB-ABB2-5D2FA56642E0}"/>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先行研究</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endParaRPr lang="ja-JP" altLang="en-US" sz="4000" b="1" dirty="0">
              <a:solidFill>
                <a:schemeClr val="tx1"/>
              </a:solidFill>
              <a:latin typeface="Meiryo" charset="-128"/>
              <a:ea typeface="Meiryo" charset="-128"/>
              <a:cs typeface="Meiryo" charset="-128"/>
            </a:endParaRPr>
          </a:p>
        </p:txBody>
      </p:sp>
      <p:sp>
        <p:nvSpPr>
          <p:cNvPr id="3" name="Rectangle: Rounded Corners 2">
            <a:extLst>
              <a:ext uri="{FF2B5EF4-FFF2-40B4-BE49-F238E27FC236}">
                <a16:creationId xmlns:a16="http://schemas.microsoft.com/office/drawing/2014/main" id="{576B009E-7AF2-4DFD-B68A-921BDAFF1E28}"/>
              </a:ext>
            </a:extLst>
          </p:cNvPr>
          <p:cNvSpPr/>
          <p:nvPr/>
        </p:nvSpPr>
        <p:spPr>
          <a:xfrm>
            <a:off x="1097280" y="2164603"/>
            <a:ext cx="10058400" cy="2817719"/>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 name="TextBox 3">
            <a:extLst>
              <a:ext uri="{FF2B5EF4-FFF2-40B4-BE49-F238E27FC236}">
                <a16:creationId xmlns:a16="http://schemas.microsoft.com/office/drawing/2014/main" id="{3829E900-CECB-4D50-8771-F4E01570C239}"/>
              </a:ext>
            </a:extLst>
          </p:cNvPr>
          <p:cNvSpPr txBox="1"/>
          <p:nvPr/>
        </p:nvSpPr>
        <p:spPr>
          <a:xfrm>
            <a:off x="1097280" y="2450078"/>
            <a:ext cx="1005840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ページネーションと無限スクロールについては実証された研究は見つけられず、ページネーションと無限スクロールがユーザーに与える影響などの研究も見つからなかった。</a:t>
            </a:r>
            <a:endParaRPr lang="en-US" altLang="ja-JP" sz="2800" dirty="0">
              <a:latin typeface="Meiryo" charset="-128"/>
              <a:ea typeface="Meiryo" charset="-128"/>
              <a:cs typeface="Meiryo" charset="-128"/>
            </a:endParaRPr>
          </a:p>
          <a:p>
            <a:pPr algn="l"/>
            <a:r>
              <a:rPr lang="ja-JP" altLang="en-US" sz="2800" dirty="0">
                <a:latin typeface="Meiryo" charset="-128"/>
                <a:ea typeface="Meiryo" charset="-128"/>
                <a:cs typeface="Meiryo" charset="-128"/>
              </a:rPr>
              <a:t>また、無限スクロールとページネーションを比較した研究も見つからなかった。</a:t>
            </a:r>
            <a:endParaRPr lang="ja-JP" sz="2800"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23</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8349401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4815C-D449-4E5D-AB98-D3336D13B8B1}"/>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先行研究</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既存研究と本研究の比較</a:t>
            </a:r>
            <a:endParaRPr kumimoji="1" lang="en-US" sz="4000" b="1" dirty="0">
              <a:solidFill>
                <a:schemeClr val="tx1"/>
              </a:solidFill>
              <a:latin typeface="Meiryo" charset="-128"/>
              <a:ea typeface="Meiryo" charset="-128"/>
              <a:cs typeface="Meiryo" charset="-128"/>
            </a:endParaRPr>
          </a:p>
        </p:txBody>
      </p:sp>
      <p:cxnSp>
        <p:nvCxnSpPr>
          <p:cNvPr id="3" name="Straight Arrow Connector 2">
            <a:extLst>
              <a:ext uri="{FF2B5EF4-FFF2-40B4-BE49-F238E27FC236}">
                <a16:creationId xmlns:a16="http://schemas.microsoft.com/office/drawing/2014/main" id="{4C8C0D62-DA90-4E95-B588-361D8D6D33DE}"/>
              </a:ext>
            </a:extLst>
          </p:cNvPr>
          <p:cNvCxnSpPr/>
          <p:nvPr/>
        </p:nvCxnSpPr>
        <p:spPr>
          <a:xfrm flipV="1">
            <a:off x="2781767" y="3896173"/>
            <a:ext cx="6555441" cy="2"/>
          </a:xfrm>
          <a:prstGeom prst="straightConnector1">
            <a:avLst/>
          </a:prstGeom>
          <a:ln w="57150"/>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741C517A-D319-40E5-9917-F57828078605}"/>
              </a:ext>
            </a:extLst>
          </p:cNvPr>
          <p:cNvCxnSpPr>
            <a:cxnSpLocks/>
          </p:cNvCxnSpPr>
          <p:nvPr/>
        </p:nvCxnSpPr>
        <p:spPr>
          <a:xfrm flipV="1">
            <a:off x="6064623" y="2411504"/>
            <a:ext cx="11206" cy="3384179"/>
          </a:xfrm>
          <a:prstGeom prst="straightConnector1">
            <a:avLst/>
          </a:prstGeom>
          <a:ln w="57150"/>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9B656C7-3C83-482B-ABB6-8FF99774F7BF}"/>
              </a:ext>
            </a:extLst>
          </p:cNvPr>
          <p:cNvSpPr txBox="1"/>
          <p:nvPr/>
        </p:nvSpPr>
        <p:spPr>
          <a:xfrm>
            <a:off x="5528420" y="1819274"/>
            <a:ext cx="114076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ea typeface="ＭＳ Ｐゴシック"/>
                <a:cs typeface="Calibri"/>
              </a:rPr>
              <a:t> </a:t>
            </a:r>
            <a:r>
              <a:rPr lang="ja-JP" altLang="en-US" sz="2800" b="1" dirty="0">
                <a:latin typeface="Meiryo" charset="-128"/>
                <a:ea typeface="Meiryo" charset="-128"/>
                <a:cs typeface="Meiryo" charset="-128"/>
              </a:rPr>
              <a:t>実証</a:t>
            </a:r>
          </a:p>
        </p:txBody>
      </p:sp>
      <p:sp>
        <p:nvSpPr>
          <p:cNvPr id="6" name="TextBox 5">
            <a:extLst>
              <a:ext uri="{FF2B5EF4-FFF2-40B4-BE49-F238E27FC236}">
                <a16:creationId xmlns:a16="http://schemas.microsoft.com/office/drawing/2014/main" id="{538BB646-34FC-46A3-A897-3FB41A1CFC31}"/>
              </a:ext>
            </a:extLst>
          </p:cNvPr>
          <p:cNvSpPr txBox="1"/>
          <p:nvPr/>
        </p:nvSpPr>
        <p:spPr>
          <a:xfrm>
            <a:off x="5674098" y="5842186"/>
            <a:ext cx="905436"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b="1" dirty="0">
                <a:latin typeface="Meiryo" charset="-128"/>
                <a:ea typeface="Meiryo" charset="-128"/>
                <a:cs typeface="Meiryo" charset="-128"/>
              </a:rPr>
              <a:t>考察</a:t>
            </a:r>
          </a:p>
        </p:txBody>
      </p:sp>
      <p:sp>
        <p:nvSpPr>
          <p:cNvPr id="7" name="TextBox 6">
            <a:extLst>
              <a:ext uri="{FF2B5EF4-FFF2-40B4-BE49-F238E27FC236}">
                <a16:creationId xmlns:a16="http://schemas.microsoft.com/office/drawing/2014/main" id="{5134DAF5-08C9-4959-AB87-CF19E20FD6C9}"/>
              </a:ext>
            </a:extLst>
          </p:cNvPr>
          <p:cNvSpPr txBox="1"/>
          <p:nvPr/>
        </p:nvSpPr>
        <p:spPr>
          <a:xfrm>
            <a:off x="1102098" y="3679450"/>
            <a:ext cx="172346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b="1" dirty="0">
                <a:latin typeface="Meiryo" charset="-128"/>
                <a:ea typeface="Meiryo" charset="-128"/>
                <a:cs typeface="Meiryo" charset="-128"/>
              </a:rPr>
              <a:t>単体研究</a:t>
            </a:r>
            <a:endParaRPr lang="en-US" sz="2000" b="1" dirty="0">
              <a:latin typeface="Meiryo" charset="-128"/>
              <a:ea typeface="Meiryo" charset="-128"/>
              <a:cs typeface="Meiryo" charset="-128"/>
            </a:endParaRPr>
          </a:p>
        </p:txBody>
      </p:sp>
      <p:sp>
        <p:nvSpPr>
          <p:cNvPr id="8" name="TextBox 7">
            <a:extLst>
              <a:ext uri="{FF2B5EF4-FFF2-40B4-BE49-F238E27FC236}">
                <a16:creationId xmlns:a16="http://schemas.microsoft.com/office/drawing/2014/main" id="{627CF93F-868C-4AC5-833A-5065ABEDE716}"/>
              </a:ext>
            </a:extLst>
          </p:cNvPr>
          <p:cNvSpPr txBox="1"/>
          <p:nvPr/>
        </p:nvSpPr>
        <p:spPr>
          <a:xfrm>
            <a:off x="9439273" y="3679451"/>
            <a:ext cx="172346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b="1" dirty="0">
                <a:latin typeface="Meiryo" charset="-128"/>
                <a:ea typeface="Meiryo" charset="-128"/>
                <a:cs typeface="Meiryo" charset="-128"/>
              </a:rPr>
              <a:t>比較研究</a:t>
            </a:r>
            <a:endParaRPr lang="en-US" sz="2800" b="1" dirty="0">
              <a:latin typeface="Meiryo" charset="-128"/>
              <a:ea typeface="Meiryo" charset="-128"/>
              <a:cs typeface="Meiryo" charset="-128"/>
            </a:endParaRPr>
          </a:p>
        </p:txBody>
      </p:sp>
      <p:sp>
        <p:nvSpPr>
          <p:cNvPr id="9" name="Oval 8">
            <a:extLst>
              <a:ext uri="{FF2B5EF4-FFF2-40B4-BE49-F238E27FC236}">
                <a16:creationId xmlns:a16="http://schemas.microsoft.com/office/drawing/2014/main" id="{E09C167C-F37C-437A-BA0E-625236FF9906}"/>
              </a:ext>
            </a:extLst>
          </p:cNvPr>
          <p:cNvSpPr/>
          <p:nvPr/>
        </p:nvSpPr>
        <p:spPr>
          <a:xfrm>
            <a:off x="3201522" y="4210050"/>
            <a:ext cx="2330821" cy="9188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latin typeface="Meiryo" charset="-128"/>
                <a:ea typeface="Meiryo" charset="-128"/>
                <a:cs typeface="Meiryo" charset="-128"/>
              </a:rPr>
              <a:t>既存研究</a:t>
            </a:r>
          </a:p>
        </p:txBody>
      </p:sp>
      <p:sp>
        <p:nvSpPr>
          <p:cNvPr id="11" name="Oval 10">
            <a:extLst>
              <a:ext uri="{FF2B5EF4-FFF2-40B4-BE49-F238E27FC236}">
                <a16:creationId xmlns:a16="http://schemas.microsoft.com/office/drawing/2014/main" id="{0F36836B-42FD-4BCF-BB87-F8E68E0AEA67}"/>
              </a:ext>
            </a:extLst>
          </p:cNvPr>
          <p:cNvSpPr/>
          <p:nvPr/>
        </p:nvSpPr>
        <p:spPr>
          <a:xfrm>
            <a:off x="6585698" y="2764491"/>
            <a:ext cx="1938616" cy="9188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latin typeface="Meiryo" charset="-128"/>
                <a:ea typeface="Meiryo" charset="-128"/>
                <a:cs typeface="Meiryo" charset="-128"/>
              </a:rPr>
              <a:t>本研究</a:t>
            </a:r>
          </a:p>
        </p:txBody>
      </p:sp>
      <p:sp>
        <p:nvSpPr>
          <p:cNvPr id="10" name="スライド番号プレースホルダー 9"/>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561621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96C9E-C69C-4F3F-8A23-0CAC25BB2021}"/>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仮説の流れ</a:t>
            </a:r>
            <a:endParaRPr lang="en-US" sz="4000" b="1" dirty="0">
              <a:solidFill>
                <a:schemeClr val="tx1"/>
              </a:solidFill>
              <a:latin typeface="Meiryo" charset="-128"/>
              <a:ea typeface="Meiryo" charset="-128"/>
              <a:cs typeface="Meiryo" charset="-128"/>
            </a:endParaRPr>
          </a:p>
        </p:txBody>
      </p:sp>
      <p:graphicFrame>
        <p:nvGraphicFramePr>
          <p:cNvPr id="3" name="Diagram 3">
            <a:extLst>
              <a:ext uri="{FF2B5EF4-FFF2-40B4-BE49-F238E27FC236}">
                <a16:creationId xmlns:a16="http://schemas.microsoft.com/office/drawing/2014/main" id="{F155941A-41DA-4F33-B260-4DAAFE7B41CB}"/>
              </a:ext>
            </a:extLst>
          </p:cNvPr>
          <p:cNvGraphicFramePr/>
          <p:nvPr>
            <p:extLst>
              <p:ext uri="{D42A27DB-BD31-4B8C-83A1-F6EECF244321}">
                <p14:modId xmlns:p14="http://schemas.microsoft.com/office/powerpoint/2010/main" val="1449941624"/>
              </p:ext>
            </p:extLst>
          </p:nvPr>
        </p:nvGraphicFramePr>
        <p:xfrm>
          <a:off x="534989" y="2111711"/>
          <a:ext cx="11048998" cy="4038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 name="Oval 309">
            <a:extLst>
              <a:ext uri="{FF2B5EF4-FFF2-40B4-BE49-F238E27FC236}">
                <a16:creationId xmlns:a16="http://schemas.microsoft.com/office/drawing/2014/main" id="{FB0E326D-934F-47E9-ACD9-FA3A62141752}"/>
              </a:ext>
            </a:extLst>
          </p:cNvPr>
          <p:cNvSpPr/>
          <p:nvPr/>
        </p:nvSpPr>
        <p:spPr>
          <a:xfrm>
            <a:off x="5688766" y="2111711"/>
            <a:ext cx="6308360" cy="151150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207780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B7D84-86FA-435A-80B2-7AC0E98A1453}"/>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仮説導出①</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無限スクロールとページネーションの比較</a:t>
            </a:r>
          </a:p>
        </p:txBody>
      </p:sp>
      <p:pic>
        <p:nvPicPr>
          <p:cNvPr id="6" name="Picture 12">
            <a:extLst>
              <a:ext uri="{FF2B5EF4-FFF2-40B4-BE49-F238E27FC236}">
                <a16:creationId xmlns:a16="http://schemas.microsoft.com/office/drawing/2014/main" id="{3F4C5174-A50F-4ADD-AB85-C1AE97237275}"/>
              </a:ext>
            </a:extLst>
          </p:cNvPr>
          <p:cNvPicPr>
            <a:picLocks noChangeAspect="1"/>
          </p:cNvPicPr>
          <p:nvPr/>
        </p:nvPicPr>
        <p:blipFill rotWithShape="1">
          <a:blip r:embed="rId2"/>
          <a:srcRect t="13351" r="483" b="17439"/>
          <a:stretch/>
        </p:blipFill>
        <p:spPr>
          <a:xfrm>
            <a:off x="1097280" y="1959816"/>
            <a:ext cx="3389215" cy="3027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図 8">
            <a:extLst>
              <a:ext uri="{FF2B5EF4-FFF2-40B4-BE49-F238E27FC236}">
                <a16:creationId xmlns:a16="http://schemas.microsoft.com/office/drawing/2014/main" id="{C082C1DB-6D88-41FD-AE7B-8C557549FC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465" y="1959816"/>
            <a:ext cx="3389215" cy="30271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Flowchart: Connector 10">
            <a:extLst>
              <a:ext uri="{FF2B5EF4-FFF2-40B4-BE49-F238E27FC236}">
                <a16:creationId xmlns:a16="http://schemas.microsoft.com/office/drawing/2014/main" id="{A8F3B927-4327-474F-86F6-E3519B69910E}"/>
              </a:ext>
            </a:extLst>
          </p:cNvPr>
          <p:cNvSpPr/>
          <p:nvPr/>
        </p:nvSpPr>
        <p:spPr>
          <a:xfrm>
            <a:off x="2494796" y="3904165"/>
            <a:ext cx="459441" cy="459441"/>
          </a:xfrm>
          <a:prstGeom prst="flowChartConnector">
            <a:avLst/>
          </a:prstGeom>
          <a:noFill/>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Flowchart: Connector 15">
            <a:extLst>
              <a:ext uri="{FF2B5EF4-FFF2-40B4-BE49-F238E27FC236}">
                <a16:creationId xmlns:a16="http://schemas.microsoft.com/office/drawing/2014/main" id="{46B3E70A-39C3-4BC6-90D7-AFF06A89A7B3}"/>
              </a:ext>
            </a:extLst>
          </p:cNvPr>
          <p:cNvSpPr/>
          <p:nvPr/>
        </p:nvSpPr>
        <p:spPr>
          <a:xfrm>
            <a:off x="3710175" y="4219215"/>
            <a:ext cx="694763" cy="459441"/>
          </a:xfrm>
          <a:prstGeom prst="flowChartConnector">
            <a:avLst/>
          </a:prstGeom>
          <a:noFill/>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4D964666-CB1F-43C9-A395-C41984BFFE48}"/>
              </a:ext>
            </a:extLst>
          </p:cNvPr>
          <p:cNvSpPr txBox="1"/>
          <p:nvPr/>
        </p:nvSpPr>
        <p:spPr>
          <a:xfrm>
            <a:off x="392548" y="5372496"/>
            <a:ext cx="479867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並んでいる番号か、「次へ」をいちいちタップして止まらなければならない</a:t>
            </a:r>
          </a:p>
        </p:txBody>
      </p:sp>
      <p:sp>
        <p:nvSpPr>
          <p:cNvPr id="18" name="TextBox 17">
            <a:extLst>
              <a:ext uri="{FF2B5EF4-FFF2-40B4-BE49-F238E27FC236}">
                <a16:creationId xmlns:a16="http://schemas.microsoft.com/office/drawing/2014/main" id="{3EA314FC-E88E-4147-9D8A-737A8125452C}"/>
              </a:ext>
            </a:extLst>
          </p:cNvPr>
          <p:cNvSpPr txBox="1"/>
          <p:nvPr/>
        </p:nvSpPr>
        <p:spPr>
          <a:xfrm>
            <a:off x="7292978" y="5372496"/>
            <a:ext cx="433618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ページに終わりがなく、止まらずに進むことができる</a:t>
            </a:r>
          </a:p>
        </p:txBody>
      </p:sp>
      <p:pic>
        <p:nvPicPr>
          <p:cNvPr id="4" name="Picture 4">
            <a:extLst>
              <a:ext uri="{FF2B5EF4-FFF2-40B4-BE49-F238E27FC236}">
                <a16:creationId xmlns:a16="http://schemas.microsoft.com/office/drawing/2014/main" id="{629D2479-9B20-4D36-9BEF-0C9F9FD731F4}"/>
              </a:ext>
            </a:extLst>
          </p:cNvPr>
          <p:cNvPicPr>
            <a:picLocks noChangeAspect="1"/>
          </p:cNvPicPr>
          <p:nvPr/>
        </p:nvPicPr>
        <p:blipFill>
          <a:blip r:embed="rId4"/>
          <a:stretch>
            <a:fillRect/>
          </a:stretch>
        </p:blipFill>
        <p:spPr>
          <a:xfrm>
            <a:off x="5267827" y="2407980"/>
            <a:ext cx="1717305" cy="2431678"/>
          </a:xfrm>
          <a:prstGeom prst="rect">
            <a:avLst/>
          </a:prstGeom>
        </p:spPr>
      </p:pic>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32943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A8AD1-6479-4675-8729-58D251186473}"/>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仮説導出①</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Amazon​のレビュー</a:t>
            </a:r>
          </a:p>
        </p:txBody>
      </p:sp>
      <p:sp>
        <p:nvSpPr>
          <p:cNvPr id="17" name="TextBox 16">
            <a:extLst>
              <a:ext uri="{FF2B5EF4-FFF2-40B4-BE49-F238E27FC236}">
                <a16:creationId xmlns:a16="http://schemas.microsoft.com/office/drawing/2014/main" id="{CBD8594C-291A-4CC1-8C23-3061DD23CF29}"/>
              </a:ext>
            </a:extLst>
          </p:cNvPr>
          <p:cNvSpPr txBox="1"/>
          <p:nvPr/>
        </p:nvSpPr>
        <p:spPr>
          <a:xfrm>
            <a:off x="1423863" y="5539106"/>
            <a:ext cx="940523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b="1" u="sng" dirty="0">
                <a:solidFill>
                  <a:srgbClr val="FF0000"/>
                </a:solidFill>
                <a:latin typeface="Meiryo" charset="-128"/>
                <a:ea typeface="Meiryo" charset="-128"/>
                <a:cs typeface="Meiryo" charset="-128"/>
              </a:rPr>
              <a:t>商品をスムーズに見れない</a:t>
            </a:r>
            <a:r>
              <a:rPr lang="ja-JP" altLang="en-US" sz="3200" dirty="0">
                <a:latin typeface="Meiryo" charset="-128"/>
                <a:ea typeface="Meiryo" charset="-128"/>
                <a:cs typeface="Meiryo" charset="-128"/>
              </a:rPr>
              <a:t>という意見が目立った。</a:t>
            </a:r>
            <a:endParaRPr lang="en-US" sz="32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27</a:t>
            </a:fld>
            <a:endParaRPr lang="en-US" sz="2400" b="1" dirty="0">
              <a:solidFill>
                <a:schemeClr val="tx1"/>
              </a:solidFill>
              <a:latin typeface="Meiryo" charset="-128"/>
              <a:ea typeface="Meiryo" charset="-128"/>
              <a:cs typeface="Meiryo" charset="-128"/>
            </a:endParaRPr>
          </a:p>
        </p:txBody>
      </p:sp>
      <p:pic>
        <p:nvPicPr>
          <p:cNvPr id="7" name="図 6">
            <a:extLst>
              <a:ext uri="{FF2B5EF4-FFF2-40B4-BE49-F238E27FC236}">
                <a16:creationId xmlns:a16="http://schemas.microsoft.com/office/drawing/2014/main" id="{1772F555-5994-42B2-929E-1EFBB7BEF514}"/>
              </a:ext>
            </a:extLst>
          </p:cNvPr>
          <p:cNvPicPr>
            <a:picLocks noChangeAspect="1"/>
          </p:cNvPicPr>
          <p:nvPr/>
        </p:nvPicPr>
        <p:blipFill>
          <a:blip r:embed="rId2"/>
          <a:stretch>
            <a:fillRect/>
          </a:stretch>
        </p:blipFill>
        <p:spPr>
          <a:xfrm>
            <a:off x="528637" y="1892300"/>
            <a:ext cx="11134725" cy="3362325"/>
          </a:xfrm>
          <a:prstGeom prst="rect">
            <a:avLst/>
          </a:prstGeom>
        </p:spPr>
      </p:pic>
    </p:spTree>
    <p:extLst>
      <p:ext uri="{BB962C8B-B14F-4D97-AF65-F5344CB8AC3E}">
        <p14:creationId xmlns:p14="http://schemas.microsoft.com/office/powerpoint/2010/main" val="2437991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098DA-CFB9-4757-A86B-C226127835B8}"/>
              </a:ext>
            </a:extLst>
          </p:cNvPr>
          <p:cNvSpPr>
            <a:spLocks noGrp="1"/>
          </p:cNvSpPr>
          <p:nvPr>
            <p:ph type="title"/>
          </p:nvPr>
        </p:nvSpPr>
        <p:spPr>
          <a:xfrm>
            <a:off x="990868" y="309407"/>
            <a:ext cx="10245777" cy="1438266"/>
          </a:xfrm>
        </p:spPr>
        <p:txBody>
          <a:bodyPr>
            <a:normAutofit/>
          </a:bodyPr>
          <a:lstStyle/>
          <a:p>
            <a:r>
              <a:rPr lang="en-US" altLang="ja-JP" sz="2800" b="1" dirty="0">
                <a:solidFill>
                  <a:schemeClr val="tx1"/>
                </a:solidFill>
                <a:latin typeface="Meiryo" charset="-128"/>
                <a:ea typeface="Meiryo" charset="-128"/>
                <a:cs typeface="Meiryo" charset="-128"/>
              </a:rPr>
              <a:t>仮説導出①</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en-US" altLang="ja-JP" sz="4000" b="1" dirty="0">
                <a:solidFill>
                  <a:schemeClr val="tx1"/>
                </a:solidFill>
                <a:latin typeface="Meiryo" charset="-128"/>
                <a:ea typeface="Meiryo" charset="-128"/>
                <a:cs typeface="Meiryo" charset="-128"/>
              </a:rPr>
              <a:t>ZOZOTOWN</a:t>
            </a:r>
            <a:r>
              <a:rPr lang="ja-JP" altLang="en-US" sz="4000" b="1" dirty="0">
                <a:solidFill>
                  <a:schemeClr val="tx1"/>
                </a:solidFill>
                <a:latin typeface="Meiryo" charset="-128"/>
                <a:ea typeface="Meiryo" charset="-128"/>
                <a:cs typeface="Meiryo" charset="-128"/>
              </a:rPr>
              <a:t>のレビュー</a:t>
            </a:r>
            <a:endParaRPr lang="en-US" altLang="ja-JP" sz="4000" b="1" dirty="0">
              <a:solidFill>
                <a:schemeClr val="tx1"/>
              </a:solidFill>
              <a:latin typeface="Meiryo" charset="-128"/>
              <a:ea typeface="Meiryo" charset="-128"/>
              <a:cs typeface="Meiryo" charset="-128"/>
            </a:endParaRPr>
          </a:p>
        </p:txBody>
      </p:sp>
      <p:sp>
        <p:nvSpPr>
          <p:cNvPr id="6" name="TextBox 5">
            <a:extLst>
              <a:ext uri="{FF2B5EF4-FFF2-40B4-BE49-F238E27FC236}">
                <a16:creationId xmlns:a16="http://schemas.microsoft.com/office/drawing/2014/main" id="{63A4D265-103F-4099-8F45-90ED48793268}"/>
              </a:ext>
            </a:extLst>
          </p:cNvPr>
          <p:cNvSpPr txBox="1"/>
          <p:nvPr/>
        </p:nvSpPr>
        <p:spPr>
          <a:xfrm>
            <a:off x="1558962" y="5491832"/>
            <a:ext cx="910958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dirty="0">
                <a:latin typeface="Meiryo" charset="-128"/>
                <a:ea typeface="Meiryo" charset="-128"/>
                <a:cs typeface="Meiryo" charset="-128"/>
              </a:rPr>
              <a:t>一方、無限スクロールを採用しているZOZOTOWNでは、</a:t>
            </a:r>
            <a:r>
              <a:rPr lang="ja-JP" altLang="en-US" sz="2800" b="1" u="sng" dirty="0">
                <a:solidFill>
                  <a:srgbClr val="FF0000"/>
                </a:solidFill>
                <a:latin typeface="Meiryo" charset="-128"/>
                <a:ea typeface="Meiryo" charset="-128"/>
                <a:cs typeface="Meiryo" charset="-128"/>
              </a:rPr>
              <a:t>スムーズに商品を閲覧できている</a:t>
            </a:r>
          </a:p>
        </p:txBody>
      </p:sp>
      <p:sp>
        <p:nvSpPr>
          <p:cNvPr id="8" name="スライド番号プレースホルダー 7"/>
          <p:cNvSpPr>
            <a:spLocks noGrp="1"/>
          </p:cNvSpPr>
          <p:nvPr>
            <p:ph type="sldNum" sz="quarter" idx="12"/>
          </p:nvPr>
        </p:nvSpPr>
        <p:spPr>
          <a:xfrm>
            <a:off x="10879975" y="6490016"/>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28</a:t>
            </a:fld>
            <a:endParaRPr lang="en-US" sz="2400" b="1" dirty="0">
              <a:solidFill>
                <a:schemeClr val="tx1"/>
              </a:solidFill>
              <a:latin typeface="Meiryo" charset="-128"/>
              <a:ea typeface="Meiryo" charset="-128"/>
              <a:cs typeface="Meiryo" charset="-128"/>
            </a:endParaRPr>
          </a:p>
        </p:txBody>
      </p:sp>
      <p:pic>
        <p:nvPicPr>
          <p:cNvPr id="4" name="図 3">
            <a:extLst>
              <a:ext uri="{FF2B5EF4-FFF2-40B4-BE49-F238E27FC236}">
                <a16:creationId xmlns:a16="http://schemas.microsoft.com/office/drawing/2014/main" id="{827FB1AF-FE9F-4B32-A4E3-3A03C0619E1D}"/>
              </a:ext>
            </a:extLst>
          </p:cNvPr>
          <p:cNvPicPr>
            <a:picLocks noChangeAspect="1"/>
          </p:cNvPicPr>
          <p:nvPr/>
        </p:nvPicPr>
        <p:blipFill>
          <a:blip r:embed="rId2"/>
          <a:stretch>
            <a:fillRect/>
          </a:stretch>
        </p:blipFill>
        <p:spPr>
          <a:xfrm>
            <a:off x="825500" y="1930400"/>
            <a:ext cx="10467975" cy="3286125"/>
          </a:xfrm>
          <a:prstGeom prst="rect">
            <a:avLst/>
          </a:prstGeom>
        </p:spPr>
      </p:pic>
    </p:spTree>
    <p:extLst>
      <p:ext uri="{BB962C8B-B14F-4D97-AF65-F5344CB8AC3E}">
        <p14:creationId xmlns:p14="http://schemas.microsoft.com/office/powerpoint/2010/main" val="26604816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D34809-2DF8-4C1A-A425-87E27D68DF08}"/>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仮説導出①</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まとめ</a:t>
            </a:r>
          </a:p>
        </p:txBody>
      </p:sp>
      <p:sp>
        <p:nvSpPr>
          <p:cNvPr id="3" name="TextBox 2">
            <a:extLst>
              <a:ext uri="{FF2B5EF4-FFF2-40B4-BE49-F238E27FC236}">
                <a16:creationId xmlns:a16="http://schemas.microsoft.com/office/drawing/2014/main" id="{082CCD8E-1A6D-460A-A138-17ACDA4E8B37}"/>
              </a:ext>
            </a:extLst>
          </p:cNvPr>
          <p:cNvSpPr txBox="1"/>
          <p:nvPr/>
        </p:nvSpPr>
        <p:spPr>
          <a:xfrm>
            <a:off x="1090557" y="1873269"/>
            <a:ext cx="10071845"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3200" dirty="0">
                <a:latin typeface="Meiryo" charset="-128"/>
                <a:ea typeface="Meiryo" charset="-128"/>
                <a:cs typeface="Meiryo" charset="-128"/>
              </a:rPr>
              <a:t>ページネーションは</a:t>
            </a:r>
            <a:r>
              <a:rPr lang="en-US" altLang="ja-JP" sz="3200" u="sng" dirty="0">
                <a:latin typeface="Meiryo" charset="-128"/>
                <a:ea typeface="Meiryo" charset="-128"/>
                <a:cs typeface="Meiryo" charset="-128"/>
              </a:rPr>
              <a:t>止まらなければいけない</a:t>
            </a:r>
            <a:r>
              <a:rPr lang="en-US" altLang="ja-JP" sz="3200" dirty="0">
                <a:latin typeface="Meiryo" charset="-128"/>
                <a:ea typeface="Meiryo" charset="-128"/>
                <a:cs typeface="Meiryo" charset="-128"/>
              </a:rPr>
              <a:t>のに対して、無限スクロールは</a:t>
            </a:r>
            <a:r>
              <a:rPr lang="en-US" altLang="ja-JP" sz="3200" u="sng" dirty="0">
                <a:latin typeface="Meiryo" charset="-128"/>
                <a:ea typeface="Meiryo" charset="-128"/>
                <a:cs typeface="Meiryo" charset="-128"/>
              </a:rPr>
              <a:t>止まることがない。</a:t>
            </a:r>
          </a:p>
        </p:txBody>
      </p:sp>
      <p:sp>
        <p:nvSpPr>
          <p:cNvPr id="9" name="TextBox 8">
            <a:extLst>
              <a:ext uri="{FF2B5EF4-FFF2-40B4-BE49-F238E27FC236}">
                <a16:creationId xmlns:a16="http://schemas.microsoft.com/office/drawing/2014/main" id="{F18C3D51-BDCA-481A-AEDF-7EE4D8D80C7D}"/>
              </a:ext>
            </a:extLst>
          </p:cNvPr>
          <p:cNvSpPr txBox="1"/>
          <p:nvPr/>
        </p:nvSpPr>
        <p:spPr>
          <a:xfrm>
            <a:off x="719955" y="3771797"/>
            <a:ext cx="1081304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3200" dirty="0">
                <a:latin typeface="Meiryo" charset="-128"/>
                <a:ea typeface="Meiryo" charset="-128"/>
                <a:cs typeface="Meiryo" charset="-128"/>
              </a:rPr>
              <a:t>無限スクロールはスムーズに商品を閲覧することができる</a:t>
            </a:r>
          </a:p>
        </p:txBody>
      </p:sp>
      <p:sp>
        <p:nvSpPr>
          <p:cNvPr id="10" name="Arrow: Down 9">
            <a:extLst>
              <a:ext uri="{FF2B5EF4-FFF2-40B4-BE49-F238E27FC236}">
                <a16:creationId xmlns:a16="http://schemas.microsoft.com/office/drawing/2014/main" id="{FF4FBF9A-E8B9-43B1-9A03-325B5E9D4812}"/>
              </a:ext>
            </a:extLst>
          </p:cNvPr>
          <p:cNvSpPr/>
          <p:nvPr/>
        </p:nvSpPr>
        <p:spPr>
          <a:xfrm>
            <a:off x="5554978" y="3043168"/>
            <a:ext cx="1142999" cy="638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9E5B3F-8B54-481D-86C1-389C4F5F9475}"/>
              </a:ext>
            </a:extLst>
          </p:cNvPr>
          <p:cNvSpPr txBox="1"/>
          <p:nvPr/>
        </p:nvSpPr>
        <p:spPr>
          <a:xfrm>
            <a:off x="1086234" y="5177882"/>
            <a:ext cx="10080481"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3200" u="sng" dirty="0">
                <a:latin typeface="Meiryo" charset="-128"/>
                <a:ea typeface="Meiryo" charset="-128"/>
                <a:cs typeface="Meiryo" charset="-128"/>
              </a:rPr>
              <a:t>無限スクロールはページネーションに比べて、閲覧できる商品数が多くなるのでは？</a:t>
            </a:r>
          </a:p>
        </p:txBody>
      </p:sp>
      <p:sp>
        <p:nvSpPr>
          <p:cNvPr id="12" name="Arrow: Down 11">
            <a:extLst>
              <a:ext uri="{FF2B5EF4-FFF2-40B4-BE49-F238E27FC236}">
                <a16:creationId xmlns:a16="http://schemas.microsoft.com/office/drawing/2014/main" id="{D127CF07-54FF-4490-AD01-85FEAA041BC2}"/>
              </a:ext>
            </a:extLst>
          </p:cNvPr>
          <p:cNvSpPr/>
          <p:nvPr/>
        </p:nvSpPr>
        <p:spPr>
          <a:xfrm>
            <a:off x="5554978" y="4450076"/>
            <a:ext cx="1142999" cy="6387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29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083072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BB3FA-473B-492E-93C5-25C7753A5192}"/>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EC利用デバイスの変化</a:t>
            </a:r>
            <a:endParaRPr kumimoji="1" lang="en-US" sz="4000" b="1" dirty="0">
              <a:solidFill>
                <a:schemeClr val="tx1"/>
              </a:solidFill>
              <a:latin typeface="Meiryo" charset="-128"/>
              <a:ea typeface="Meiryo" charset="-128"/>
              <a:cs typeface="Meiryo" charset="-128"/>
            </a:endParaRPr>
          </a:p>
        </p:txBody>
      </p:sp>
      <p:sp>
        <p:nvSpPr>
          <p:cNvPr id="4" name="TextBox 3">
            <a:extLst>
              <a:ext uri="{FF2B5EF4-FFF2-40B4-BE49-F238E27FC236}">
                <a16:creationId xmlns:a16="http://schemas.microsoft.com/office/drawing/2014/main" id="{AC0F506A-D460-40AA-BA2C-458305ABF64A}"/>
              </a:ext>
            </a:extLst>
          </p:cNvPr>
          <p:cNvSpPr txBox="1"/>
          <p:nvPr/>
        </p:nvSpPr>
        <p:spPr>
          <a:xfrm>
            <a:off x="1097280" y="1928807"/>
            <a:ext cx="9808982"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latin typeface="Meiryo" charset="-128"/>
                <a:ea typeface="Meiryo" charset="-128"/>
                <a:cs typeface="Meiryo" charset="-128"/>
              </a:rPr>
              <a:t>[EC</a:t>
            </a:r>
            <a:r>
              <a:rPr lang="ja-JP" altLang="en-US" sz="2400" dirty="0">
                <a:latin typeface="Meiryo" charset="-128"/>
                <a:ea typeface="Meiryo" charset="-128"/>
                <a:cs typeface="Meiryo" charset="-128"/>
              </a:rPr>
              <a:t>サイト利用時、最も頻繁に利用するデバイスを調査したところ]</a:t>
            </a:r>
          </a:p>
        </p:txBody>
      </p:sp>
      <p:pic>
        <p:nvPicPr>
          <p:cNvPr id="7" name="Picture 7">
            <a:extLst>
              <a:ext uri="{FF2B5EF4-FFF2-40B4-BE49-F238E27FC236}">
                <a16:creationId xmlns:a16="http://schemas.microsoft.com/office/drawing/2014/main" id="{CDA72562-AE29-4E13-8BB2-35739C7445DE}"/>
              </a:ext>
            </a:extLst>
          </p:cNvPr>
          <p:cNvPicPr>
            <a:picLocks noChangeAspect="1"/>
          </p:cNvPicPr>
          <p:nvPr/>
        </p:nvPicPr>
        <p:blipFill rotWithShape="1">
          <a:blip r:embed="rId3"/>
          <a:srcRect l="32590" t="587" r="30532" b="17889"/>
          <a:stretch/>
        </p:blipFill>
        <p:spPr>
          <a:xfrm>
            <a:off x="492937" y="2463005"/>
            <a:ext cx="2917378" cy="3743355"/>
          </a:xfrm>
          <a:prstGeom prst="rect">
            <a:avLst/>
          </a:prstGeom>
        </p:spPr>
      </p:pic>
      <p:pic>
        <p:nvPicPr>
          <p:cNvPr id="9" name="Picture 9">
            <a:extLst>
              <a:ext uri="{FF2B5EF4-FFF2-40B4-BE49-F238E27FC236}">
                <a16:creationId xmlns:a16="http://schemas.microsoft.com/office/drawing/2014/main" id="{64AEA0BF-42FD-4884-BDC6-2E894218DED3}"/>
              </a:ext>
            </a:extLst>
          </p:cNvPr>
          <p:cNvPicPr>
            <a:picLocks noChangeAspect="1"/>
          </p:cNvPicPr>
          <p:nvPr/>
        </p:nvPicPr>
        <p:blipFill rotWithShape="1">
          <a:blip r:embed="rId4"/>
          <a:srcRect l="33112" t="1143" r="31788" b="19143"/>
          <a:stretch/>
        </p:blipFill>
        <p:spPr>
          <a:xfrm>
            <a:off x="4578738" y="2463005"/>
            <a:ext cx="2745674" cy="3743355"/>
          </a:xfrm>
          <a:prstGeom prst="rect">
            <a:avLst/>
          </a:prstGeom>
        </p:spPr>
      </p:pic>
      <p:sp>
        <p:nvSpPr>
          <p:cNvPr id="11" name="Arrow: Right 10">
            <a:extLst>
              <a:ext uri="{FF2B5EF4-FFF2-40B4-BE49-F238E27FC236}">
                <a16:creationId xmlns:a16="http://schemas.microsoft.com/office/drawing/2014/main" id="{A3CC1399-E7D8-4005-8245-C4073C8FB5CC}"/>
              </a:ext>
            </a:extLst>
          </p:cNvPr>
          <p:cNvSpPr/>
          <p:nvPr/>
        </p:nvSpPr>
        <p:spPr>
          <a:xfrm>
            <a:off x="3410315" y="4093756"/>
            <a:ext cx="974911" cy="4818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42DE55C-5028-49F8-9999-0ED1BE1A022E}"/>
              </a:ext>
            </a:extLst>
          </p:cNvPr>
          <p:cNvSpPr txBox="1"/>
          <p:nvPr/>
        </p:nvSpPr>
        <p:spPr>
          <a:xfrm>
            <a:off x="7553847" y="4358853"/>
            <a:ext cx="438175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b="1" u="sng" dirty="0">
                <a:solidFill>
                  <a:srgbClr val="FF0000"/>
                </a:solidFill>
                <a:latin typeface="Meiryo" charset="-128"/>
                <a:ea typeface="Meiryo" charset="-128"/>
                <a:cs typeface="Meiryo" charset="-128"/>
              </a:rPr>
              <a:t>スマホからの</a:t>
            </a:r>
            <a:r>
              <a:rPr lang="en-US" altLang="ja-JP" sz="3600" b="1" u="sng" dirty="0">
                <a:solidFill>
                  <a:srgbClr val="FF0000"/>
                </a:solidFill>
                <a:latin typeface="Meiryo" charset="-128"/>
                <a:ea typeface="Meiryo" charset="-128"/>
                <a:cs typeface="Meiryo" charset="-128"/>
              </a:rPr>
              <a:t>EC</a:t>
            </a:r>
            <a:r>
              <a:rPr lang="ja-JP" altLang="en-US" sz="3600" b="1" u="sng" dirty="0">
                <a:solidFill>
                  <a:srgbClr val="FF0000"/>
                </a:solidFill>
                <a:latin typeface="Meiryo" charset="-128"/>
                <a:ea typeface="Meiryo" charset="-128"/>
                <a:cs typeface="Meiryo" charset="-128"/>
              </a:rPr>
              <a:t>利用が増加傾向にある</a:t>
            </a:r>
            <a:endParaRPr lang="en-US" sz="3600" b="1" u="sng" dirty="0">
              <a:solidFill>
                <a:srgbClr val="FF0000"/>
              </a:solidFill>
              <a:latin typeface="Meiryo" charset="-128"/>
              <a:ea typeface="Meiryo" charset="-128"/>
              <a:cs typeface="Meiryo" charset="-128"/>
            </a:endParaRPr>
          </a:p>
        </p:txBody>
      </p:sp>
      <p:sp>
        <p:nvSpPr>
          <p:cNvPr id="13" name="Rectangle 12">
            <a:extLst>
              <a:ext uri="{FF2B5EF4-FFF2-40B4-BE49-F238E27FC236}">
                <a16:creationId xmlns:a16="http://schemas.microsoft.com/office/drawing/2014/main" id="{0C8614AB-CC32-45EC-9BC8-E983DDCE62B2}"/>
              </a:ext>
            </a:extLst>
          </p:cNvPr>
          <p:cNvSpPr/>
          <p:nvPr/>
        </p:nvSpPr>
        <p:spPr>
          <a:xfrm>
            <a:off x="7823946" y="2803711"/>
            <a:ext cx="224120" cy="201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0C3AA32-8FB5-43D1-A5DA-1674884F18A8}"/>
              </a:ext>
            </a:extLst>
          </p:cNvPr>
          <p:cNvSpPr txBox="1"/>
          <p:nvPr/>
        </p:nvSpPr>
        <p:spPr>
          <a:xfrm>
            <a:off x="8049745" y="2639039"/>
            <a:ext cx="63649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dirty="0">
                <a:latin typeface="Meiryo" charset="-128"/>
                <a:ea typeface="Meiryo" charset="-128"/>
                <a:cs typeface="Meiryo" charset="-128"/>
              </a:rPr>
              <a:t>PC</a:t>
            </a:r>
          </a:p>
        </p:txBody>
      </p:sp>
      <p:sp>
        <p:nvSpPr>
          <p:cNvPr id="15" name="Rectangle 14">
            <a:extLst>
              <a:ext uri="{FF2B5EF4-FFF2-40B4-BE49-F238E27FC236}">
                <a16:creationId xmlns:a16="http://schemas.microsoft.com/office/drawing/2014/main" id="{D1055DE5-66AE-49A7-89F1-C606D0D72537}"/>
              </a:ext>
            </a:extLst>
          </p:cNvPr>
          <p:cNvSpPr/>
          <p:nvPr/>
        </p:nvSpPr>
        <p:spPr>
          <a:xfrm>
            <a:off x="7807138" y="3470462"/>
            <a:ext cx="235325" cy="212912"/>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9F29837-FAEE-4FDE-BF0A-9B1C0A6AFA64}"/>
              </a:ext>
            </a:extLst>
          </p:cNvPr>
          <p:cNvSpPr txBox="1"/>
          <p:nvPr/>
        </p:nvSpPr>
        <p:spPr>
          <a:xfrm>
            <a:off x="8049745" y="3311853"/>
            <a:ext cx="1312128"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dirty="0">
                <a:latin typeface="Meiryo" charset="-128"/>
                <a:ea typeface="Meiryo" charset="-128"/>
                <a:cs typeface="Meiryo" charset="-128"/>
              </a:rPr>
              <a:t>スマホ</a:t>
            </a:r>
            <a:endParaRPr lang="en-US" sz="2400" dirty="0">
              <a:latin typeface="Meiryo" charset="-128"/>
              <a:ea typeface="Meiryo" charset="-128"/>
              <a:cs typeface="Meiryo" charset="-128"/>
            </a:endParaRPr>
          </a:p>
        </p:txBody>
      </p:sp>
      <p:sp>
        <p:nvSpPr>
          <p:cNvPr id="17" name="TextBox 16">
            <a:extLst>
              <a:ext uri="{FF2B5EF4-FFF2-40B4-BE49-F238E27FC236}">
                <a16:creationId xmlns:a16="http://schemas.microsoft.com/office/drawing/2014/main" id="{31EE5492-8C7E-4EA6-84A1-C85E54161442}"/>
              </a:ext>
            </a:extLst>
          </p:cNvPr>
          <p:cNvSpPr txBox="1"/>
          <p:nvPr/>
        </p:nvSpPr>
        <p:spPr>
          <a:xfrm>
            <a:off x="8612841" y="5800165"/>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p:txBody>
      </p:sp>
      <p:sp>
        <p:nvSpPr>
          <p:cNvPr id="20" name="TextBox 19">
            <a:extLst>
              <a:ext uri="{FF2B5EF4-FFF2-40B4-BE49-F238E27FC236}">
                <a16:creationId xmlns:a16="http://schemas.microsoft.com/office/drawing/2014/main" id="{BDEBCA72-D4BC-4794-8650-2B64FF0BE9FC}"/>
              </a:ext>
            </a:extLst>
          </p:cNvPr>
          <p:cNvSpPr txBox="1"/>
          <p:nvPr/>
        </p:nvSpPr>
        <p:spPr>
          <a:xfrm>
            <a:off x="8367992" y="5898296"/>
            <a:ext cx="376965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latin typeface="Meiryo" charset="-128"/>
                <a:ea typeface="Meiryo" charset="-128"/>
                <a:cs typeface="Meiryo" charset="-128"/>
              </a:rPr>
              <a:t>(EC</a:t>
            </a:r>
            <a:r>
              <a:rPr lang="ja-JP" altLang="en-US" dirty="0">
                <a:latin typeface="Meiryo" charset="-128"/>
                <a:ea typeface="Meiryo" charset="-128"/>
                <a:cs typeface="Meiryo" charset="-128"/>
              </a:rPr>
              <a:t>のミカタ編集部</a:t>
            </a:r>
            <a:r>
              <a:rPr lang="en-US" dirty="0">
                <a:latin typeface="Meiryo" charset="-128"/>
                <a:ea typeface="Meiryo" charset="-128"/>
                <a:cs typeface="Meiryo" charset="-128"/>
              </a:rPr>
              <a:t>/2019/01/22)</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855246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4DBC1-EC64-448E-9225-030B3BC40132}"/>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仮説１</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93B6CE0F-3DF0-4D08-937C-D79E79EA60E4}"/>
              </a:ext>
            </a:extLst>
          </p:cNvPr>
          <p:cNvSpPr txBox="1"/>
          <p:nvPr/>
        </p:nvSpPr>
        <p:spPr>
          <a:xfrm>
            <a:off x="776793" y="2788633"/>
            <a:ext cx="1069937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AutoNum type="arabicPlain"/>
            </a:pPr>
            <a:r>
              <a:rPr lang="ja-JP" altLang="en-US" sz="3200" dirty="0">
                <a:latin typeface="Meiryo" charset="-128"/>
                <a:ea typeface="Meiryo" charset="-128"/>
                <a:cs typeface="Meiryo" charset="-128"/>
              </a:rPr>
              <a:t>スマホ</a:t>
            </a:r>
            <a:r>
              <a:rPr lang="en-US" altLang="ja-JP" sz="3200" dirty="0">
                <a:latin typeface="Meiryo" charset="-128"/>
                <a:ea typeface="Meiryo" charset="-128"/>
                <a:cs typeface="Meiryo" charset="-128"/>
              </a:rPr>
              <a:t>EC</a:t>
            </a:r>
            <a:r>
              <a:rPr lang="ja-JP" altLang="en-US" sz="3200" dirty="0">
                <a:latin typeface="Meiryo" charset="-128"/>
                <a:ea typeface="Meiryo" charset="-128"/>
                <a:cs typeface="Meiryo" charset="-128"/>
              </a:rPr>
              <a:t>において、ページネーション表示よりも無限スクロール表示のほうが単位時間あたりで閲覧する商品数が多い。</a:t>
            </a:r>
            <a:endParaRPr lang="ja-JP" sz="2000"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30</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8114357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96C9E-C69C-4F3F-8A23-0CAC25BB2021}"/>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仮説の流れ</a:t>
            </a:r>
            <a:endParaRPr lang="en-US" sz="4000" b="1" dirty="0">
              <a:solidFill>
                <a:schemeClr val="tx1"/>
              </a:solidFill>
              <a:latin typeface="Meiryo" charset="-128"/>
              <a:ea typeface="Meiryo" charset="-128"/>
              <a:cs typeface="Meiryo" charset="-128"/>
            </a:endParaRPr>
          </a:p>
        </p:txBody>
      </p:sp>
      <p:graphicFrame>
        <p:nvGraphicFramePr>
          <p:cNvPr id="3" name="Diagram 3">
            <a:extLst>
              <a:ext uri="{FF2B5EF4-FFF2-40B4-BE49-F238E27FC236}">
                <a16:creationId xmlns:a16="http://schemas.microsoft.com/office/drawing/2014/main" id="{F155941A-41DA-4F33-B260-4DAAFE7B41CB}"/>
              </a:ext>
            </a:extLst>
          </p:cNvPr>
          <p:cNvGraphicFramePr/>
          <p:nvPr>
            <p:extLst>
              <p:ext uri="{D42A27DB-BD31-4B8C-83A1-F6EECF244321}">
                <p14:modId xmlns:p14="http://schemas.microsoft.com/office/powerpoint/2010/main" val="119115583"/>
              </p:ext>
            </p:extLst>
          </p:nvPr>
        </p:nvGraphicFramePr>
        <p:xfrm>
          <a:off x="534989" y="2111711"/>
          <a:ext cx="11048998" cy="4038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 name="Oval 309">
            <a:extLst>
              <a:ext uri="{FF2B5EF4-FFF2-40B4-BE49-F238E27FC236}">
                <a16:creationId xmlns:a16="http://schemas.microsoft.com/office/drawing/2014/main" id="{FB0E326D-934F-47E9-ACD9-FA3A62141752}"/>
              </a:ext>
            </a:extLst>
          </p:cNvPr>
          <p:cNvSpPr/>
          <p:nvPr/>
        </p:nvSpPr>
        <p:spPr>
          <a:xfrm>
            <a:off x="5883640" y="3375241"/>
            <a:ext cx="6308360" cy="151150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31</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1163731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en-US" altLang="ja-JP" sz="4000" b="1" dirty="0">
                <a:solidFill>
                  <a:schemeClr val="tx1"/>
                </a:solidFill>
                <a:latin typeface="Meiryo" charset="-128"/>
                <a:ea typeface="Meiryo" charset="-128"/>
                <a:cs typeface="Meiryo" charset="-128"/>
              </a:rPr>
              <a:t>Amazon</a:t>
            </a:r>
            <a:r>
              <a:rPr lang="ja-JP" altLang="en-US" sz="4000" b="1" dirty="0">
                <a:solidFill>
                  <a:schemeClr val="tx1"/>
                </a:solidFill>
                <a:latin typeface="Meiryo" charset="-128"/>
                <a:ea typeface="Meiryo" charset="-128"/>
                <a:cs typeface="Meiryo" charset="-128"/>
              </a:rPr>
              <a:t>アプリ表示方法変更後の声</a:t>
            </a:r>
            <a:endParaRPr kumimoji="1" lang="ja-JP" altLang="en-US" sz="4000" b="1" dirty="0">
              <a:solidFill>
                <a:schemeClr val="tx1"/>
              </a:solidFill>
              <a:latin typeface="Meiryo" charset="-128"/>
              <a:ea typeface="Meiryo" charset="-128"/>
              <a:cs typeface="Meiryo"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Meiryo" charset="-128"/>
                <a:ea typeface="Meiryo" charset="-128"/>
                <a:cs typeface="Meiryo" charset="-128"/>
              </a:rPr>
              <a:t>32</a:t>
            </a:fld>
            <a:endParaRPr kumimoji="1" lang="ja-JP" altLang="en-US" sz="2400" b="1" dirty="0">
              <a:solidFill>
                <a:schemeClr val="tx1"/>
              </a:solidFill>
              <a:latin typeface="Meiryo" charset="-128"/>
              <a:ea typeface="Meiryo" charset="-128"/>
              <a:cs typeface="Meiryo" charset="-128"/>
            </a:endParaRPr>
          </a:p>
        </p:txBody>
      </p:sp>
      <p:sp>
        <p:nvSpPr>
          <p:cNvPr id="4" name="テキスト ボックス 3"/>
          <p:cNvSpPr txBox="1"/>
          <p:nvPr/>
        </p:nvSpPr>
        <p:spPr>
          <a:xfrm>
            <a:off x="1958921" y="5313825"/>
            <a:ext cx="8335117" cy="584775"/>
          </a:xfrm>
          <a:prstGeom prst="rect">
            <a:avLst/>
          </a:prstGeom>
          <a:noFill/>
        </p:spPr>
        <p:txBody>
          <a:bodyPr wrap="square" rtlCol="0" anchor="t">
            <a:spAutoFit/>
          </a:bodyPr>
          <a:lstStyle/>
          <a:p>
            <a:r>
              <a:rPr lang="ja-JP" altLang="en-US" sz="3200" b="1" u="sng" dirty="0">
                <a:solidFill>
                  <a:srgbClr val="FF0000"/>
                </a:solidFill>
                <a:latin typeface="Meiryo" charset="-128"/>
                <a:ea typeface="Meiryo" charset="-128"/>
                <a:cs typeface="Meiryo" charset="-128"/>
              </a:rPr>
              <a:t>タップ操作が面倒くさいという声</a:t>
            </a:r>
            <a:r>
              <a:rPr lang="ja-JP" altLang="en-US" sz="3200">
                <a:latin typeface="Meiryo" charset="-128"/>
                <a:ea typeface="Meiryo" charset="-128"/>
                <a:cs typeface="Meiryo" charset="-128"/>
              </a:rPr>
              <a:t>が目立った</a:t>
            </a:r>
            <a:endParaRPr lang="ja-JP" altLang="en-US" sz="3200" dirty="0">
              <a:solidFill>
                <a:srgbClr val="FF0000"/>
              </a:solidFill>
              <a:latin typeface="Meiryo" charset="-128"/>
              <a:ea typeface="Meiryo" charset="-128"/>
              <a:cs typeface="Meiryo" charset="-128"/>
            </a:endParaRPr>
          </a:p>
        </p:txBody>
      </p:sp>
      <p:pic>
        <p:nvPicPr>
          <p:cNvPr id="11" name="Picture 11">
            <a:extLst>
              <a:ext uri="{FF2B5EF4-FFF2-40B4-BE49-F238E27FC236}">
                <a16:creationId xmlns:a16="http://schemas.microsoft.com/office/drawing/2014/main" id="{F663763D-926E-4798-AA0E-95EBE3B09CA8}"/>
              </a:ext>
            </a:extLst>
          </p:cNvPr>
          <p:cNvPicPr>
            <a:picLocks noChangeAspect="1"/>
          </p:cNvPicPr>
          <p:nvPr/>
        </p:nvPicPr>
        <p:blipFill>
          <a:blip r:embed="rId2"/>
          <a:stretch>
            <a:fillRect/>
          </a:stretch>
        </p:blipFill>
        <p:spPr>
          <a:xfrm>
            <a:off x="134290" y="4016813"/>
            <a:ext cx="1921852" cy="2307079"/>
          </a:xfrm>
          <a:prstGeom prst="rect">
            <a:avLst/>
          </a:prstGeom>
        </p:spPr>
      </p:pic>
      <p:pic>
        <p:nvPicPr>
          <p:cNvPr id="13" name="図 12">
            <a:extLst>
              <a:ext uri="{FF2B5EF4-FFF2-40B4-BE49-F238E27FC236}">
                <a16:creationId xmlns:a16="http://schemas.microsoft.com/office/drawing/2014/main" id="{8509ADDE-F750-4589-A612-91B8F61EB42C}"/>
              </a:ext>
            </a:extLst>
          </p:cNvPr>
          <p:cNvPicPr>
            <a:picLocks noChangeAspect="1"/>
          </p:cNvPicPr>
          <p:nvPr/>
        </p:nvPicPr>
        <p:blipFill>
          <a:blip r:embed="rId3"/>
          <a:stretch>
            <a:fillRect/>
          </a:stretch>
        </p:blipFill>
        <p:spPr>
          <a:xfrm>
            <a:off x="2618994" y="2092458"/>
            <a:ext cx="7886700" cy="2667000"/>
          </a:xfrm>
          <a:prstGeom prst="rect">
            <a:avLst/>
          </a:prstGeom>
        </p:spPr>
      </p:pic>
    </p:spTree>
    <p:extLst>
      <p:ext uri="{BB962C8B-B14F-4D97-AF65-F5344CB8AC3E}">
        <p14:creationId xmlns:p14="http://schemas.microsoft.com/office/powerpoint/2010/main" val="19068697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175FB-06E3-462C-BAF6-A8761973BEAE}"/>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面倒くさいと感じる要因１</a:t>
            </a:r>
          </a:p>
        </p:txBody>
      </p:sp>
      <p:sp>
        <p:nvSpPr>
          <p:cNvPr id="3" name="TextBox 2">
            <a:extLst>
              <a:ext uri="{FF2B5EF4-FFF2-40B4-BE49-F238E27FC236}">
                <a16:creationId xmlns:a16="http://schemas.microsoft.com/office/drawing/2014/main" id="{77BCCA19-9192-4A6B-A63B-AB0F67122615}"/>
              </a:ext>
            </a:extLst>
          </p:cNvPr>
          <p:cNvSpPr txBox="1"/>
          <p:nvPr/>
        </p:nvSpPr>
        <p:spPr>
          <a:xfrm>
            <a:off x="2598277" y="2114395"/>
            <a:ext cx="7056406"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dirty="0">
                <a:latin typeface="Meiryo" charset="-128"/>
                <a:ea typeface="Meiryo" charset="-128"/>
                <a:cs typeface="Meiryo" charset="-128"/>
              </a:rPr>
              <a:t>「作業の工程」</a:t>
            </a:r>
            <a:endParaRPr lang="en-US" altLang="ja-JP" sz="2800" dirty="0">
              <a:latin typeface="Meiryo" charset="-128"/>
              <a:ea typeface="Meiryo" charset="-128"/>
              <a:cs typeface="Meiryo" charset="-128"/>
            </a:endParaRPr>
          </a:p>
          <a:p>
            <a:pPr algn="ctr"/>
            <a:r>
              <a:rPr lang="ja-JP" altLang="en-US" sz="2800" dirty="0">
                <a:latin typeface="Meiryo" charset="-128"/>
                <a:ea typeface="Meiryo" charset="-128"/>
                <a:cs typeface="Meiryo" charset="-128"/>
              </a:rPr>
              <a:t>これを私はステップと呼んでいます。</a:t>
            </a:r>
            <a:endParaRPr lang="en-US" altLang="ja-JP" sz="2800" dirty="0">
              <a:latin typeface="Meiryo" charset="-128"/>
              <a:ea typeface="Meiryo" charset="-128"/>
              <a:cs typeface="Meiryo" charset="-128"/>
            </a:endParaRPr>
          </a:p>
          <a:p>
            <a:pPr algn="ctr"/>
            <a:r>
              <a:rPr lang="ja-JP" altLang="en-US" sz="2800" dirty="0">
                <a:latin typeface="Meiryo" charset="-128"/>
                <a:ea typeface="Meiryo" charset="-128"/>
                <a:cs typeface="Meiryo" charset="-128"/>
              </a:rPr>
              <a:t>このステップ数が多いと、</a:t>
            </a:r>
            <a:endParaRPr lang="en-US" altLang="ja-JP" sz="2800" dirty="0">
              <a:latin typeface="Meiryo" charset="-128"/>
              <a:ea typeface="Meiryo" charset="-128"/>
              <a:cs typeface="Meiryo" charset="-128"/>
            </a:endParaRPr>
          </a:p>
          <a:p>
            <a:pPr algn="ctr"/>
            <a:r>
              <a:rPr lang="ja-JP" altLang="en-US" sz="2800" dirty="0">
                <a:latin typeface="Meiryo" charset="-128"/>
                <a:ea typeface="Meiryo" charset="-128"/>
                <a:cs typeface="Meiryo" charset="-128"/>
              </a:rPr>
              <a:t>人間は「面倒くさい」と感じてしまいます</a:t>
            </a:r>
          </a:p>
          <a:p>
            <a:pPr algn="r"/>
            <a:r>
              <a:rPr lang="en-US" altLang="ja-JP" sz="2000" dirty="0">
                <a:latin typeface="Meiryo" charset="-128"/>
                <a:ea typeface="Meiryo" charset="-128"/>
                <a:cs typeface="Meiryo" charset="-128"/>
              </a:rPr>
              <a:t>(2016,</a:t>
            </a:r>
            <a:r>
              <a:rPr lang="ja-JP" altLang="en-US" sz="2000" dirty="0">
                <a:latin typeface="Meiryo" charset="-128"/>
                <a:ea typeface="Meiryo" charset="-128"/>
                <a:cs typeface="Meiryo" charset="-128"/>
              </a:rPr>
              <a:t>森田敏宏氏</a:t>
            </a:r>
            <a:r>
              <a:rPr lang="en-US" altLang="ja-JP" sz="2000" dirty="0">
                <a:latin typeface="Meiryo" charset="-128"/>
                <a:ea typeface="Meiryo" charset="-128"/>
                <a:cs typeface="Meiryo" charset="-128"/>
              </a:rPr>
              <a:t>)</a:t>
            </a:r>
            <a:r>
              <a:rPr lang="ja-JP" altLang="en-US" sz="2800" dirty="0">
                <a:latin typeface="Meiryo" charset="-128"/>
                <a:ea typeface="Meiryo" charset="-128"/>
                <a:cs typeface="Meiryo" charset="-128"/>
              </a:rPr>
              <a:t>　</a:t>
            </a:r>
          </a:p>
        </p:txBody>
      </p:sp>
      <p:sp>
        <p:nvSpPr>
          <p:cNvPr id="4" name="Rectangle: Rounded Corners 3">
            <a:extLst>
              <a:ext uri="{FF2B5EF4-FFF2-40B4-BE49-F238E27FC236}">
                <a16:creationId xmlns:a16="http://schemas.microsoft.com/office/drawing/2014/main" id="{BDEB9348-3FB3-4E5F-93EE-8CA91DB896EF}"/>
              </a:ext>
            </a:extLst>
          </p:cNvPr>
          <p:cNvSpPr/>
          <p:nvPr/>
        </p:nvSpPr>
        <p:spPr>
          <a:xfrm>
            <a:off x="2316480" y="2092604"/>
            <a:ext cx="7619999" cy="2290350"/>
          </a:xfrm>
          <a:prstGeom prst="roundRect">
            <a:avLst/>
          </a:prstGeom>
          <a:noFill/>
          <a:ln w="571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TextBox 4">
            <a:extLst>
              <a:ext uri="{FF2B5EF4-FFF2-40B4-BE49-F238E27FC236}">
                <a16:creationId xmlns:a16="http://schemas.microsoft.com/office/drawing/2014/main" id="{15018C03-2C2F-43EF-9270-90956B86EB1B}"/>
              </a:ext>
            </a:extLst>
          </p:cNvPr>
          <p:cNvSpPr txBox="1"/>
          <p:nvPr/>
        </p:nvSpPr>
        <p:spPr>
          <a:xfrm>
            <a:off x="2576709" y="4876348"/>
            <a:ext cx="709953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600" u="sng" dirty="0">
                <a:latin typeface="Meiryo" charset="-128"/>
                <a:ea typeface="Meiryo" charset="-128"/>
                <a:cs typeface="Meiryo" charset="-128"/>
              </a:rPr>
              <a:t>工程が多いと面倒くさいと感じる</a:t>
            </a:r>
            <a:endParaRPr lang="en-US" sz="3600" u="sng" dirty="0">
              <a:latin typeface="Meiryo" charset="-128"/>
              <a:ea typeface="Meiryo" charset="-128"/>
              <a:cs typeface="Meiryo" charset="-128"/>
            </a:endParaRPr>
          </a:p>
        </p:txBody>
      </p:sp>
      <p:sp>
        <p:nvSpPr>
          <p:cNvPr id="6" name="Arrow: Right 5">
            <a:extLst>
              <a:ext uri="{FF2B5EF4-FFF2-40B4-BE49-F238E27FC236}">
                <a16:creationId xmlns:a16="http://schemas.microsoft.com/office/drawing/2014/main" id="{99D80363-2E92-46C0-A21B-37C738265136}"/>
              </a:ext>
            </a:extLst>
          </p:cNvPr>
          <p:cNvSpPr/>
          <p:nvPr/>
        </p:nvSpPr>
        <p:spPr>
          <a:xfrm>
            <a:off x="1499236" y="4955098"/>
            <a:ext cx="817244" cy="4888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3270AFF-4C68-4EBE-8A74-D8306FD189AD}"/>
              </a:ext>
            </a:extLst>
          </p:cNvPr>
          <p:cNvSpPr txBox="1"/>
          <p:nvPr/>
        </p:nvSpPr>
        <p:spPr>
          <a:xfrm>
            <a:off x="8370075" y="6016073"/>
            <a:ext cx="382192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https://morilyn.com/archives/2948</a:t>
            </a:r>
            <a:endParaRPr lang="en-US" sz="1600" dirty="0">
              <a:latin typeface="Meiryo" charset="-128"/>
              <a:ea typeface="Meiryo" charset="-128"/>
              <a:cs typeface="Meiryo" charset="-128"/>
            </a:endParaRPr>
          </a:p>
        </p:txBody>
      </p:sp>
      <p:sp>
        <p:nvSpPr>
          <p:cNvPr id="7" name="スライド番号プレースホルダー 6"/>
          <p:cNvSpPr>
            <a:spLocks noGrp="1"/>
          </p:cNvSpPr>
          <p:nvPr>
            <p:ph type="sldNum" sz="quarter" idx="12"/>
          </p:nvPr>
        </p:nvSpPr>
        <p:spPr>
          <a:xfrm>
            <a:off x="10879975" y="6482896"/>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33</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8747909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52BD5-A1C6-4C91-B86B-A08BC0950E8E}"/>
              </a:ext>
            </a:extLst>
          </p:cNvPr>
          <p:cNvSpPr>
            <a:spLocks noGrp="1"/>
          </p:cNvSpPr>
          <p:nvPr>
            <p:ph type="title"/>
          </p:nvPr>
        </p:nvSpPr>
        <p:spPr/>
        <p:txBody>
          <a:bodyPr>
            <a:normAutofit/>
          </a:bodyPr>
          <a:lstStyle/>
          <a:p>
            <a:r>
              <a:rPr lang="en-US" altLang="ja-JP"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面倒くさいと感じる要因１</a:t>
            </a:r>
            <a:endParaRPr lang="en-US" sz="4000" b="1" dirty="0">
              <a:solidFill>
                <a:schemeClr val="tx1"/>
              </a:solidFill>
              <a:latin typeface="Meiryo" charset="-128"/>
              <a:ea typeface="Meiryo" charset="-128"/>
              <a:cs typeface="Meiryo" charset="-128"/>
            </a:endParaRPr>
          </a:p>
        </p:txBody>
      </p:sp>
      <p:sp>
        <p:nvSpPr>
          <p:cNvPr id="4" name="TextBox 3">
            <a:extLst>
              <a:ext uri="{FF2B5EF4-FFF2-40B4-BE49-F238E27FC236}">
                <a16:creationId xmlns:a16="http://schemas.microsoft.com/office/drawing/2014/main" id="{E98AEEC5-6E7D-4573-919F-D75B090FE91C}"/>
              </a:ext>
            </a:extLst>
          </p:cNvPr>
          <p:cNvSpPr txBox="1"/>
          <p:nvPr/>
        </p:nvSpPr>
        <p:spPr>
          <a:xfrm>
            <a:off x="1097280" y="1833486"/>
            <a:ext cx="546997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u="sng" dirty="0">
                <a:latin typeface="Meiryo" charset="-128"/>
                <a:ea typeface="Meiryo" charset="-128"/>
                <a:cs typeface="Meiryo" charset="-128"/>
              </a:rPr>
              <a:t>＊「サラダを作る」で例えると、、、</a:t>
            </a:r>
          </a:p>
        </p:txBody>
      </p:sp>
      <p:sp>
        <p:nvSpPr>
          <p:cNvPr id="6" name="TextBox 5">
            <a:extLst>
              <a:ext uri="{FF2B5EF4-FFF2-40B4-BE49-F238E27FC236}">
                <a16:creationId xmlns:a16="http://schemas.microsoft.com/office/drawing/2014/main" id="{B515E3F9-5E72-42A3-B737-BB5C0AB44CB2}"/>
              </a:ext>
            </a:extLst>
          </p:cNvPr>
          <p:cNvSpPr txBox="1"/>
          <p:nvPr/>
        </p:nvSpPr>
        <p:spPr>
          <a:xfrm>
            <a:off x="1229117" y="2818214"/>
            <a:ext cx="3526484"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１、​野菜を洗う</a:t>
            </a:r>
          </a:p>
          <a:p>
            <a:r>
              <a:rPr lang="ja-JP" altLang="en-US" sz="2800" dirty="0">
                <a:latin typeface="Meiryo" charset="-128"/>
                <a:ea typeface="Meiryo" charset="-128"/>
                <a:cs typeface="Meiryo" charset="-128"/>
              </a:rPr>
              <a:t>２、皮を剥く</a:t>
            </a:r>
          </a:p>
          <a:p>
            <a:r>
              <a:rPr lang="ja-JP" altLang="en-US" sz="2800" dirty="0">
                <a:latin typeface="Meiryo" charset="-128"/>
                <a:ea typeface="Meiryo" charset="-128"/>
                <a:cs typeface="Meiryo" charset="-128"/>
              </a:rPr>
              <a:t>３、細かく切る</a:t>
            </a:r>
          </a:p>
          <a:p>
            <a:r>
              <a:rPr lang="ja-JP" altLang="en-US" sz="2800" dirty="0">
                <a:latin typeface="Meiryo" charset="-128"/>
                <a:ea typeface="Meiryo" charset="-128"/>
                <a:cs typeface="Meiryo" charset="-128"/>
              </a:rPr>
              <a:t>４、皿に盛り付ける</a:t>
            </a:r>
          </a:p>
        </p:txBody>
      </p:sp>
      <p:sp>
        <p:nvSpPr>
          <p:cNvPr id="8" name="Arrow: Right 7">
            <a:extLst>
              <a:ext uri="{FF2B5EF4-FFF2-40B4-BE49-F238E27FC236}">
                <a16:creationId xmlns:a16="http://schemas.microsoft.com/office/drawing/2014/main" id="{AB346823-CBAD-4B34-B4C4-301314623822}"/>
              </a:ext>
            </a:extLst>
          </p:cNvPr>
          <p:cNvSpPr/>
          <p:nvPr/>
        </p:nvSpPr>
        <p:spPr>
          <a:xfrm>
            <a:off x="5017099" y="3106976"/>
            <a:ext cx="2218762" cy="12383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Meiryo" charset="-128"/>
                <a:ea typeface="Meiryo" charset="-128"/>
                <a:cs typeface="Meiryo" charset="-128"/>
              </a:rPr>
              <a:t>工程を減らす</a:t>
            </a:r>
          </a:p>
        </p:txBody>
      </p:sp>
      <p:sp>
        <p:nvSpPr>
          <p:cNvPr id="9" name="TextBox 8">
            <a:extLst>
              <a:ext uri="{FF2B5EF4-FFF2-40B4-BE49-F238E27FC236}">
                <a16:creationId xmlns:a16="http://schemas.microsoft.com/office/drawing/2014/main" id="{34EAEEDB-7343-4FE8-BA9F-FE69140FB323}"/>
              </a:ext>
            </a:extLst>
          </p:cNvPr>
          <p:cNvSpPr txBox="1"/>
          <p:nvPr/>
        </p:nvSpPr>
        <p:spPr>
          <a:xfrm>
            <a:off x="7497359" y="2818214"/>
            <a:ext cx="3533385" cy="95410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１、袋を開ける</a:t>
            </a:r>
            <a:endParaRPr lang="ja-JP" sz="2800" dirty="0">
              <a:latin typeface="Meiryo" charset="-128"/>
              <a:ea typeface="Meiryo" charset="-128"/>
              <a:cs typeface="Meiryo" charset="-128"/>
            </a:endParaRPr>
          </a:p>
          <a:p>
            <a:r>
              <a:rPr lang="ja-JP" sz="2800" dirty="0">
                <a:latin typeface="Meiryo" charset="-128"/>
                <a:ea typeface="Meiryo" charset="-128"/>
                <a:cs typeface="Meiryo" charset="-128"/>
              </a:rPr>
              <a:t>２、</a:t>
            </a:r>
            <a:r>
              <a:rPr lang="ja-JP" altLang="en-US" sz="2800" dirty="0">
                <a:latin typeface="Meiryo" charset="-128"/>
                <a:ea typeface="Meiryo" charset="-128"/>
                <a:cs typeface="Meiryo" charset="-128"/>
              </a:rPr>
              <a:t>皿</a:t>
            </a:r>
            <a:r>
              <a:rPr lang="ja-JP" sz="2800" dirty="0">
                <a:latin typeface="Meiryo" charset="-128"/>
                <a:ea typeface="Meiryo" charset="-128"/>
                <a:cs typeface="Meiryo" charset="-128"/>
              </a:rPr>
              <a:t>に</a:t>
            </a:r>
            <a:r>
              <a:rPr lang="ja-JP" altLang="en-US" sz="2800" dirty="0">
                <a:latin typeface="Meiryo" charset="-128"/>
                <a:ea typeface="Meiryo" charset="-128"/>
                <a:cs typeface="Meiryo" charset="-128"/>
              </a:rPr>
              <a:t>盛</a:t>
            </a:r>
            <a:r>
              <a:rPr lang="ja-JP" sz="2800" dirty="0">
                <a:latin typeface="Meiryo" charset="-128"/>
                <a:ea typeface="Meiryo" charset="-128"/>
                <a:cs typeface="Meiryo" charset="-128"/>
              </a:rPr>
              <a:t>り</a:t>
            </a:r>
            <a:r>
              <a:rPr lang="ja-JP" altLang="en-US" sz="2800" dirty="0">
                <a:latin typeface="Meiryo" charset="-128"/>
                <a:ea typeface="Meiryo" charset="-128"/>
                <a:cs typeface="Meiryo" charset="-128"/>
              </a:rPr>
              <a:t>付</a:t>
            </a:r>
            <a:r>
              <a:rPr lang="ja-JP" sz="2800" dirty="0">
                <a:latin typeface="Meiryo" charset="-128"/>
                <a:ea typeface="Meiryo" charset="-128"/>
                <a:cs typeface="Meiryo" charset="-128"/>
              </a:rPr>
              <a:t>ける</a:t>
            </a:r>
          </a:p>
        </p:txBody>
      </p:sp>
      <p:sp>
        <p:nvSpPr>
          <p:cNvPr id="10" name="TextBox 9">
            <a:extLst>
              <a:ext uri="{FF2B5EF4-FFF2-40B4-BE49-F238E27FC236}">
                <a16:creationId xmlns:a16="http://schemas.microsoft.com/office/drawing/2014/main" id="{F7732DE6-3192-491F-8294-E91E6E34CD2E}"/>
              </a:ext>
            </a:extLst>
          </p:cNvPr>
          <p:cNvSpPr txBox="1"/>
          <p:nvPr/>
        </p:nvSpPr>
        <p:spPr>
          <a:xfrm>
            <a:off x="1743868" y="5355624"/>
            <a:ext cx="876522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u="sng" dirty="0">
                <a:latin typeface="Meiryo" charset="-128"/>
                <a:ea typeface="Meiryo" charset="-128"/>
                <a:cs typeface="Meiryo" charset="-128"/>
              </a:rPr>
              <a:t>生野菜よりカット野菜のほうが面倒くさいと感じない</a:t>
            </a:r>
          </a:p>
        </p:txBody>
      </p:sp>
      <p:sp>
        <p:nvSpPr>
          <p:cNvPr id="3" name="TextBox 2">
            <a:extLst>
              <a:ext uri="{FF2B5EF4-FFF2-40B4-BE49-F238E27FC236}">
                <a16:creationId xmlns:a16="http://schemas.microsoft.com/office/drawing/2014/main" id="{28113A7E-5BFC-4198-8057-F6E95F8DE002}"/>
              </a:ext>
            </a:extLst>
          </p:cNvPr>
          <p:cNvSpPr txBox="1"/>
          <p:nvPr/>
        </p:nvSpPr>
        <p:spPr>
          <a:xfrm>
            <a:off x="1620759" y="232585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dirty="0">
                <a:latin typeface="Meiryo" charset="-128"/>
                <a:ea typeface="Meiryo" charset="-128"/>
                <a:cs typeface="Meiryo" charset="-128"/>
              </a:rPr>
              <a:t>〈</a:t>
            </a:r>
            <a:r>
              <a:rPr lang="ja-JP" altLang="en-US" sz="2400" dirty="0">
                <a:latin typeface="Meiryo" charset="-128"/>
                <a:ea typeface="Meiryo" charset="-128"/>
                <a:cs typeface="Meiryo" charset="-128"/>
              </a:rPr>
              <a:t>生野菜の場合〉</a:t>
            </a:r>
          </a:p>
        </p:txBody>
      </p:sp>
      <p:sp>
        <p:nvSpPr>
          <p:cNvPr id="5" name="TextBox 4">
            <a:extLst>
              <a:ext uri="{FF2B5EF4-FFF2-40B4-BE49-F238E27FC236}">
                <a16:creationId xmlns:a16="http://schemas.microsoft.com/office/drawing/2014/main" id="{7CC4BA6C-417B-4073-8590-C40C74281E11}"/>
              </a:ext>
            </a:extLst>
          </p:cNvPr>
          <p:cNvSpPr txBox="1"/>
          <p:nvPr/>
        </p:nvSpPr>
        <p:spPr>
          <a:xfrm>
            <a:off x="7632027" y="2325849"/>
            <a:ext cx="3264047"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〈カット野菜の場合〉</a:t>
            </a:r>
            <a:endParaRPr lang="en-US" sz="2400" dirty="0">
              <a:latin typeface="Meiryo" charset="-128"/>
              <a:ea typeface="Meiryo" charset="-128"/>
              <a:cs typeface="Meiryo" charset="-128"/>
            </a:endParaRPr>
          </a:p>
        </p:txBody>
      </p:sp>
      <p:sp>
        <p:nvSpPr>
          <p:cNvPr id="7" name="Rectangle: Rounded Corners 6">
            <a:extLst>
              <a:ext uri="{FF2B5EF4-FFF2-40B4-BE49-F238E27FC236}">
                <a16:creationId xmlns:a16="http://schemas.microsoft.com/office/drawing/2014/main" id="{BF9586F9-5CAC-4F7F-8539-CE811F8EF3EE}"/>
              </a:ext>
            </a:extLst>
          </p:cNvPr>
          <p:cNvSpPr/>
          <p:nvPr/>
        </p:nvSpPr>
        <p:spPr>
          <a:xfrm>
            <a:off x="1743869" y="5157159"/>
            <a:ext cx="8765222" cy="920150"/>
          </a:xfrm>
          <a:prstGeom prst="roundRect">
            <a:avLst/>
          </a:prstGeom>
          <a:noFill/>
          <a:ln w="571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1" name="スライド番号プレースホルダー 10"/>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148932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A3D7B-B78B-4730-A57A-C67CB5E8FD2D}"/>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面倒くさいと感じる要因１</a:t>
            </a:r>
          </a:p>
        </p:txBody>
      </p:sp>
      <p:sp>
        <p:nvSpPr>
          <p:cNvPr id="3" name="TextBox 2">
            <a:extLst>
              <a:ext uri="{FF2B5EF4-FFF2-40B4-BE49-F238E27FC236}">
                <a16:creationId xmlns:a16="http://schemas.microsoft.com/office/drawing/2014/main" id="{8A778DE2-EF7E-4E16-A714-3D647BA487A3}"/>
              </a:ext>
            </a:extLst>
          </p:cNvPr>
          <p:cNvSpPr txBox="1"/>
          <p:nvPr/>
        </p:nvSpPr>
        <p:spPr>
          <a:xfrm>
            <a:off x="811146" y="1853515"/>
            <a:ext cx="10630668" cy="461665"/>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＊これをページネーションと無限スクロールでの</a:t>
            </a:r>
            <a:r>
              <a:rPr lang="ja-JP" altLang="en-US" sz="2400" b="1" u="sng" dirty="0">
                <a:solidFill>
                  <a:srgbClr val="FF0000"/>
                </a:solidFill>
                <a:latin typeface="Meiryo" charset="-128"/>
                <a:ea typeface="Meiryo" charset="-128"/>
                <a:cs typeface="Meiryo" charset="-128"/>
              </a:rPr>
              <a:t>情報探索</a:t>
            </a:r>
            <a:r>
              <a:rPr lang="ja-JP" altLang="en-US" sz="2400" dirty="0">
                <a:latin typeface="Meiryo" charset="-128"/>
                <a:ea typeface="Meiryo" charset="-128"/>
                <a:cs typeface="Meiryo" charset="-128"/>
              </a:rPr>
              <a:t>に当てはめると</a:t>
            </a:r>
            <a:r>
              <a:rPr lang="en-US" altLang="ja-JP" sz="2400" dirty="0">
                <a:latin typeface="Meiryo" charset="-128"/>
                <a:ea typeface="Meiryo" charset="-128"/>
                <a:cs typeface="Meiryo" charset="-128"/>
              </a:rPr>
              <a:t>…</a:t>
            </a:r>
            <a:endParaRPr lang="ja-JP" altLang="en-US" sz="2400" dirty="0">
              <a:latin typeface="Meiryo" charset="-128"/>
              <a:ea typeface="Meiryo" charset="-128"/>
              <a:cs typeface="Meiryo" charset="-128"/>
            </a:endParaRPr>
          </a:p>
        </p:txBody>
      </p:sp>
      <p:sp>
        <p:nvSpPr>
          <p:cNvPr id="5" name="TextBox 4">
            <a:extLst>
              <a:ext uri="{FF2B5EF4-FFF2-40B4-BE49-F238E27FC236}">
                <a16:creationId xmlns:a16="http://schemas.microsoft.com/office/drawing/2014/main" id="{55E12588-7465-4F8D-99EA-5470FB39AB57}"/>
              </a:ext>
            </a:extLst>
          </p:cNvPr>
          <p:cNvSpPr txBox="1"/>
          <p:nvPr/>
        </p:nvSpPr>
        <p:spPr>
          <a:xfrm>
            <a:off x="1343047" y="2956792"/>
            <a:ext cx="4030246" cy="1815882"/>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１、​商品検索</a:t>
            </a:r>
          </a:p>
          <a:p>
            <a:r>
              <a:rPr lang="ja-JP" altLang="en-US" sz="2800" dirty="0">
                <a:latin typeface="Meiryo" charset="-128"/>
                <a:ea typeface="Meiryo" charset="-128"/>
                <a:cs typeface="Meiryo" charset="-128"/>
              </a:rPr>
              <a:t>２、スクロール</a:t>
            </a:r>
          </a:p>
          <a:p>
            <a:r>
              <a:rPr lang="ja-JP" altLang="en-US" sz="2800" dirty="0">
                <a:latin typeface="Meiryo" charset="-128"/>
                <a:ea typeface="Meiryo" charset="-128"/>
                <a:cs typeface="Meiryo" charset="-128"/>
              </a:rPr>
              <a:t>３、タップ</a:t>
            </a:r>
            <a:r>
              <a:rPr lang="en-US" altLang="ja-JP" sz="2800" dirty="0">
                <a:latin typeface="Meiryo" charset="-128"/>
                <a:ea typeface="Meiryo" charset="-128"/>
                <a:cs typeface="Meiryo" charset="-128"/>
              </a:rPr>
              <a:t>(</a:t>
            </a:r>
            <a:r>
              <a:rPr lang="ja-JP" altLang="en-US" sz="2800" dirty="0">
                <a:latin typeface="Meiryo" charset="-128"/>
                <a:ea typeface="Meiryo" charset="-128"/>
                <a:cs typeface="Meiryo" charset="-128"/>
              </a:rPr>
              <a:t>1.2.3.</a:t>
            </a:r>
            <a:r>
              <a:rPr lang="en-US" altLang="ja-JP" sz="2800" dirty="0">
                <a:latin typeface="Meiryo" charset="-128"/>
                <a:ea typeface="Meiryo" charset="-128"/>
                <a:cs typeface="Meiryo" charset="-128"/>
              </a:rPr>
              <a:t>4</a:t>
            </a:r>
            <a:r>
              <a:rPr lang="ja-JP" altLang="en-US" sz="2800" dirty="0">
                <a:latin typeface="Meiryo" charset="-128"/>
                <a:ea typeface="Meiryo" charset="-128"/>
                <a:cs typeface="Meiryo" charset="-128"/>
              </a:rPr>
              <a:t>....</a:t>
            </a:r>
            <a:r>
              <a:rPr lang="en-US" altLang="ja-JP" sz="2800" dirty="0">
                <a:latin typeface="Meiryo" charset="-128"/>
                <a:ea typeface="Meiryo" charset="-128"/>
                <a:cs typeface="Meiryo" charset="-128"/>
              </a:rPr>
              <a:t>)</a:t>
            </a:r>
            <a:endParaRPr lang="ja-JP" altLang="en-US" sz="2800" dirty="0">
              <a:latin typeface="Meiryo" charset="-128"/>
              <a:ea typeface="Meiryo" charset="-128"/>
              <a:cs typeface="Meiryo" charset="-128"/>
            </a:endParaRPr>
          </a:p>
          <a:p>
            <a:r>
              <a:rPr lang="ja-JP" altLang="en-US" sz="2800" dirty="0">
                <a:latin typeface="Meiryo" charset="-128"/>
                <a:ea typeface="Meiryo" charset="-128"/>
                <a:cs typeface="Meiryo" charset="-128"/>
              </a:rPr>
              <a:t>４、</a:t>
            </a:r>
            <a:r>
              <a:rPr lang="en-US" altLang="ja-JP" sz="2800" dirty="0">
                <a:latin typeface="Meiryo" charset="-128"/>
                <a:ea typeface="Meiryo" charset="-128"/>
                <a:cs typeface="Meiryo" charset="-128"/>
              </a:rPr>
              <a:t>2.3</a:t>
            </a:r>
            <a:r>
              <a:rPr lang="ja-JP" altLang="en-US" sz="2800" dirty="0">
                <a:latin typeface="Meiryo" charset="-128"/>
                <a:ea typeface="Meiryo" charset="-128"/>
                <a:cs typeface="Meiryo" charset="-128"/>
              </a:rPr>
              <a:t>の繰り返し</a:t>
            </a:r>
            <a:endParaRPr lang="ja-JP" altLang="en-US" sz="2400" dirty="0">
              <a:latin typeface="Meiryo" charset="-128"/>
              <a:ea typeface="Meiryo" charset="-128"/>
              <a:cs typeface="Meiryo" charset="-128"/>
            </a:endParaRPr>
          </a:p>
        </p:txBody>
      </p:sp>
      <p:sp>
        <p:nvSpPr>
          <p:cNvPr id="6" name="TextBox 5">
            <a:extLst>
              <a:ext uri="{FF2B5EF4-FFF2-40B4-BE49-F238E27FC236}">
                <a16:creationId xmlns:a16="http://schemas.microsoft.com/office/drawing/2014/main" id="{8F83EB42-9FF5-4C4D-8EB9-4B3CCBD1FA43}"/>
              </a:ext>
            </a:extLst>
          </p:cNvPr>
          <p:cNvSpPr txBox="1"/>
          <p:nvPr/>
        </p:nvSpPr>
        <p:spPr>
          <a:xfrm>
            <a:off x="6466279" y="2956792"/>
            <a:ext cx="4535346" cy="954107"/>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１、​商品検索</a:t>
            </a:r>
          </a:p>
          <a:p>
            <a:r>
              <a:rPr lang="ja-JP" altLang="en-US" sz="2800" dirty="0">
                <a:latin typeface="Meiryo" charset="-128"/>
                <a:ea typeface="Meiryo" charset="-128"/>
                <a:cs typeface="Meiryo" charset="-128"/>
              </a:rPr>
              <a:t>２、スクロールの繰り返し</a:t>
            </a:r>
          </a:p>
        </p:txBody>
      </p:sp>
      <p:sp>
        <p:nvSpPr>
          <p:cNvPr id="4" name="TextBox 3">
            <a:extLst>
              <a:ext uri="{FF2B5EF4-FFF2-40B4-BE49-F238E27FC236}">
                <a16:creationId xmlns:a16="http://schemas.microsoft.com/office/drawing/2014/main" id="{2D119D9F-4E6E-4832-B8A4-C02C1A65779B}"/>
              </a:ext>
            </a:extLst>
          </p:cNvPr>
          <p:cNvSpPr txBox="1"/>
          <p:nvPr/>
        </p:nvSpPr>
        <p:spPr>
          <a:xfrm>
            <a:off x="944880" y="5253937"/>
            <a:ext cx="1036319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dirty="0">
                <a:latin typeface="Meiryo" charset="-128"/>
                <a:ea typeface="Meiryo" charset="-128"/>
                <a:cs typeface="Meiryo" charset="-128"/>
              </a:rPr>
              <a:t>ページネーションより無限スクロールのほうが</a:t>
            </a:r>
            <a:r>
              <a:rPr lang="ja-JP" altLang="en-US" sz="2800" u="sng" dirty="0">
                <a:latin typeface="Meiryo" charset="-128"/>
                <a:ea typeface="Meiryo" charset="-128"/>
                <a:cs typeface="Meiryo" charset="-128"/>
              </a:rPr>
              <a:t>行程が少ない</a:t>
            </a:r>
            <a:endParaRPr lang="en-US" altLang="ja-JP" sz="2800" u="sng" dirty="0">
              <a:latin typeface="Meiryo" charset="-128"/>
              <a:ea typeface="Meiryo" charset="-128"/>
              <a:cs typeface="Meiryo" charset="-128"/>
            </a:endParaRPr>
          </a:p>
          <a:p>
            <a:pPr algn="ctr"/>
            <a:r>
              <a:rPr lang="ja-JP" altLang="en-US" sz="2800" dirty="0">
                <a:latin typeface="Meiryo" charset="-128"/>
                <a:ea typeface="Meiryo" charset="-128"/>
                <a:cs typeface="Meiryo" charset="-128"/>
              </a:rPr>
              <a:t>という点で</a:t>
            </a:r>
            <a:r>
              <a:rPr lang="ja-JP" altLang="en-US" sz="2800" u="sng" dirty="0">
                <a:latin typeface="Meiryo" charset="-128"/>
                <a:ea typeface="Meiryo" charset="-128"/>
                <a:cs typeface="Meiryo" charset="-128"/>
              </a:rPr>
              <a:t>面倒くさいと感じない</a:t>
            </a:r>
            <a:r>
              <a:rPr lang="ja-JP" altLang="en-US" sz="2800" dirty="0">
                <a:latin typeface="Meiryo" charset="-128"/>
                <a:ea typeface="Meiryo" charset="-128"/>
                <a:cs typeface="Meiryo" charset="-128"/>
              </a:rPr>
              <a:t>ことになる</a:t>
            </a:r>
            <a:endParaRPr lang="en-US" altLang="ja-JP" sz="2800" dirty="0">
              <a:latin typeface="Meiryo" charset="-128"/>
              <a:ea typeface="Meiryo" charset="-128"/>
              <a:cs typeface="Meiryo" charset="-128"/>
            </a:endParaRPr>
          </a:p>
        </p:txBody>
      </p:sp>
      <p:sp>
        <p:nvSpPr>
          <p:cNvPr id="7" name="TextBox 6">
            <a:extLst>
              <a:ext uri="{FF2B5EF4-FFF2-40B4-BE49-F238E27FC236}">
                <a16:creationId xmlns:a16="http://schemas.microsoft.com/office/drawing/2014/main" id="{74F5FB6E-904C-4F48-8CAE-6B71DF2E4745}"/>
              </a:ext>
            </a:extLst>
          </p:cNvPr>
          <p:cNvSpPr txBox="1"/>
          <p:nvPr/>
        </p:nvSpPr>
        <p:spPr>
          <a:xfrm>
            <a:off x="1579564" y="2485126"/>
            <a:ext cx="355721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000" u="sng" dirty="0">
                <a:latin typeface="Meiryo" charset="-128"/>
                <a:ea typeface="Meiryo" charset="-128"/>
                <a:cs typeface="Meiryo" charset="-128"/>
              </a:rPr>
              <a:t>〈ページネーションの場合〉</a:t>
            </a:r>
            <a:endParaRPr lang="en-US" sz="2000" u="sng" dirty="0">
              <a:latin typeface="Meiryo" charset="-128"/>
              <a:ea typeface="Meiryo" charset="-128"/>
              <a:cs typeface="Meiryo" charset="-128"/>
            </a:endParaRPr>
          </a:p>
        </p:txBody>
      </p:sp>
      <p:sp>
        <p:nvSpPr>
          <p:cNvPr id="8" name="TextBox 7">
            <a:extLst>
              <a:ext uri="{FF2B5EF4-FFF2-40B4-BE49-F238E27FC236}">
                <a16:creationId xmlns:a16="http://schemas.microsoft.com/office/drawing/2014/main" id="{5733275F-D89E-446E-8CB2-81103F916EBF}"/>
              </a:ext>
            </a:extLst>
          </p:cNvPr>
          <p:cNvSpPr txBox="1"/>
          <p:nvPr/>
        </p:nvSpPr>
        <p:spPr>
          <a:xfrm>
            <a:off x="7093740" y="2483671"/>
            <a:ext cx="3280425"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000" u="sng" dirty="0">
                <a:latin typeface="Meiryo" charset="-128"/>
                <a:ea typeface="Meiryo" charset="-128"/>
                <a:cs typeface="Meiryo" charset="-128"/>
              </a:rPr>
              <a:t>〈無限スクロールの場合〉</a:t>
            </a:r>
            <a:endParaRPr lang="en-US" sz="2000" u="sng" dirty="0">
              <a:latin typeface="Meiryo" charset="-128"/>
              <a:ea typeface="Meiryo" charset="-128"/>
              <a:cs typeface="Meiryo" charset="-128"/>
            </a:endParaRPr>
          </a:p>
        </p:txBody>
      </p:sp>
      <p:sp>
        <p:nvSpPr>
          <p:cNvPr id="9" name="Rectangle: Rounded Corners 8">
            <a:extLst>
              <a:ext uri="{FF2B5EF4-FFF2-40B4-BE49-F238E27FC236}">
                <a16:creationId xmlns:a16="http://schemas.microsoft.com/office/drawing/2014/main" id="{11A4E74B-D6AB-4AA6-AB02-5662E0185E8C}"/>
              </a:ext>
            </a:extLst>
          </p:cNvPr>
          <p:cNvSpPr/>
          <p:nvPr/>
        </p:nvSpPr>
        <p:spPr>
          <a:xfrm>
            <a:off x="944880" y="5177462"/>
            <a:ext cx="10363199" cy="1107055"/>
          </a:xfrm>
          <a:prstGeom prst="roundRect">
            <a:avLst/>
          </a:prstGeom>
          <a:noFill/>
          <a:ln w="5715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0" name="スライド番号プレースホルダー 9"/>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9740605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85EB9-8A31-4EE2-86C0-469386BB6456}"/>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​面倒くさいと感じる要因​２</a:t>
            </a:r>
          </a:p>
        </p:txBody>
      </p:sp>
      <p:sp>
        <p:nvSpPr>
          <p:cNvPr id="3" name="TextBox 2">
            <a:extLst>
              <a:ext uri="{FF2B5EF4-FFF2-40B4-BE49-F238E27FC236}">
                <a16:creationId xmlns:a16="http://schemas.microsoft.com/office/drawing/2014/main" id="{44732610-895D-451F-AE79-8DDDCB41D513}"/>
              </a:ext>
            </a:extLst>
          </p:cNvPr>
          <p:cNvSpPr txBox="1"/>
          <p:nvPr/>
        </p:nvSpPr>
        <p:spPr>
          <a:xfrm>
            <a:off x="2272186" y="3096409"/>
            <a:ext cx="7708587"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「人は細かい動作であればあるほど、脳</a:t>
            </a:r>
            <a:r>
              <a:rPr lang="ja-JP" altLang="en-US" sz="2800">
                <a:latin typeface="Meiryo" charset="-128"/>
                <a:ea typeface="Meiryo" charset="-128"/>
                <a:cs typeface="Meiryo" charset="-128"/>
              </a:rPr>
              <a:t>に負担が</a:t>
            </a:r>
            <a:r>
              <a:rPr lang="ja-JP" altLang="en-US" sz="2800" dirty="0">
                <a:latin typeface="Meiryo" charset="-128"/>
                <a:ea typeface="Meiryo" charset="-128"/>
                <a:cs typeface="Meiryo" charset="-128"/>
              </a:rPr>
              <a:t>かかり、面倒くさいと感じやすくなる」</a:t>
            </a:r>
          </a:p>
        </p:txBody>
      </p:sp>
      <p:sp>
        <p:nvSpPr>
          <p:cNvPr id="4" name="TextBox 3">
            <a:extLst>
              <a:ext uri="{FF2B5EF4-FFF2-40B4-BE49-F238E27FC236}">
                <a16:creationId xmlns:a16="http://schemas.microsoft.com/office/drawing/2014/main" id="{C0A86243-D37A-4329-A4C7-5A2EB5ABEE6E}"/>
              </a:ext>
            </a:extLst>
          </p:cNvPr>
          <p:cNvSpPr txBox="1"/>
          <p:nvPr/>
        </p:nvSpPr>
        <p:spPr>
          <a:xfrm>
            <a:off x="1097280" y="2036355"/>
            <a:ext cx="877762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u="sng" dirty="0">
                <a:latin typeface="Meiryo" charset="-128"/>
                <a:ea typeface="Meiryo" charset="-128"/>
                <a:cs typeface="Meiryo" charset="-128"/>
              </a:rPr>
              <a:t>他にも人が面倒くさいと感じる要因を調べてみると</a:t>
            </a:r>
            <a:r>
              <a:rPr lang="en-US" altLang="ja-JP" sz="2800" u="sng" dirty="0">
                <a:latin typeface="Meiryo" charset="-128"/>
                <a:ea typeface="Meiryo" charset="-128"/>
                <a:cs typeface="Meiryo" charset="-128"/>
              </a:rPr>
              <a:t>…</a:t>
            </a:r>
            <a:endParaRPr lang="en-US" sz="2800" u="sng" dirty="0">
              <a:latin typeface="Meiryo" charset="-128"/>
              <a:ea typeface="Meiryo" charset="-128"/>
              <a:cs typeface="Meiryo" charset="-128"/>
            </a:endParaRPr>
          </a:p>
        </p:txBody>
      </p:sp>
      <p:sp>
        <p:nvSpPr>
          <p:cNvPr id="5" name="TextBox 4">
            <a:extLst>
              <a:ext uri="{FF2B5EF4-FFF2-40B4-BE49-F238E27FC236}">
                <a16:creationId xmlns:a16="http://schemas.microsoft.com/office/drawing/2014/main" id="{29EB6218-BFD4-4B4A-BED7-481B935056BC}"/>
              </a:ext>
            </a:extLst>
          </p:cNvPr>
          <p:cNvSpPr txBox="1"/>
          <p:nvPr/>
        </p:nvSpPr>
        <p:spPr>
          <a:xfrm>
            <a:off x="687315" y="5113627"/>
            <a:ext cx="1087832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b="1" u="sng" dirty="0">
                <a:solidFill>
                  <a:srgbClr val="FF0000"/>
                </a:solidFill>
                <a:latin typeface="Meiryo" charset="-128"/>
                <a:ea typeface="Meiryo" charset="-128"/>
                <a:cs typeface="Meiryo" charset="-128"/>
              </a:rPr>
              <a:t>ページネーションと無限スクロールでの動作の細かさの違いに注目</a:t>
            </a:r>
          </a:p>
        </p:txBody>
      </p:sp>
      <p:sp>
        <p:nvSpPr>
          <p:cNvPr id="6" name="TextBox 5">
            <a:extLst>
              <a:ext uri="{FF2B5EF4-FFF2-40B4-BE49-F238E27FC236}">
                <a16:creationId xmlns:a16="http://schemas.microsoft.com/office/drawing/2014/main" id="{5B2C48D8-2ADA-4808-BA79-71EEB6D323F6}"/>
              </a:ext>
            </a:extLst>
          </p:cNvPr>
          <p:cNvSpPr txBox="1"/>
          <p:nvPr/>
        </p:nvSpPr>
        <p:spPr>
          <a:xfrm>
            <a:off x="8406653" y="6013971"/>
            <a:ext cx="378534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https://lidea.today/articles/002134</a:t>
            </a:r>
            <a:endParaRPr lang="en-US" sz="1600" dirty="0">
              <a:latin typeface="Meiryo" charset="-128"/>
              <a:ea typeface="Meiryo" charset="-128"/>
              <a:cs typeface="Meiryo" charset="-128"/>
            </a:endParaRPr>
          </a:p>
        </p:txBody>
      </p:sp>
      <p:sp>
        <p:nvSpPr>
          <p:cNvPr id="7" name="Rectangle: Rounded Corners 6">
            <a:extLst>
              <a:ext uri="{FF2B5EF4-FFF2-40B4-BE49-F238E27FC236}">
                <a16:creationId xmlns:a16="http://schemas.microsoft.com/office/drawing/2014/main" id="{E6D516C3-91D3-4702-913A-967578995AEF}"/>
              </a:ext>
            </a:extLst>
          </p:cNvPr>
          <p:cNvSpPr/>
          <p:nvPr/>
        </p:nvSpPr>
        <p:spPr>
          <a:xfrm>
            <a:off x="2030729" y="2981195"/>
            <a:ext cx="8191499" cy="1327928"/>
          </a:xfrm>
          <a:prstGeom prst="round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TextBox 7">
            <a:extLst>
              <a:ext uri="{FF2B5EF4-FFF2-40B4-BE49-F238E27FC236}">
                <a16:creationId xmlns:a16="http://schemas.microsoft.com/office/drawing/2014/main" id="{FAB1C22D-8FF2-43F9-BA33-0659596D16CF}"/>
              </a:ext>
            </a:extLst>
          </p:cNvPr>
          <p:cNvSpPr txBox="1"/>
          <p:nvPr/>
        </p:nvSpPr>
        <p:spPr>
          <a:xfrm>
            <a:off x="7581470" y="3904963"/>
            <a:ext cx="2416417"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2019</a:t>
            </a:r>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加藤俊徳氏</a:t>
            </a:r>
            <a:r>
              <a:rPr lang="en-US" altLang="ja-JP" sz="2000" dirty="0">
                <a:latin typeface="Meiryo" charset="-128"/>
                <a:ea typeface="Meiryo" charset="-128"/>
                <a:cs typeface="Meiryo" charset="-128"/>
              </a:rPr>
              <a:t>)</a:t>
            </a:r>
            <a:endParaRPr lang="en-US" sz="2000" dirty="0">
              <a:latin typeface="Meiryo" charset="-128"/>
              <a:ea typeface="Meiryo" charset="-128"/>
              <a:cs typeface="Meiryo" charset="-128"/>
            </a:endParaRPr>
          </a:p>
        </p:txBody>
      </p:sp>
      <p:sp>
        <p:nvSpPr>
          <p:cNvPr id="9" name="スライド番号プレースホルダー 8"/>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7051874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B7D84-86FA-435A-80B2-7AC0E98A1453}"/>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面倒くさいと感じる要因２</a:t>
            </a:r>
          </a:p>
        </p:txBody>
      </p:sp>
      <p:pic>
        <p:nvPicPr>
          <p:cNvPr id="6" name="Picture 12">
            <a:extLst>
              <a:ext uri="{FF2B5EF4-FFF2-40B4-BE49-F238E27FC236}">
                <a16:creationId xmlns:a16="http://schemas.microsoft.com/office/drawing/2014/main" id="{3F4C5174-A50F-4ADD-AB85-C1AE97237275}"/>
              </a:ext>
            </a:extLst>
          </p:cNvPr>
          <p:cNvPicPr>
            <a:picLocks noChangeAspect="1"/>
          </p:cNvPicPr>
          <p:nvPr/>
        </p:nvPicPr>
        <p:blipFill rotWithShape="1">
          <a:blip r:embed="rId2"/>
          <a:srcRect t="13351" r="483" b="17439"/>
          <a:stretch/>
        </p:blipFill>
        <p:spPr>
          <a:xfrm>
            <a:off x="7766465" y="2554502"/>
            <a:ext cx="3389215" cy="30271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図 8">
            <a:extLst>
              <a:ext uri="{FF2B5EF4-FFF2-40B4-BE49-F238E27FC236}">
                <a16:creationId xmlns:a16="http://schemas.microsoft.com/office/drawing/2014/main" id="{C082C1DB-6D88-41FD-AE7B-8C557549FC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4375" y="2557836"/>
            <a:ext cx="3386576" cy="30260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Flowchart: Connector 10">
            <a:extLst>
              <a:ext uri="{FF2B5EF4-FFF2-40B4-BE49-F238E27FC236}">
                <a16:creationId xmlns:a16="http://schemas.microsoft.com/office/drawing/2014/main" id="{A8F3B927-4327-474F-86F6-E3519B69910E}"/>
              </a:ext>
            </a:extLst>
          </p:cNvPr>
          <p:cNvSpPr/>
          <p:nvPr/>
        </p:nvSpPr>
        <p:spPr>
          <a:xfrm>
            <a:off x="9117385" y="4528618"/>
            <a:ext cx="459441" cy="459441"/>
          </a:xfrm>
          <a:prstGeom prst="flowChartConnector">
            <a:avLst/>
          </a:prstGeom>
          <a:noFill/>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Flowchart: Connector 15">
            <a:extLst>
              <a:ext uri="{FF2B5EF4-FFF2-40B4-BE49-F238E27FC236}">
                <a16:creationId xmlns:a16="http://schemas.microsoft.com/office/drawing/2014/main" id="{46B3E70A-39C3-4BC6-90D7-AFF06A89A7B3}"/>
              </a:ext>
            </a:extLst>
          </p:cNvPr>
          <p:cNvSpPr/>
          <p:nvPr/>
        </p:nvSpPr>
        <p:spPr>
          <a:xfrm>
            <a:off x="10232983" y="4764396"/>
            <a:ext cx="694763" cy="459441"/>
          </a:xfrm>
          <a:prstGeom prst="flowChartConnector">
            <a:avLst/>
          </a:prstGeom>
          <a:noFill/>
          <a:ln w="28575">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a:extLst>
              <a:ext uri="{FF2B5EF4-FFF2-40B4-BE49-F238E27FC236}">
                <a16:creationId xmlns:a16="http://schemas.microsoft.com/office/drawing/2014/main" id="{4D964666-CB1F-43C9-A395-C41984BFFE48}"/>
              </a:ext>
            </a:extLst>
          </p:cNvPr>
          <p:cNvSpPr txBox="1"/>
          <p:nvPr/>
        </p:nvSpPr>
        <p:spPr>
          <a:xfrm>
            <a:off x="7315675" y="5668689"/>
            <a:ext cx="4290794"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並んでいる小さな番号か、「次へ」をタップしなければならない</a:t>
            </a:r>
          </a:p>
        </p:txBody>
      </p:sp>
      <p:sp>
        <p:nvSpPr>
          <p:cNvPr id="18" name="TextBox 17">
            <a:extLst>
              <a:ext uri="{FF2B5EF4-FFF2-40B4-BE49-F238E27FC236}">
                <a16:creationId xmlns:a16="http://schemas.microsoft.com/office/drawing/2014/main" id="{3EA314FC-E88E-4147-9D8A-737A8125452C}"/>
              </a:ext>
            </a:extLst>
          </p:cNvPr>
          <p:cNvSpPr txBox="1"/>
          <p:nvPr/>
        </p:nvSpPr>
        <p:spPr>
          <a:xfrm>
            <a:off x="1148748" y="5668689"/>
            <a:ext cx="3277829"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画面のどこかをスクロールするだけでいい</a:t>
            </a:r>
          </a:p>
        </p:txBody>
      </p:sp>
      <p:pic>
        <p:nvPicPr>
          <p:cNvPr id="4" name="Picture 4">
            <a:extLst>
              <a:ext uri="{FF2B5EF4-FFF2-40B4-BE49-F238E27FC236}">
                <a16:creationId xmlns:a16="http://schemas.microsoft.com/office/drawing/2014/main" id="{629D2479-9B20-4D36-9BEF-0C9F9FD731F4}"/>
              </a:ext>
            </a:extLst>
          </p:cNvPr>
          <p:cNvPicPr>
            <a:picLocks noChangeAspect="1"/>
          </p:cNvPicPr>
          <p:nvPr/>
        </p:nvPicPr>
        <p:blipFill>
          <a:blip r:embed="rId4"/>
          <a:stretch>
            <a:fillRect/>
          </a:stretch>
        </p:blipFill>
        <p:spPr>
          <a:xfrm>
            <a:off x="5267827" y="2852236"/>
            <a:ext cx="1717305" cy="2431678"/>
          </a:xfrm>
          <a:prstGeom prst="rect">
            <a:avLst/>
          </a:prstGeom>
        </p:spPr>
      </p:pic>
      <p:sp>
        <p:nvSpPr>
          <p:cNvPr id="8" name="TextBox 7">
            <a:extLst>
              <a:ext uri="{FF2B5EF4-FFF2-40B4-BE49-F238E27FC236}">
                <a16:creationId xmlns:a16="http://schemas.microsoft.com/office/drawing/2014/main" id="{97B55E50-4480-4D91-A8BE-34FAA565FD87}"/>
              </a:ext>
            </a:extLst>
          </p:cNvPr>
          <p:cNvSpPr txBox="1"/>
          <p:nvPr/>
        </p:nvSpPr>
        <p:spPr>
          <a:xfrm>
            <a:off x="1097280" y="1874435"/>
            <a:ext cx="1035441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u="sng" dirty="0">
                <a:latin typeface="Meiryo" charset="-128"/>
                <a:ea typeface="Meiryo" charset="-128"/>
                <a:cs typeface="Meiryo" charset="-128"/>
              </a:rPr>
              <a:t>加藤氏の理論を無限スクロールとページネーションに当てはめてみると</a:t>
            </a:r>
            <a:r>
              <a:rPr lang="en-US" altLang="ja-JP" sz="2400" u="sng" dirty="0">
                <a:latin typeface="Meiryo" charset="-128"/>
                <a:ea typeface="Meiryo" charset="-128"/>
                <a:cs typeface="Meiryo" charset="-128"/>
              </a:rPr>
              <a:t>…</a:t>
            </a:r>
            <a:endParaRPr lang="ja-JP" altLang="en-US" sz="2400" u="sng"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37</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8310300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E6DFA-D9F8-4E48-B34B-B0A094660BB4}"/>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面倒くさいと感じる要因２</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CCE26CE8-A80D-4373-A91F-9551ED0E26B8}"/>
              </a:ext>
            </a:extLst>
          </p:cNvPr>
          <p:cNvSpPr txBox="1"/>
          <p:nvPr/>
        </p:nvSpPr>
        <p:spPr>
          <a:xfrm>
            <a:off x="998364" y="2015662"/>
            <a:ext cx="10251301"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無限スクロールよりもページネーションの操作のほうが細かい</a:t>
            </a:r>
          </a:p>
        </p:txBody>
      </p:sp>
      <p:sp>
        <p:nvSpPr>
          <p:cNvPr id="4" name="Arrow: Down 3">
            <a:extLst>
              <a:ext uri="{FF2B5EF4-FFF2-40B4-BE49-F238E27FC236}">
                <a16:creationId xmlns:a16="http://schemas.microsoft.com/office/drawing/2014/main" id="{C1C6F1A6-ACD6-49E4-B7D3-6BC343DC8984}"/>
              </a:ext>
            </a:extLst>
          </p:cNvPr>
          <p:cNvSpPr/>
          <p:nvPr/>
        </p:nvSpPr>
        <p:spPr>
          <a:xfrm>
            <a:off x="5715000" y="2817184"/>
            <a:ext cx="818028" cy="9749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B51B717-C3B3-4E34-92F8-8C2328033EB9}"/>
              </a:ext>
            </a:extLst>
          </p:cNvPr>
          <p:cNvSpPr txBox="1"/>
          <p:nvPr/>
        </p:nvSpPr>
        <p:spPr>
          <a:xfrm>
            <a:off x="1894915" y="4094897"/>
            <a:ext cx="845819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dirty="0">
                <a:latin typeface="Meiryo" charset="-128"/>
                <a:ea typeface="Meiryo" charset="-128"/>
                <a:cs typeface="Meiryo" charset="-128"/>
              </a:rPr>
              <a:t>無限スクロールの方が</a:t>
            </a:r>
            <a:endParaRPr lang="en-US" altLang="ja-JP" sz="3200" dirty="0">
              <a:latin typeface="Meiryo" charset="-128"/>
              <a:ea typeface="Meiryo" charset="-128"/>
              <a:cs typeface="Meiryo" charset="-128"/>
            </a:endParaRPr>
          </a:p>
          <a:p>
            <a:pPr algn="ctr"/>
            <a:r>
              <a:rPr lang="ja-JP" altLang="en-US" sz="3200" u="sng" dirty="0">
                <a:latin typeface="Meiryo" charset="-128"/>
                <a:ea typeface="Meiryo" charset="-128"/>
                <a:cs typeface="Meiryo" charset="-128"/>
              </a:rPr>
              <a:t>脳の負担が少なく、面倒くさいと感じにくい</a:t>
            </a:r>
            <a:endParaRPr lang="ja-JP" sz="3200" u="sng" dirty="0">
              <a:latin typeface="Meiryo" charset="-128"/>
              <a:ea typeface="Meiryo" charset="-128"/>
              <a:cs typeface="Meiryo" charset="-128"/>
            </a:endParaRPr>
          </a:p>
        </p:txBody>
      </p:sp>
      <p:pic>
        <p:nvPicPr>
          <p:cNvPr id="6" name="Picture 6">
            <a:extLst>
              <a:ext uri="{FF2B5EF4-FFF2-40B4-BE49-F238E27FC236}">
                <a16:creationId xmlns:a16="http://schemas.microsoft.com/office/drawing/2014/main" id="{E9249FF0-068E-45E3-AC32-B276B5B0765C}"/>
              </a:ext>
            </a:extLst>
          </p:cNvPr>
          <p:cNvPicPr>
            <a:picLocks noChangeAspect="1"/>
          </p:cNvPicPr>
          <p:nvPr/>
        </p:nvPicPr>
        <p:blipFill>
          <a:blip r:embed="rId2"/>
          <a:stretch>
            <a:fillRect/>
          </a:stretch>
        </p:blipFill>
        <p:spPr>
          <a:xfrm>
            <a:off x="10121030" y="3880305"/>
            <a:ext cx="2070970" cy="2531970"/>
          </a:xfrm>
          <a:prstGeom prst="rect">
            <a:avLst/>
          </a:prstGeom>
        </p:spPr>
      </p:pic>
      <p:pic>
        <p:nvPicPr>
          <p:cNvPr id="41" name="Picture 41">
            <a:extLst>
              <a:ext uri="{FF2B5EF4-FFF2-40B4-BE49-F238E27FC236}">
                <a16:creationId xmlns:a16="http://schemas.microsoft.com/office/drawing/2014/main" id="{E2F68013-BFF7-40CB-ACBB-FD95C993F6B2}"/>
              </a:ext>
            </a:extLst>
          </p:cNvPr>
          <p:cNvPicPr>
            <a:picLocks noChangeAspect="1"/>
          </p:cNvPicPr>
          <p:nvPr/>
        </p:nvPicPr>
        <p:blipFill>
          <a:blip r:embed="rId3"/>
          <a:stretch>
            <a:fillRect/>
          </a:stretch>
        </p:blipFill>
        <p:spPr>
          <a:xfrm>
            <a:off x="-15210" y="2459597"/>
            <a:ext cx="2027147" cy="2227731"/>
          </a:xfrm>
          <a:prstGeom prst="rect">
            <a:avLst/>
          </a:prstGeom>
        </p:spPr>
      </p:pic>
      <p:sp>
        <p:nvSpPr>
          <p:cNvPr id="7" name="スライド番号プレースホルダー 6"/>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38</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2962315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73ABA-0AE2-4071-AFAD-2C210865D4C7}"/>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仮説導出②</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要因１と２のまとめ</a:t>
            </a:r>
          </a:p>
        </p:txBody>
      </p:sp>
      <p:sp>
        <p:nvSpPr>
          <p:cNvPr id="3" name="TextBox 2">
            <a:extLst>
              <a:ext uri="{FF2B5EF4-FFF2-40B4-BE49-F238E27FC236}">
                <a16:creationId xmlns:a16="http://schemas.microsoft.com/office/drawing/2014/main" id="{AF5771FB-AD75-4717-B9FF-1BC5E9109EEE}"/>
              </a:ext>
            </a:extLst>
          </p:cNvPr>
          <p:cNvSpPr txBox="1"/>
          <p:nvPr/>
        </p:nvSpPr>
        <p:spPr>
          <a:xfrm>
            <a:off x="1097280" y="2180664"/>
            <a:ext cx="1005839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charset="2"/>
              <a:buChar char="Ø"/>
            </a:pPr>
            <a:r>
              <a:rPr lang="ja-JP" altLang="en-US" sz="2800" dirty="0">
                <a:latin typeface="Meiryo" charset="-128"/>
                <a:ea typeface="Meiryo" charset="-128"/>
                <a:cs typeface="Meiryo" charset="-128"/>
              </a:rPr>
              <a:t>ページネーションと比べると無限スクロールの方が</a:t>
            </a:r>
            <a:r>
              <a:rPr lang="ja-JP" altLang="en-US" sz="2800" u="sng" dirty="0">
                <a:latin typeface="Meiryo" charset="-128"/>
                <a:ea typeface="Meiryo" charset="-128"/>
                <a:cs typeface="Meiryo" charset="-128"/>
              </a:rPr>
              <a:t>作業の手間が少なく</a:t>
            </a:r>
            <a:r>
              <a:rPr lang="ja-JP" altLang="en-US" sz="2800" dirty="0">
                <a:latin typeface="Meiryo" charset="-128"/>
                <a:ea typeface="Meiryo" charset="-128"/>
                <a:cs typeface="Meiryo" charset="-128"/>
              </a:rPr>
              <a:t>、面倒くさいと感じにくい</a:t>
            </a:r>
            <a:endParaRPr lang="en-US" altLang="ja-JP" sz="2800" dirty="0">
              <a:latin typeface="Meiryo" charset="-128"/>
              <a:ea typeface="Meiryo" charset="-128"/>
              <a:cs typeface="Meiryo" charset="-128"/>
            </a:endParaRPr>
          </a:p>
          <a:p>
            <a:pPr marL="457200" indent="-457200">
              <a:buFont typeface="Wingdings" charset="2"/>
              <a:buChar char="Ø"/>
            </a:pPr>
            <a:r>
              <a:rPr lang="ja-JP" altLang="en-US" sz="2800" dirty="0">
                <a:latin typeface="Meiryo" charset="-128"/>
                <a:ea typeface="Meiryo" charset="-128"/>
                <a:cs typeface="Meiryo" charset="-128"/>
              </a:rPr>
              <a:t>ページネーションと比べて無限スクロールの方が</a:t>
            </a:r>
            <a:r>
              <a:rPr lang="ja-JP" altLang="en-US" sz="2800" u="sng" dirty="0">
                <a:latin typeface="Meiryo" charset="-128"/>
                <a:ea typeface="Meiryo" charset="-128"/>
                <a:cs typeface="Meiryo" charset="-128"/>
              </a:rPr>
              <a:t>操作が細かくなく</a:t>
            </a:r>
            <a:r>
              <a:rPr lang="ja-JP" altLang="en-US" sz="2800" dirty="0">
                <a:latin typeface="Meiryo" charset="-128"/>
                <a:ea typeface="Meiryo" charset="-128"/>
                <a:cs typeface="Meiryo" charset="-128"/>
              </a:rPr>
              <a:t>、面倒くさいと感じにくい</a:t>
            </a:r>
          </a:p>
        </p:txBody>
      </p:sp>
      <p:sp>
        <p:nvSpPr>
          <p:cNvPr id="4" name="Arrow: Down 3">
            <a:extLst>
              <a:ext uri="{FF2B5EF4-FFF2-40B4-BE49-F238E27FC236}">
                <a16:creationId xmlns:a16="http://schemas.microsoft.com/office/drawing/2014/main" id="{4DCB3090-59F8-409E-9871-5A56D3F08461}"/>
              </a:ext>
            </a:extLst>
          </p:cNvPr>
          <p:cNvSpPr/>
          <p:nvPr/>
        </p:nvSpPr>
        <p:spPr>
          <a:xfrm>
            <a:off x="5711861" y="4373105"/>
            <a:ext cx="829235" cy="7059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23B4F75-2154-4E78-88E6-03B70D66608A}"/>
              </a:ext>
            </a:extLst>
          </p:cNvPr>
          <p:cNvSpPr txBox="1"/>
          <p:nvPr/>
        </p:nvSpPr>
        <p:spPr>
          <a:xfrm>
            <a:off x="756986" y="5331577"/>
            <a:ext cx="1073898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600" u="sng" dirty="0">
                <a:latin typeface="Meiryo" charset="-128"/>
                <a:ea typeface="Meiryo" charset="-128"/>
                <a:cs typeface="Meiryo" charset="-128"/>
              </a:rPr>
              <a:t>無限スクロールは面倒くさいと感じにくいのでは？</a:t>
            </a:r>
          </a:p>
        </p:txBody>
      </p:sp>
      <p:sp>
        <p:nvSpPr>
          <p:cNvPr id="8" name="四角形: 角を丸くする 18">
            <a:extLst>
              <a:ext uri="{FF2B5EF4-FFF2-40B4-BE49-F238E27FC236}">
                <a16:creationId xmlns:a16="http://schemas.microsoft.com/office/drawing/2014/main" id="{21BF1DE7-090D-461B-98F9-7F60EEF37AF0}"/>
              </a:ext>
            </a:extLst>
          </p:cNvPr>
          <p:cNvSpPr/>
          <p:nvPr/>
        </p:nvSpPr>
        <p:spPr>
          <a:xfrm>
            <a:off x="1111213" y="2056608"/>
            <a:ext cx="10030530" cy="2063995"/>
          </a:xfrm>
          <a:prstGeom prst="round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a:p>
        </p:txBody>
      </p:sp>
      <p:sp>
        <p:nvSpPr>
          <p:cNvPr id="6" name="スライド番号プレースホルダー 5"/>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39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1115361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7EE88-EAFF-45A8-BC44-41E7FB768A8C}"/>
              </a:ext>
            </a:extLst>
          </p:cNvPr>
          <p:cNvSpPr>
            <a:spLocks noGrp="1"/>
          </p:cNvSpPr>
          <p:nvPr>
            <p:ph type="title"/>
          </p:nvPr>
        </p:nvSpPr>
        <p:spPr>
          <a:xfrm>
            <a:off x="1111247" y="306182"/>
            <a:ext cx="10562664" cy="1439552"/>
          </a:xfrm>
        </p:spPr>
        <p:txBody>
          <a:bodyPr vert="horz" lIns="91440" tIns="45720" rIns="91440" bIns="45720" rtlCol="0" anchor="b">
            <a:no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sz="4000" b="1" dirty="0">
                <a:solidFill>
                  <a:schemeClr val="tx1"/>
                </a:solidFill>
                <a:latin typeface="Meiryo" charset="-128"/>
                <a:ea typeface="Meiryo" charset="-128"/>
                <a:cs typeface="Meiryo" charset="-128"/>
              </a:rPr>
              <a:t>デバイスの</a:t>
            </a:r>
            <a:r>
              <a:rPr lang="ja-JP" altLang="en-US" sz="4000" b="1" dirty="0">
                <a:solidFill>
                  <a:schemeClr val="tx1"/>
                </a:solidFill>
                <a:latin typeface="Meiryo" charset="-128"/>
                <a:ea typeface="Meiryo" charset="-128"/>
                <a:cs typeface="Meiryo" charset="-128"/>
              </a:rPr>
              <a:t>変化</a:t>
            </a:r>
            <a:r>
              <a:rPr lang="ja-JP" sz="4000" b="1" dirty="0">
                <a:solidFill>
                  <a:schemeClr val="tx1"/>
                </a:solidFill>
                <a:latin typeface="Meiryo" charset="-128"/>
                <a:ea typeface="Meiryo" charset="-128"/>
                <a:cs typeface="Meiryo" charset="-128"/>
              </a:rPr>
              <a:t>による</a:t>
            </a:r>
            <a:r>
              <a:rPr lang="ja-JP" altLang="en-US" sz="4000" b="1" dirty="0">
                <a:solidFill>
                  <a:schemeClr val="tx1"/>
                </a:solidFill>
                <a:latin typeface="Meiryo" charset="-128"/>
                <a:ea typeface="Meiryo" charset="-128"/>
                <a:cs typeface="Meiryo" charset="-128"/>
              </a:rPr>
              <a:t>影響</a:t>
            </a:r>
          </a:p>
        </p:txBody>
      </p:sp>
      <p:sp>
        <p:nvSpPr>
          <p:cNvPr id="4" name="TextBox 3">
            <a:extLst>
              <a:ext uri="{FF2B5EF4-FFF2-40B4-BE49-F238E27FC236}">
                <a16:creationId xmlns:a16="http://schemas.microsoft.com/office/drawing/2014/main" id="{8F34EA17-A0B4-4C7E-A160-49AD3B05822A}"/>
              </a:ext>
            </a:extLst>
          </p:cNvPr>
          <p:cNvSpPr txBox="1"/>
          <p:nvPr/>
        </p:nvSpPr>
        <p:spPr>
          <a:xfrm>
            <a:off x="1097280" y="2045574"/>
            <a:ext cx="10115203"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少し前までは、じっくりと検討する場合や高額な商品を購入する際には、パソコンを利用する傾向がありましたが、</a:t>
            </a:r>
            <a:r>
              <a:rPr lang="ja-JP" altLang="en-US" sz="2800" u="sng" dirty="0">
                <a:latin typeface="Meiryo" charset="-128"/>
                <a:ea typeface="Meiryo" charset="-128"/>
                <a:cs typeface="Meiryo" charset="-128"/>
              </a:rPr>
              <a:t>スマートフォンを使っていつでもどこでも手軽に情報収集し</a:t>
            </a:r>
            <a:r>
              <a:rPr lang="ja-JP" altLang="en-US" sz="2800" dirty="0">
                <a:latin typeface="Meiryo" charset="-128"/>
                <a:ea typeface="Meiryo" charset="-128"/>
                <a:cs typeface="Meiryo" charset="-128"/>
              </a:rPr>
              <a:t>、購入する傾向が高まっていることが分かります。　　</a:t>
            </a:r>
            <a:endParaRPr lang="en-US" sz="2800" dirty="0">
              <a:latin typeface="Meiryo" charset="-128"/>
              <a:ea typeface="Meiryo" charset="-128"/>
              <a:cs typeface="Meiryo" charset="-128"/>
            </a:endParaRPr>
          </a:p>
          <a:p>
            <a:r>
              <a:rPr lang="ja-JP" altLang="en-US" sz="2800" dirty="0">
                <a:latin typeface="Meiryo" charset="-128"/>
                <a:ea typeface="Meiryo" charset="-128"/>
                <a:cs typeface="Meiryo" charset="-128"/>
              </a:rPr>
              <a:t>　　　　　　　　　　　　　　　　　</a:t>
            </a:r>
            <a:r>
              <a:rPr lang="en-US" altLang="ja-JP" sz="2800" dirty="0">
                <a:latin typeface="Meiryo" charset="-128"/>
                <a:ea typeface="Meiryo" charset="-128"/>
                <a:cs typeface="Meiryo" charset="-128"/>
              </a:rPr>
              <a:t>  </a:t>
            </a:r>
            <a:r>
              <a:rPr lang="en-US" altLang="ja-JP" dirty="0">
                <a:latin typeface="Meiryo" charset="-128"/>
                <a:ea typeface="Meiryo" charset="-128"/>
                <a:cs typeface="Meiryo" charset="-128"/>
              </a:rPr>
              <a:t>(</a:t>
            </a:r>
            <a:r>
              <a:rPr lang="ja-JP" altLang="en-US" dirty="0">
                <a:latin typeface="Meiryo" charset="-128"/>
                <a:ea typeface="Meiryo" charset="-128"/>
                <a:cs typeface="Meiryo" charset="-128"/>
              </a:rPr>
              <a:t>2019</a:t>
            </a:r>
            <a:r>
              <a:rPr lang="en-US" altLang="ja-JP" dirty="0">
                <a:latin typeface="Meiryo" charset="-128"/>
                <a:ea typeface="Meiryo" charset="-128"/>
                <a:cs typeface="Meiryo" charset="-128"/>
              </a:rPr>
              <a:t>,</a:t>
            </a:r>
            <a:r>
              <a:rPr lang="ja-JP" altLang="en-US" dirty="0">
                <a:latin typeface="Meiryo" charset="-128"/>
                <a:ea typeface="Meiryo" charset="-128"/>
                <a:cs typeface="Meiryo" charset="-128"/>
              </a:rPr>
              <a:t>コヴァリョヴァ</a:t>
            </a:r>
            <a:r>
              <a:rPr lang="en-US" dirty="0">
                <a:latin typeface="Meiryo" charset="-128"/>
                <a:ea typeface="Meiryo" charset="-128"/>
                <a:cs typeface="Meiryo" charset="-128"/>
              </a:rPr>
              <a:t>・</a:t>
            </a:r>
            <a:r>
              <a:rPr lang="ja-JP" altLang="en-US" dirty="0">
                <a:latin typeface="Meiryo" charset="-128"/>
                <a:ea typeface="Meiryo" charset="-128"/>
                <a:cs typeface="Meiryo" charset="-128"/>
              </a:rPr>
              <a:t>ソフィヤ</a:t>
            </a:r>
            <a:r>
              <a:rPr lang="en-US" altLang="ja-JP" dirty="0">
                <a:latin typeface="Meiryo" charset="-128"/>
                <a:ea typeface="Meiryo" charset="-128"/>
                <a:cs typeface="Meiryo" charset="-128"/>
              </a:rPr>
              <a:t>)</a:t>
            </a:r>
            <a:endParaRPr lang="en-US" dirty="0">
              <a:latin typeface="Meiryo" charset="-128"/>
              <a:ea typeface="Meiryo" charset="-128"/>
              <a:cs typeface="Meiryo" charset="-128"/>
            </a:endParaRPr>
          </a:p>
        </p:txBody>
      </p:sp>
      <p:sp>
        <p:nvSpPr>
          <p:cNvPr id="5" name="TextBox 4">
            <a:extLst>
              <a:ext uri="{FF2B5EF4-FFF2-40B4-BE49-F238E27FC236}">
                <a16:creationId xmlns:a16="http://schemas.microsoft.com/office/drawing/2014/main" id="{E1095E3E-1519-4EB4-84F0-8C1A417C1D8E}"/>
              </a:ext>
            </a:extLst>
          </p:cNvPr>
          <p:cNvSpPr txBox="1"/>
          <p:nvPr/>
        </p:nvSpPr>
        <p:spPr>
          <a:xfrm>
            <a:off x="868940" y="5182746"/>
            <a:ext cx="10571877"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dirty="0">
                <a:latin typeface="Meiryo" charset="-128"/>
                <a:ea typeface="Meiryo" charset="-128"/>
                <a:cs typeface="Meiryo" charset="-128"/>
              </a:rPr>
              <a:t>いつでもどこでも使えることで、</a:t>
            </a:r>
          </a:p>
          <a:p>
            <a:pPr algn="ctr"/>
            <a:r>
              <a:rPr lang="ja-JP" altLang="en-US" sz="3200" dirty="0">
                <a:latin typeface="Meiryo" charset="-128"/>
                <a:ea typeface="Meiryo" charset="-128"/>
                <a:cs typeface="Meiryo" charset="-128"/>
              </a:rPr>
              <a:t>スマホ</a:t>
            </a:r>
            <a:r>
              <a:rPr lang="en-US" altLang="ja-JP" sz="3200" dirty="0">
                <a:latin typeface="Meiryo" charset="-128"/>
                <a:ea typeface="Meiryo" charset="-128"/>
                <a:cs typeface="Meiryo" charset="-128"/>
              </a:rPr>
              <a:t>EC</a:t>
            </a:r>
            <a:r>
              <a:rPr lang="ja-JP" altLang="en-US" sz="3200" dirty="0">
                <a:latin typeface="Meiryo" charset="-128"/>
                <a:ea typeface="Meiryo" charset="-128"/>
                <a:cs typeface="Meiryo" charset="-128"/>
              </a:rPr>
              <a:t>の利用目的が情報収集にもなっている</a:t>
            </a:r>
          </a:p>
        </p:txBody>
      </p:sp>
      <p:sp>
        <p:nvSpPr>
          <p:cNvPr id="3" name="四角形: 角を丸くする 2">
            <a:extLst>
              <a:ext uri="{FF2B5EF4-FFF2-40B4-BE49-F238E27FC236}">
                <a16:creationId xmlns:a16="http://schemas.microsoft.com/office/drawing/2014/main" id="{B17C178E-B5C8-4F75-A5F1-7250352AFB58}"/>
              </a:ext>
            </a:extLst>
          </p:cNvPr>
          <p:cNvSpPr/>
          <p:nvPr/>
        </p:nvSpPr>
        <p:spPr>
          <a:xfrm>
            <a:off x="1097279" y="1903798"/>
            <a:ext cx="10115203" cy="2388544"/>
          </a:xfrm>
          <a:prstGeom prst="round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ja-JP" altLang="en-US"/>
          </a:p>
        </p:txBody>
      </p:sp>
      <p:sp>
        <p:nvSpPr>
          <p:cNvPr id="6" name="Arrow: Down 5">
            <a:extLst>
              <a:ext uri="{FF2B5EF4-FFF2-40B4-BE49-F238E27FC236}">
                <a16:creationId xmlns:a16="http://schemas.microsoft.com/office/drawing/2014/main" id="{CBC5F2D6-D4E0-49AC-9675-E1AB08614495}"/>
              </a:ext>
            </a:extLst>
          </p:cNvPr>
          <p:cNvSpPr/>
          <p:nvPr/>
        </p:nvSpPr>
        <p:spPr>
          <a:xfrm>
            <a:off x="5726837" y="4473440"/>
            <a:ext cx="856084" cy="5498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0474000-ACD1-4B80-9FA6-5FE6C7D11560}"/>
              </a:ext>
            </a:extLst>
          </p:cNvPr>
          <p:cNvSpPr txBox="1"/>
          <p:nvPr/>
        </p:nvSpPr>
        <p:spPr>
          <a:xfrm>
            <a:off x="0" y="6506160"/>
            <a:ext cx="793440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https://www.fnn.jp/posts/000000004_000047896/201910291408_PRT_PRT</a:t>
            </a:r>
            <a:endParaRPr lang="en-US" sz="1600" dirty="0">
              <a:latin typeface="Meiryo" charset="-128"/>
              <a:ea typeface="Meiryo" charset="-128"/>
              <a:cs typeface="Meiryo" charset="-128"/>
            </a:endParaRPr>
          </a:p>
        </p:txBody>
      </p:sp>
      <p:sp>
        <p:nvSpPr>
          <p:cNvPr id="8" name="スライド番号プレースホルダー 7"/>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0920685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10808-A9E7-48C4-8DF6-3C231835FE65}"/>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6A3CCA42-79FA-4D82-B64E-D2A086585366}"/>
              </a:ext>
            </a:extLst>
          </p:cNvPr>
          <p:cNvSpPr txBox="1"/>
          <p:nvPr/>
        </p:nvSpPr>
        <p:spPr>
          <a:xfrm>
            <a:off x="1097280" y="2973298"/>
            <a:ext cx="10058399"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742950" indent="-742950">
              <a:buAutoNum type="arabicPlain" startAt="2"/>
            </a:pPr>
            <a:r>
              <a:rPr lang="ja-JP" altLang="en-US" sz="3600" dirty="0">
                <a:latin typeface="Meiryo" charset="-128"/>
                <a:ea typeface="Meiryo" charset="-128"/>
                <a:cs typeface="Meiryo" charset="-128"/>
              </a:rPr>
              <a:t>ページネーションより無限スクロールの</a:t>
            </a:r>
            <a:r>
              <a:rPr lang="ja-JP" altLang="en-US" sz="3600">
                <a:latin typeface="Meiryo" charset="-128"/>
                <a:ea typeface="Meiryo" charset="-128"/>
                <a:cs typeface="Meiryo" charset="-128"/>
              </a:rPr>
              <a:t>方が操作が面倒くさい</a:t>
            </a:r>
            <a:r>
              <a:rPr lang="ja-JP" altLang="en-US" sz="3600" dirty="0">
                <a:latin typeface="Meiryo" charset="-128"/>
                <a:ea typeface="Meiryo" charset="-128"/>
                <a:cs typeface="Meiryo" charset="-128"/>
              </a:rPr>
              <a:t>と感じにくい</a:t>
            </a:r>
            <a:endParaRPr lang="ja-JP" sz="36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40</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3060332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96C9E-C69C-4F3F-8A23-0CAC25BB2021}"/>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仮説の流れ</a:t>
            </a:r>
            <a:endParaRPr lang="en-US" sz="4000" b="1" dirty="0">
              <a:solidFill>
                <a:schemeClr val="tx1"/>
              </a:solidFill>
              <a:latin typeface="Meiryo" charset="-128"/>
              <a:ea typeface="Meiryo" charset="-128"/>
              <a:cs typeface="Meiryo" charset="-128"/>
            </a:endParaRPr>
          </a:p>
        </p:txBody>
      </p:sp>
      <p:graphicFrame>
        <p:nvGraphicFramePr>
          <p:cNvPr id="3" name="Diagram 3">
            <a:extLst>
              <a:ext uri="{FF2B5EF4-FFF2-40B4-BE49-F238E27FC236}">
                <a16:creationId xmlns:a16="http://schemas.microsoft.com/office/drawing/2014/main" id="{F155941A-41DA-4F33-B260-4DAAFE7B41CB}"/>
              </a:ext>
            </a:extLst>
          </p:cNvPr>
          <p:cNvGraphicFramePr/>
          <p:nvPr>
            <p:extLst>
              <p:ext uri="{D42A27DB-BD31-4B8C-83A1-F6EECF244321}">
                <p14:modId xmlns:p14="http://schemas.microsoft.com/office/powerpoint/2010/main" val="353157191"/>
              </p:ext>
            </p:extLst>
          </p:nvPr>
        </p:nvGraphicFramePr>
        <p:xfrm>
          <a:off x="534989" y="2111711"/>
          <a:ext cx="11048998" cy="40385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10" name="Oval 309">
            <a:extLst>
              <a:ext uri="{FF2B5EF4-FFF2-40B4-BE49-F238E27FC236}">
                <a16:creationId xmlns:a16="http://schemas.microsoft.com/office/drawing/2014/main" id="{FB0E326D-934F-47E9-ACD9-FA3A62141752}"/>
              </a:ext>
            </a:extLst>
          </p:cNvPr>
          <p:cNvSpPr/>
          <p:nvPr/>
        </p:nvSpPr>
        <p:spPr>
          <a:xfrm>
            <a:off x="5751396" y="4638773"/>
            <a:ext cx="6308360" cy="1511507"/>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41</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8317542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8DB48-C967-4E51-8E6C-78DEDD30E09F}"/>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ページ分割による探索の区切り</a:t>
            </a:r>
          </a:p>
        </p:txBody>
      </p:sp>
      <p:pic>
        <p:nvPicPr>
          <p:cNvPr id="6" name="図 8">
            <a:extLst>
              <a:ext uri="{FF2B5EF4-FFF2-40B4-BE49-F238E27FC236}">
                <a16:creationId xmlns:a16="http://schemas.microsoft.com/office/drawing/2014/main" id="{69C4BDF9-06DC-4123-9EC4-5428E969BD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8824" y="2477778"/>
            <a:ext cx="3164763" cy="28478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TextBox 6">
            <a:extLst>
              <a:ext uri="{FF2B5EF4-FFF2-40B4-BE49-F238E27FC236}">
                <a16:creationId xmlns:a16="http://schemas.microsoft.com/office/drawing/2014/main" id="{ADD73A04-9CD3-4526-8A43-BEBA76F478D5}"/>
              </a:ext>
            </a:extLst>
          </p:cNvPr>
          <p:cNvSpPr txBox="1"/>
          <p:nvPr/>
        </p:nvSpPr>
        <p:spPr>
          <a:xfrm>
            <a:off x="919204" y="5523874"/>
            <a:ext cx="4559987"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ページが分割されているため、ページの終わりで探索の区切りをつけやすい</a:t>
            </a:r>
          </a:p>
        </p:txBody>
      </p:sp>
      <p:sp>
        <p:nvSpPr>
          <p:cNvPr id="8" name="TextBox 7">
            <a:extLst>
              <a:ext uri="{FF2B5EF4-FFF2-40B4-BE49-F238E27FC236}">
                <a16:creationId xmlns:a16="http://schemas.microsoft.com/office/drawing/2014/main" id="{64F7FB93-76A6-4D71-B6D7-195A4FEB49B9}"/>
              </a:ext>
            </a:extLst>
          </p:cNvPr>
          <p:cNvSpPr txBox="1"/>
          <p:nvPr/>
        </p:nvSpPr>
        <p:spPr>
          <a:xfrm>
            <a:off x="6675088" y="5523874"/>
            <a:ext cx="5052233"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000" u="sng" dirty="0">
                <a:latin typeface="Meiryo" charset="-128"/>
                <a:ea typeface="Meiryo" charset="-128"/>
                <a:cs typeface="Meiryo" charset="-128"/>
              </a:rPr>
              <a:t>ページが分割されておらず、ページに終わりがないので探索の区切りをつけやすい</a:t>
            </a:r>
          </a:p>
        </p:txBody>
      </p:sp>
      <p:sp>
        <p:nvSpPr>
          <p:cNvPr id="10" name="TextBox 9">
            <a:extLst>
              <a:ext uri="{FF2B5EF4-FFF2-40B4-BE49-F238E27FC236}">
                <a16:creationId xmlns:a16="http://schemas.microsoft.com/office/drawing/2014/main" id="{F8C7E001-6470-40A9-A787-176CBEA01969}"/>
              </a:ext>
            </a:extLst>
          </p:cNvPr>
          <p:cNvSpPr txBox="1"/>
          <p:nvPr/>
        </p:nvSpPr>
        <p:spPr>
          <a:xfrm>
            <a:off x="1097280" y="1884167"/>
            <a:ext cx="420383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u="sng" dirty="0">
                <a:latin typeface="Meiryo" charset="-128"/>
                <a:ea typeface="Meiryo" charset="-128"/>
                <a:cs typeface="Meiryo" charset="-128"/>
              </a:rPr>
              <a:t>〈ページネーションの場合〉</a:t>
            </a:r>
          </a:p>
        </p:txBody>
      </p:sp>
      <p:sp>
        <p:nvSpPr>
          <p:cNvPr id="12" name="TextBox 11">
            <a:extLst>
              <a:ext uri="{FF2B5EF4-FFF2-40B4-BE49-F238E27FC236}">
                <a16:creationId xmlns:a16="http://schemas.microsoft.com/office/drawing/2014/main" id="{C0E72AA3-B0ED-44EF-BDF7-AE1F8986491A}"/>
              </a:ext>
            </a:extLst>
          </p:cNvPr>
          <p:cNvSpPr txBox="1"/>
          <p:nvPr/>
        </p:nvSpPr>
        <p:spPr>
          <a:xfrm>
            <a:off x="7246732" y="1884167"/>
            <a:ext cx="390894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u="sng" dirty="0">
                <a:latin typeface="Meiryo" charset="-128"/>
                <a:ea typeface="Meiryo" charset="-128"/>
                <a:cs typeface="Meiryo" charset="-128"/>
              </a:rPr>
              <a:t>〈無限スクロールの場合〉</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42</a:t>
            </a:fld>
            <a:endParaRPr lang="en-US" sz="2400" b="1" dirty="0">
              <a:solidFill>
                <a:schemeClr val="tx1"/>
              </a:solidFill>
              <a:latin typeface="Meiryo" charset="-128"/>
              <a:ea typeface="Meiryo" charset="-128"/>
              <a:cs typeface="Meiryo" charset="-128"/>
            </a:endParaRPr>
          </a:p>
        </p:txBody>
      </p:sp>
      <p:pic>
        <p:nvPicPr>
          <p:cNvPr id="5" name="図 4">
            <a:extLst>
              <a:ext uri="{FF2B5EF4-FFF2-40B4-BE49-F238E27FC236}">
                <a16:creationId xmlns:a16="http://schemas.microsoft.com/office/drawing/2014/main" id="{A242AC2D-C117-4A86-9880-5832E1007D4A}"/>
              </a:ext>
            </a:extLst>
          </p:cNvPr>
          <p:cNvPicPr>
            <a:picLocks noChangeAspect="1"/>
          </p:cNvPicPr>
          <p:nvPr/>
        </p:nvPicPr>
        <p:blipFill>
          <a:blip r:embed="rId3"/>
          <a:stretch>
            <a:fillRect/>
          </a:stretch>
        </p:blipFill>
        <p:spPr>
          <a:xfrm>
            <a:off x="1822323" y="2382467"/>
            <a:ext cx="3371850" cy="3038475"/>
          </a:xfrm>
          <a:prstGeom prst="rect">
            <a:avLst/>
          </a:prstGeom>
        </p:spPr>
      </p:pic>
    </p:spTree>
    <p:extLst>
      <p:ext uri="{BB962C8B-B14F-4D97-AF65-F5344CB8AC3E}">
        <p14:creationId xmlns:p14="http://schemas.microsoft.com/office/powerpoint/2010/main" val="21211626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F4FA2-B858-429F-AED0-A96B91A31063}"/>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ツァイガルニク効果</a:t>
            </a:r>
          </a:p>
        </p:txBody>
      </p:sp>
      <p:sp>
        <p:nvSpPr>
          <p:cNvPr id="4" name="TextBox 3">
            <a:extLst>
              <a:ext uri="{FF2B5EF4-FFF2-40B4-BE49-F238E27FC236}">
                <a16:creationId xmlns:a16="http://schemas.microsoft.com/office/drawing/2014/main" id="{25D5B495-6B01-42B0-B9AF-47F2A3E3B020}"/>
              </a:ext>
            </a:extLst>
          </p:cNvPr>
          <p:cNvSpPr txBox="1"/>
          <p:nvPr/>
        </p:nvSpPr>
        <p:spPr>
          <a:xfrm>
            <a:off x="1097280" y="1981990"/>
            <a:ext cx="10058399" cy="2123658"/>
          </a:xfrm>
          <a:prstGeom prst="rect">
            <a:avLst/>
          </a:prstGeom>
          <a:no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b="1" u="sng" dirty="0">
                <a:latin typeface="Meiryo" charset="-128"/>
                <a:ea typeface="Meiryo" charset="-128"/>
                <a:cs typeface="Meiryo" charset="-128"/>
              </a:rPr>
              <a:t>ツァイガルニク効果</a:t>
            </a:r>
            <a:endParaRPr lang="en-US" altLang="ja-JP" sz="2800" b="1" u="sng" dirty="0">
              <a:latin typeface="Meiryo" charset="-128"/>
              <a:ea typeface="Meiryo" charset="-128"/>
              <a:cs typeface="Meiryo" charset="-128"/>
            </a:endParaRPr>
          </a:p>
          <a:p>
            <a:r>
              <a:rPr lang="en-US" sz="2800" dirty="0">
                <a:latin typeface="Meiryo" charset="-128"/>
                <a:ea typeface="Meiryo" charset="-128"/>
                <a:cs typeface="Meiryo" charset="-128"/>
              </a:rPr>
              <a:t>ツァイガルニク効果とは、人はすでに達成されていることよりも未達成であったり中断したものの方が強く印象付き、</a:t>
            </a:r>
            <a:r>
              <a:rPr lang="ja-JP" altLang="en-US" sz="2800" dirty="0">
                <a:latin typeface="Meiryo" charset="-128"/>
                <a:ea typeface="Meiryo" charset="-128"/>
                <a:cs typeface="Meiryo" charset="-128"/>
              </a:rPr>
              <a:t>興味を持つという心理現象</a:t>
            </a:r>
          </a:p>
          <a:p>
            <a:pPr algn="r"/>
            <a:r>
              <a:rPr lang="en-US" altLang="ja-JP" sz="2000" dirty="0">
                <a:latin typeface="Meiryo" charset="-128"/>
                <a:ea typeface="Meiryo" charset="-128"/>
                <a:cs typeface="Meiryo" charset="-128"/>
                <a:hlinkClick r:id="rId2"/>
              </a:rPr>
              <a:t>(1901,</a:t>
            </a:r>
            <a:r>
              <a:rPr lang="ja-JP" sz="2000" dirty="0">
                <a:latin typeface="Meiryo" charset="-128"/>
                <a:ea typeface="Meiryo" charset="-128"/>
                <a:cs typeface="Meiryo" charset="-128"/>
                <a:hlinkClick r:id="rId2"/>
              </a:rPr>
              <a:t>ブルーマ・ツァイガルニク</a:t>
            </a:r>
            <a:r>
              <a:rPr lang="en-US" altLang="ja-JP" sz="2000" dirty="0">
                <a:latin typeface="Meiryo" charset="-128"/>
                <a:ea typeface="Meiryo" charset="-128"/>
                <a:cs typeface="Meiryo" charset="-128"/>
              </a:rPr>
              <a:t>)</a:t>
            </a:r>
            <a:endParaRPr lang="ja-JP" sz="2000" dirty="0">
              <a:latin typeface="Meiryo" charset="-128"/>
              <a:ea typeface="Meiryo" charset="-128"/>
              <a:cs typeface="Meiryo" charset="-128"/>
            </a:endParaRPr>
          </a:p>
        </p:txBody>
      </p:sp>
      <p:sp>
        <p:nvSpPr>
          <p:cNvPr id="5" name="Rectangle: Rounded Corners 4">
            <a:extLst>
              <a:ext uri="{FF2B5EF4-FFF2-40B4-BE49-F238E27FC236}">
                <a16:creationId xmlns:a16="http://schemas.microsoft.com/office/drawing/2014/main" id="{96F8DB95-4B21-4B2E-B7DF-BBBFE3024C5A}"/>
              </a:ext>
            </a:extLst>
          </p:cNvPr>
          <p:cNvSpPr/>
          <p:nvPr/>
        </p:nvSpPr>
        <p:spPr>
          <a:xfrm>
            <a:off x="449682" y="4593555"/>
            <a:ext cx="11353593" cy="13783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a:solidFill>
                  <a:schemeClr val="tx1"/>
                </a:solidFill>
                <a:latin typeface="Meiryo" charset="-128"/>
                <a:ea typeface="Meiryo" charset="-128"/>
                <a:cs typeface="Meiryo" charset="-128"/>
              </a:rPr>
              <a:t>例：キリの悪いところでTVCMが流れると続きが気になり、視聴を続ける。</a:t>
            </a:r>
          </a:p>
          <a:p>
            <a:r>
              <a:rPr lang="ja-JP" altLang="en-US" sz="2400" b="1" dirty="0">
                <a:solidFill>
                  <a:schemeClr val="tx1"/>
                </a:solidFill>
                <a:latin typeface="Meiryo" charset="-128"/>
                <a:ea typeface="Meiryo" charset="-128"/>
                <a:cs typeface="Meiryo" charset="-128"/>
              </a:rPr>
              <a:t>　　キリの良いところでTVCMが流れるとそこで満足して、視聴をやめてしまう。</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43</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9994768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4FD81-4E6B-4AE5-BD6C-FC601E069D58}"/>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ABA96F7D-5121-491A-9B4F-2749C1456852}"/>
              </a:ext>
            </a:extLst>
          </p:cNvPr>
          <p:cNvSpPr txBox="1"/>
          <p:nvPr/>
        </p:nvSpPr>
        <p:spPr>
          <a:xfrm>
            <a:off x="1090557" y="2973298"/>
            <a:ext cx="10071846"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dirty="0">
                <a:latin typeface="Meiryo" charset="-128"/>
                <a:ea typeface="Meiryo" charset="-128"/>
                <a:cs typeface="Meiryo" charset="-128"/>
              </a:rPr>
              <a:t>ツァイガルニク効果を無限スクロールとページネーションに当てはめてみると・・・</a:t>
            </a:r>
            <a:endParaRPr lang="en-US" altLang="ja-JP" dirty="0">
              <a:latin typeface="Meiryo" charset="-128"/>
              <a:ea typeface="Meiryo" charset="-128"/>
              <a:cs typeface="Meiryo" charset="-128"/>
            </a:endParaRPr>
          </a:p>
        </p:txBody>
      </p:sp>
      <p:pic>
        <p:nvPicPr>
          <p:cNvPr id="4" name="Picture 4">
            <a:extLst>
              <a:ext uri="{FF2B5EF4-FFF2-40B4-BE49-F238E27FC236}">
                <a16:creationId xmlns:a16="http://schemas.microsoft.com/office/drawing/2014/main" id="{F3E2B07A-F398-437D-A422-0F1F8948C933}"/>
              </a:ext>
            </a:extLst>
          </p:cNvPr>
          <p:cNvPicPr>
            <a:picLocks noChangeAspect="1"/>
          </p:cNvPicPr>
          <p:nvPr/>
        </p:nvPicPr>
        <p:blipFill>
          <a:blip r:embed="rId2"/>
          <a:stretch>
            <a:fillRect/>
          </a:stretch>
        </p:blipFill>
        <p:spPr>
          <a:xfrm>
            <a:off x="8849845" y="3779302"/>
            <a:ext cx="3342155" cy="2442323"/>
          </a:xfrm>
          <a:prstGeom prst="rect">
            <a:avLst/>
          </a:prstGeom>
        </p:spPr>
      </p:pic>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0066741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
            <a:extLst>
              <a:ext uri="{FF2B5EF4-FFF2-40B4-BE49-F238E27FC236}">
                <a16:creationId xmlns:a16="http://schemas.microsoft.com/office/drawing/2014/main" id="{77B58A07-C156-4096-BCEA-E0AF536584E6}"/>
              </a:ext>
            </a:extLst>
          </p:cNvPr>
          <p:cNvPicPr>
            <a:picLocks noChangeAspect="1"/>
          </p:cNvPicPr>
          <p:nvPr/>
        </p:nvPicPr>
        <p:blipFill>
          <a:blip r:embed="rId2"/>
          <a:stretch>
            <a:fillRect/>
          </a:stretch>
        </p:blipFill>
        <p:spPr>
          <a:xfrm>
            <a:off x="0" y="3064005"/>
            <a:ext cx="4768174" cy="3261640"/>
          </a:xfrm>
          <a:prstGeom prst="rect">
            <a:avLst/>
          </a:prstGeom>
        </p:spPr>
      </p:pic>
      <p:sp>
        <p:nvSpPr>
          <p:cNvPr id="2" name="Title 1">
            <a:extLst>
              <a:ext uri="{FF2B5EF4-FFF2-40B4-BE49-F238E27FC236}">
                <a16:creationId xmlns:a16="http://schemas.microsoft.com/office/drawing/2014/main" id="{FF72E6B4-8255-4BD2-9CBF-649B2A2CFC2B}"/>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ユーザーの意識(ページネーションの場合)</a:t>
            </a:r>
            <a:endParaRPr lang="en-US" sz="4000" b="1" dirty="0">
              <a:solidFill>
                <a:schemeClr val="tx1"/>
              </a:solidFill>
              <a:latin typeface="Meiryo" charset="-128"/>
              <a:ea typeface="Meiryo" charset="-128"/>
              <a:cs typeface="Meiryo" charset="-128"/>
            </a:endParaRPr>
          </a:p>
        </p:txBody>
      </p:sp>
      <p:sp>
        <p:nvSpPr>
          <p:cNvPr id="4" name="TextBox 3">
            <a:extLst>
              <a:ext uri="{FF2B5EF4-FFF2-40B4-BE49-F238E27FC236}">
                <a16:creationId xmlns:a16="http://schemas.microsoft.com/office/drawing/2014/main" id="{6BEC983E-DACC-43DD-91EA-E645EB35DB24}"/>
              </a:ext>
            </a:extLst>
          </p:cNvPr>
          <p:cNvSpPr txBox="1"/>
          <p:nvPr/>
        </p:nvSpPr>
        <p:spPr>
          <a:xfrm>
            <a:off x="4452658" y="4889687"/>
            <a:ext cx="30009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a:ea typeface="ＭＳ Ｐゴシック"/>
              <a:cs typeface="Calibri"/>
            </a:endParaRPr>
          </a:p>
        </p:txBody>
      </p:sp>
      <p:sp>
        <p:nvSpPr>
          <p:cNvPr id="6" name="TextBox 5">
            <a:extLst>
              <a:ext uri="{FF2B5EF4-FFF2-40B4-BE49-F238E27FC236}">
                <a16:creationId xmlns:a16="http://schemas.microsoft.com/office/drawing/2014/main" id="{DDD78863-B891-4A2F-8627-8D11623720CB}"/>
              </a:ext>
            </a:extLst>
          </p:cNvPr>
          <p:cNvSpPr txBox="1"/>
          <p:nvPr/>
        </p:nvSpPr>
        <p:spPr>
          <a:xfrm>
            <a:off x="5096476" y="4007390"/>
            <a:ext cx="7095524"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dirty="0">
                <a:latin typeface="Meiryo" charset="-128"/>
                <a:ea typeface="Meiryo" charset="-128"/>
                <a:cs typeface="Meiryo" charset="-128"/>
              </a:rPr>
              <a:t>ページ指定があり区切りをつけやすい。</a:t>
            </a:r>
            <a:endParaRPr lang="en-US" altLang="ja-JP" sz="2800" dirty="0">
              <a:latin typeface="Meiryo" charset="-128"/>
              <a:ea typeface="Meiryo" charset="-128"/>
              <a:cs typeface="Meiryo" charset="-128"/>
            </a:endParaRPr>
          </a:p>
          <a:p>
            <a:r>
              <a:rPr lang="ja-JP" altLang="en-US" sz="2800" dirty="0">
                <a:latin typeface="Meiryo" charset="-128"/>
                <a:ea typeface="Meiryo" charset="-128"/>
                <a:cs typeface="Meiryo" charset="-128"/>
              </a:rPr>
              <a:t>探索を中断してもキリが良く、続きが気にならない。</a:t>
            </a:r>
            <a:endParaRPr lang="ja-JP" sz="2800" dirty="0">
              <a:latin typeface="Meiryo" charset="-128"/>
              <a:ea typeface="Meiryo" charset="-128"/>
              <a:cs typeface="Meiryo" charset="-128"/>
            </a:endParaRPr>
          </a:p>
        </p:txBody>
      </p:sp>
      <p:sp>
        <p:nvSpPr>
          <p:cNvPr id="14" name="Speech Bubble: Oval 13">
            <a:extLst>
              <a:ext uri="{FF2B5EF4-FFF2-40B4-BE49-F238E27FC236}">
                <a16:creationId xmlns:a16="http://schemas.microsoft.com/office/drawing/2014/main" id="{23E34B9B-8FC5-4C79-80B1-A1AD3AC41924}"/>
              </a:ext>
            </a:extLst>
          </p:cNvPr>
          <p:cNvSpPr/>
          <p:nvPr/>
        </p:nvSpPr>
        <p:spPr>
          <a:xfrm>
            <a:off x="1896151" y="1971956"/>
            <a:ext cx="4883564" cy="1178733"/>
          </a:xfrm>
          <a:prstGeom prst="wedgeEllipseCallout">
            <a:avLst>
              <a:gd name="adj1" fmla="val -24167"/>
              <a:gd name="adj2" fmla="val 59312"/>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1F0CEE9-3DEC-42CF-A008-4A494331F2D7}"/>
              </a:ext>
            </a:extLst>
          </p:cNvPr>
          <p:cNvSpPr txBox="1"/>
          <p:nvPr/>
        </p:nvSpPr>
        <p:spPr>
          <a:xfrm>
            <a:off x="2372422" y="2145825"/>
            <a:ext cx="3931023"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駅に着くから、このページを見てやめよう</a:t>
            </a:r>
          </a:p>
        </p:txBody>
      </p:sp>
      <p:sp>
        <p:nvSpPr>
          <p:cNvPr id="10" name="Rectangle: Rounded Corners 9">
            <a:extLst>
              <a:ext uri="{FF2B5EF4-FFF2-40B4-BE49-F238E27FC236}">
                <a16:creationId xmlns:a16="http://schemas.microsoft.com/office/drawing/2014/main" id="{1775D2D3-05D3-4985-9EC0-C60A7E56E8DC}"/>
              </a:ext>
            </a:extLst>
          </p:cNvPr>
          <p:cNvSpPr/>
          <p:nvPr/>
        </p:nvSpPr>
        <p:spPr>
          <a:xfrm>
            <a:off x="4943086" y="3903014"/>
            <a:ext cx="7144529" cy="1583622"/>
          </a:xfrm>
          <a:prstGeom prst="roundRect">
            <a:avLst/>
          </a:prstGeom>
          <a:noFill/>
          <a:ln w="571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6042538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0">
            <a:extLst>
              <a:ext uri="{FF2B5EF4-FFF2-40B4-BE49-F238E27FC236}">
                <a16:creationId xmlns:a16="http://schemas.microsoft.com/office/drawing/2014/main" id="{800F03F4-ECF6-41B0-83D6-C79E7E3E63C1}"/>
              </a:ext>
            </a:extLst>
          </p:cNvPr>
          <p:cNvPicPr>
            <a:picLocks noChangeAspect="1"/>
          </p:cNvPicPr>
          <p:nvPr/>
        </p:nvPicPr>
        <p:blipFill>
          <a:blip r:embed="rId2"/>
          <a:stretch>
            <a:fillRect/>
          </a:stretch>
        </p:blipFill>
        <p:spPr>
          <a:xfrm>
            <a:off x="0" y="3064004"/>
            <a:ext cx="4617284" cy="3261639"/>
          </a:xfrm>
          <a:prstGeom prst="rect">
            <a:avLst/>
          </a:prstGeom>
        </p:spPr>
      </p:pic>
      <p:sp>
        <p:nvSpPr>
          <p:cNvPr id="2" name="Title 1">
            <a:extLst>
              <a:ext uri="{FF2B5EF4-FFF2-40B4-BE49-F238E27FC236}">
                <a16:creationId xmlns:a16="http://schemas.microsoft.com/office/drawing/2014/main" id="{94E7FAA2-437E-46DD-A882-48C5BC582E1B}"/>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ユーザーの意識(無限スクロールの場合)</a:t>
            </a:r>
          </a:p>
        </p:txBody>
      </p:sp>
      <p:sp>
        <p:nvSpPr>
          <p:cNvPr id="10" name="TextBox 9">
            <a:extLst>
              <a:ext uri="{FF2B5EF4-FFF2-40B4-BE49-F238E27FC236}">
                <a16:creationId xmlns:a16="http://schemas.microsoft.com/office/drawing/2014/main" id="{80D1178F-B82E-421D-BF2D-8E97614329C4}"/>
              </a:ext>
            </a:extLst>
          </p:cNvPr>
          <p:cNvSpPr txBox="1"/>
          <p:nvPr/>
        </p:nvSpPr>
        <p:spPr>
          <a:xfrm>
            <a:off x="-1425654" y="2381221"/>
            <a:ext cx="2149285" cy="2308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ja-JP" altLang="en-US" sz="900">
              <a:ea typeface="ＭＳ Ｐゴシック"/>
              <a:cs typeface="Calibri"/>
            </a:endParaRPr>
          </a:p>
        </p:txBody>
      </p:sp>
      <p:sp>
        <p:nvSpPr>
          <p:cNvPr id="15" name="Speech Bubble: Oval 14">
            <a:extLst>
              <a:ext uri="{FF2B5EF4-FFF2-40B4-BE49-F238E27FC236}">
                <a16:creationId xmlns:a16="http://schemas.microsoft.com/office/drawing/2014/main" id="{5C9CA505-6666-4128-AF09-49A147A8ED69}"/>
              </a:ext>
            </a:extLst>
          </p:cNvPr>
          <p:cNvSpPr/>
          <p:nvPr/>
        </p:nvSpPr>
        <p:spPr>
          <a:xfrm>
            <a:off x="1665717" y="1859265"/>
            <a:ext cx="4888762" cy="1505575"/>
          </a:xfrm>
          <a:prstGeom prst="wedgeEllipseCallout">
            <a:avLst>
              <a:gd name="adj1" fmla="val -21345"/>
              <a:gd name="adj2" fmla="val 58340"/>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BCBA0A54-7B28-4789-8B2B-1984737BAD25}"/>
              </a:ext>
            </a:extLst>
          </p:cNvPr>
          <p:cNvSpPr txBox="1"/>
          <p:nvPr/>
        </p:nvSpPr>
        <p:spPr>
          <a:xfrm>
            <a:off x="2027757" y="2196553"/>
            <a:ext cx="4164682"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dirty="0">
                <a:latin typeface="Meiryo" charset="-128"/>
                <a:ea typeface="Meiryo" charset="-128"/>
                <a:cs typeface="Meiryo" charset="-128"/>
              </a:rPr>
              <a:t>駅に着つきそうだから、スマホ閉じなきゃ</a:t>
            </a:r>
          </a:p>
        </p:txBody>
      </p:sp>
      <p:sp>
        <p:nvSpPr>
          <p:cNvPr id="6" name="TextBox 5">
            <a:extLst>
              <a:ext uri="{FF2B5EF4-FFF2-40B4-BE49-F238E27FC236}">
                <a16:creationId xmlns:a16="http://schemas.microsoft.com/office/drawing/2014/main" id="{1CC9DA7E-15AA-47C7-A4D9-DFA9DE8D0392}"/>
              </a:ext>
            </a:extLst>
          </p:cNvPr>
          <p:cNvSpPr txBox="1"/>
          <p:nvPr/>
        </p:nvSpPr>
        <p:spPr>
          <a:xfrm>
            <a:off x="5119171" y="3786882"/>
            <a:ext cx="6572468"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2800" dirty="0">
                <a:latin typeface="Meiryo" charset="-128"/>
                <a:ea typeface="Meiryo" charset="-128"/>
                <a:cs typeface="Meiryo" charset="-128"/>
              </a:rPr>
              <a:t>ページ</a:t>
            </a:r>
            <a:r>
              <a:rPr lang="ja-JP" altLang="en-US" sz="2800" dirty="0">
                <a:latin typeface="Meiryo" charset="-128"/>
                <a:ea typeface="Meiryo" charset="-128"/>
                <a:cs typeface="Meiryo" charset="-128"/>
              </a:rPr>
              <a:t>に</a:t>
            </a:r>
            <a:r>
              <a:rPr lang="ja-JP" sz="2800" dirty="0">
                <a:latin typeface="Meiryo" charset="-128"/>
                <a:ea typeface="Meiryo" charset="-128"/>
                <a:cs typeface="Meiryo" charset="-128"/>
              </a:rPr>
              <a:t>終わりがなく、区切りが付けづらい。</a:t>
            </a:r>
            <a:r>
              <a:rPr lang="ja-JP" altLang="en-US" sz="2800" dirty="0">
                <a:latin typeface="Meiryo" charset="-128"/>
                <a:ea typeface="Meiryo" charset="-128"/>
                <a:cs typeface="Meiryo" charset="-128"/>
              </a:rPr>
              <a:t>探索</a:t>
            </a:r>
            <a:r>
              <a:rPr lang="ja-JP" sz="2800" dirty="0">
                <a:latin typeface="Meiryo" charset="-128"/>
                <a:ea typeface="Meiryo" charset="-128"/>
                <a:cs typeface="Meiryo" charset="-128"/>
              </a:rPr>
              <a:t>を中断すると</a:t>
            </a:r>
            <a:r>
              <a:rPr lang="ja-JP" altLang="en-US" sz="2800" dirty="0">
                <a:latin typeface="Meiryo" charset="-128"/>
                <a:ea typeface="Meiryo" charset="-128"/>
                <a:cs typeface="Meiryo" charset="-128"/>
              </a:rPr>
              <a:t>、</a:t>
            </a:r>
            <a:r>
              <a:rPr lang="ja-JP" sz="2800" dirty="0">
                <a:latin typeface="Meiryo" charset="-128"/>
                <a:ea typeface="Meiryo" charset="-128"/>
                <a:cs typeface="Meiryo" charset="-128"/>
              </a:rPr>
              <a:t>続きが気になってしまい、再び</a:t>
            </a:r>
            <a:r>
              <a:rPr lang="ja-JP" altLang="en-US" sz="2800" dirty="0">
                <a:latin typeface="Meiryo" charset="-128"/>
                <a:ea typeface="Meiryo" charset="-128"/>
                <a:cs typeface="Meiryo" charset="-128"/>
              </a:rPr>
              <a:t>隙間時間で探索したくなる。</a:t>
            </a:r>
            <a:endParaRPr lang="ja-JP" sz="2800" dirty="0">
              <a:latin typeface="Meiryo" charset="-128"/>
              <a:ea typeface="Meiryo" charset="-128"/>
              <a:cs typeface="Meiryo" charset="-128"/>
            </a:endParaRPr>
          </a:p>
        </p:txBody>
      </p:sp>
      <p:sp>
        <p:nvSpPr>
          <p:cNvPr id="4" name="Rectangle: Rounded Corners 3">
            <a:extLst>
              <a:ext uri="{FF2B5EF4-FFF2-40B4-BE49-F238E27FC236}">
                <a16:creationId xmlns:a16="http://schemas.microsoft.com/office/drawing/2014/main" id="{94AF7435-1E1F-4F11-8B2F-E88C6F27A403}"/>
              </a:ext>
            </a:extLst>
          </p:cNvPr>
          <p:cNvSpPr/>
          <p:nvPr/>
        </p:nvSpPr>
        <p:spPr>
          <a:xfrm>
            <a:off x="5026149" y="3657463"/>
            <a:ext cx="6758512" cy="2074719"/>
          </a:xfrm>
          <a:prstGeom prst="roundRect">
            <a:avLst/>
          </a:prstGeom>
          <a:noFill/>
          <a:ln w="5715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1599476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BC920-D841-491C-9EAD-7960C28A2358}"/>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仮説導出③</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まとめ</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B32292D2-2025-439D-98A9-27D122484CF5}"/>
              </a:ext>
            </a:extLst>
          </p:cNvPr>
          <p:cNvSpPr txBox="1"/>
          <p:nvPr/>
        </p:nvSpPr>
        <p:spPr>
          <a:xfrm>
            <a:off x="1182818" y="2161220"/>
            <a:ext cx="987888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dirty="0">
                <a:latin typeface="Meiryo" charset="-128"/>
                <a:ea typeface="Meiryo" charset="-128"/>
                <a:cs typeface="Meiryo" charset="-128"/>
              </a:rPr>
              <a:t>無限スクロールはページ分割がされていないため、</a:t>
            </a:r>
            <a:r>
              <a:rPr lang="ja-JP" altLang="en-US" sz="3200" b="1" u="sng" dirty="0">
                <a:solidFill>
                  <a:srgbClr val="FF0000"/>
                </a:solidFill>
                <a:latin typeface="Meiryo" charset="-128"/>
                <a:ea typeface="Meiryo" charset="-128"/>
                <a:cs typeface="Meiryo" charset="-128"/>
              </a:rPr>
              <a:t>どこで探索をやめても常にキリが悪い。</a:t>
            </a:r>
          </a:p>
        </p:txBody>
      </p:sp>
      <p:sp>
        <p:nvSpPr>
          <p:cNvPr id="4" name="Arrow: Down 3">
            <a:extLst>
              <a:ext uri="{FF2B5EF4-FFF2-40B4-BE49-F238E27FC236}">
                <a16:creationId xmlns:a16="http://schemas.microsoft.com/office/drawing/2014/main" id="{DA371CDB-126A-4370-8D43-A7033A16CBCB}"/>
              </a:ext>
            </a:extLst>
          </p:cNvPr>
          <p:cNvSpPr/>
          <p:nvPr/>
        </p:nvSpPr>
        <p:spPr>
          <a:xfrm>
            <a:off x="5717142" y="3662298"/>
            <a:ext cx="810231" cy="7390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6EA0E1B-DD5A-40F2-A480-46BF41F40CDD}"/>
              </a:ext>
            </a:extLst>
          </p:cNvPr>
          <p:cNvSpPr txBox="1"/>
          <p:nvPr/>
        </p:nvSpPr>
        <p:spPr>
          <a:xfrm>
            <a:off x="641292" y="4825197"/>
            <a:ext cx="10961932"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u="sng" dirty="0">
                <a:latin typeface="Meiryo" charset="-128"/>
                <a:ea typeface="Meiryo" charset="-128"/>
                <a:cs typeface="Meiryo" charset="-128"/>
              </a:rPr>
              <a:t>ページネーションよりも無限スクロールの方が続きが気になり、もっと見ていたいと思いやすくなるのでは？</a:t>
            </a:r>
            <a:endParaRPr lang="en-US" sz="3200" u="sng" dirty="0">
              <a:latin typeface="Meiryo" charset="-128"/>
              <a:ea typeface="Meiryo" charset="-128"/>
              <a:cs typeface="Meiryo" charset="-128"/>
            </a:endParaRPr>
          </a:p>
        </p:txBody>
      </p:sp>
      <p:sp>
        <p:nvSpPr>
          <p:cNvPr id="6" name="スライド番号プレースホルダー 5"/>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47</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6287435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C98C9-C99B-426E-8B4D-CC87887B76C7}"/>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仮説３</a:t>
            </a:r>
            <a:endParaRPr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4709DD20-0DF8-4AFB-80DA-D5E6C4D423DC}"/>
              </a:ext>
            </a:extLst>
          </p:cNvPr>
          <p:cNvSpPr txBox="1"/>
          <p:nvPr/>
        </p:nvSpPr>
        <p:spPr>
          <a:xfrm>
            <a:off x="1097280" y="2973298"/>
            <a:ext cx="1005840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AutoNum type="arabicPlain" startAt="3"/>
            </a:pPr>
            <a:r>
              <a:rPr lang="ja-JP" altLang="en-US" sz="3600" dirty="0">
                <a:latin typeface="Meiryo" charset="-128"/>
                <a:ea typeface="Meiryo" charset="-128"/>
                <a:cs typeface="Meiryo" charset="-128"/>
              </a:rPr>
              <a:t>ページネーション表示より、無限スクロール表示の方がスマホECの利用継続意向が高い。</a:t>
            </a:r>
            <a:endParaRPr lang="en-US" altLang="ja-JP" sz="36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48</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7127202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A20FB-766A-402D-B7A4-04E437E545BD}"/>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調査概要</a:t>
            </a:r>
          </a:p>
        </p:txBody>
      </p:sp>
      <p:sp>
        <p:nvSpPr>
          <p:cNvPr id="3" name="TextBox 2">
            <a:extLst>
              <a:ext uri="{FF2B5EF4-FFF2-40B4-BE49-F238E27FC236}">
                <a16:creationId xmlns:a16="http://schemas.microsoft.com/office/drawing/2014/main" id="{6F4ED9DA-F0BC-4B9B-AB88-92A5A8A79F2C}"/>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cs typeface="Calibri"/>
            </a:endParaRPr>
          </a:p>
        </p:txBody>
      </p:sp>
      <p:graphicFrame>
        <p:nvGraphicFramePr>
          <p:cNvPr id="4" name="Table 4">
            <a:extLst>
              <a:ext uri="{FF2B5EF4-FFF2-40B4-BE49-F238E27FC236}">
                <a16:creationId xmlns:a16="http://schemas.microsoft.com/office/drawing/2014/main" id="{7D8E5C7D-ACCD-4F83-8DCB-5E46B7461633}"/>
              </a:ext>
            </a:extLst>
          </p:cNvPr>
          <p:cNvGraphicFramePr>
            <a:graphicFrameLocks noGrp="1"/>
          </p:cNvGraphicFramePr>
          <p:nvPr>
            <p:extLst>
              <p:ext uri="{D42A27DB-BD31-4B8C-83A1-F6EECF244321}">
                <p14:modId xmlns:p14="http://schemas.microsoft.com/office/powerpoint/2010/main" val="401405332"/>
              </p:ext>
            </p:extLst>
          </p:nvPr>
        </p:nvGraphicFramePr>
        <p:xfrm>
          <a:off x="1097280" y="2105406"/>
          <a:ext cx="10058399" cy="3944664"/>
        </p:xfrm>
        <a:graphic>
          <a:graphicData uri="http://schemas.openxmlformats.org/drawingml/2006/table">
            <a:tbl>
              <a:tblPr firstRow="1" bandRow="1">
                <a:tableStyleId>{5940675A-B579-460E-94D1-54222C63F5DA}</a:tableStyleId>
              </a:tblPr>
              <a:tblGrid>
                <a:gridCol w="3560898">
                  <a:extLst>
                    <a:ext uri="{9D8B030D-6E8A-4147-A177-3AD203B41FA5}">
                      <a16:colId xmlns:a16="http://schemas.microsoft.com/office/drawing/2014/main" val="22607635"/>
                    </a:ext>
                  </a:extLst>
                </a:gridCol>
                <a:gridCol w="6497501">
                  <a:extLst>
                    <a:ext uri="{9D8B030D-6E8A-4147-A177-3AD203B41FA5}">
                      <a16:colId xmlns:a16="http://schemas.microsoft.com/office/drawing/2014/main" val="2490475058"/>
                    </a:ext>
                  </a:extLst>
                </a:gridCol>
              </a:tblGrid>
              <a:tr h="934262">
                <a:tc>
                  <a:txBody>
                    <a:bodyPr/>
                    <a:lstStyle/>
                    <a:p>
                      <a:pPr algn="ctr"/>
                      <a:r>
                        <a:rPr lang="ja-JP" altLang="en-US" sz="2400" b="0" i="0" dirty="0">
                          <a:latin typeface="Meiryo" charset="-128"/>
                          <a:ea typeface="Meiryo" charset="-128"/>
                          <a:cs typeface="Meiryo" charset="-128"/>
                        </a:rPr>
                        <a:t>調査目的</a:t>
                      </a:r>
                      <a:endParaRPr lang="en-US" sz="2400" b="0" i="0" dirty="0">
                        <a:latin typeface="Meiryo" charset="-128"/>
                        <a:ea typeface="Meiryo" charset="-128"/>
                        <a:cs typeface="Meiryo" charset="-128"/>
                      </a:endParaRPr>
                    </a:p>
                  </a:txBody>
                  <a:tcPr/>
                </a:tc>
                <a:tc>
                  <a:txBody>
                    <a:bodyPr/>
                    <a:lstStyle/>
                    <a:p>
                      <a:pPr algn="ctr"/>
                      <a:r>
                        <a:rPr lang="ja-JP" altLang="en-US" sz="2400" b="0" i="0">
                          <a:latin typeface="Meiryo" charset="-128"/>
                          <a:ea typeface="Meiryo" charset="-128"/>
                          <a:cs typeface="Meiryo" charset="-128"/>
                        </a:rPr>
                        <a:t>ECサイトを操作してもらい、ページネーションと無限スクロールの違いを明らかにする。</a:t>
                      </a:r>
                    </a:p>
                  </a:txBody>
                  <a:tcPr/>
                </a:tc>
                <a:extLst>
                  <a:ext uri="{0D108BD9-81ED-4DB2-BD59-A6C34878D82A}">
                    <a16:rowId xmlns:a16="http://schemas.microsoft.com/office/drawing/2014/main" val="103361473"/>
                  </a:ext>
                </a:extLst>
              </a:tr>
              <a:tr h="519035">
                <a:tc>
                  <a:txBody>
                    <a:bodyPr/>
                    <a:lstStyle/>
                    <a:p>
                      <a:pPr algn="ctr"/>
                      <a:r>
                        <a:rPr lang="ja-JP" altLang="en-US" sz="2400" b="0" i="0" dirty="0">
                          <a:latin typeface="Meiryo" charset="-128"/>
                          <a:ea typeface="Meiryo" charset="-128"/>
                          <a:cs typeface="Meiryo" charset="-128"/>
                        </a:rPr>
                        <a:t>調査対象</a:t>
                      </a:r>
                      <a:endParaRPr lang="en-US" sz="2400" b="0" i="0" dirty="0">
                        <a:latin typeface="Meiryo" charset="-128"/>
                        <a:ea typeface="Meiryo" charset="-128"/>
                        <a:cs typeface="Meiryo" charset="-128"/>
                      </a:endParaRPr>
                    </a:p>
                  </a:txBody>
                  <a:tcPr/>
                </a:tc>
                <a:tc>
                  <a:txBody>
                    <a:bodyPr/>
                    <a:lstStyle/>
                    <a:p>
                      <a:pPr algn="ctr"/>
                      <a:r>
                        <a:rPr lang="ja-JP" altLang="en-US" sz="2400" b="0" i="0">
                          <a:latin typeface="Meiryo" charset="-128"/>
                          <a:ea typeface="Meiryo" charset="-128"/>
                          <a:cs typeface="Meiryo" charset="-128"/>
                        </a:rPr>
                        <a:t>10代から20代の男女</a:t>
                      </a:r>
                    </a:p>
                  </a:txBody>
                  <a:tcPr/>
                </a:tc>
                <a:extLst>
                  <a:ext uri="{0D108BD9-81ED-4DB2-BD59-A6C34878D82A}">
                    <a16:rowId xmlns:a16="http://schemas.microsoft.com/office/drawing/2014/main" val="68247693"/>
                  </a:ext>
                </a:extLst>
              </a:tr>
              <a:tr h="519035">
                <a:tc>
                  <a:txBody>
                    <a:bodyPr/>
                    <a:lstStyle/>
                    <a:p>
                      <a:pPr algn="ctr"/>
                      <a:r>
                        <a:rPr lang="ja-JP" altLang="en-US" sz="2400" b="0" i="0" dirty="0">
                          <a:latin typeface="Meiryo" charset="-128"/>
                          <a:ea typeface="Meiryo" charset="-128"/>
                          <a:cs typeface="Meiryo" charset="-128"/>
                        </a:rPr>
                        <a:t>調査期間</a:t>
                      </a:r>
                      <a:endParaRPr lang="en-US" sz="2400" b="0" i="0" dirty="0">
                        <a:latin typeface="Meiryo" charset="-128"/>
                        <a:ea typeface="Meiryo" charset="-128"/>
                        <a:cs typeface="Meiryo" charset="-128"/>
                      </a:endParaRPr>
                    </a:p>
                  </a:txBody>
                  <a:tcPr/>
                </a:tc>
                <a:tc>
                  <a:txBody>
                    <a:bodyPr/>
                    <a:lstStyle/>
                    <a:p>
                      <a:pPr algn="ctr"/>
                      <a:r>
                        <a:rPr lang="en-US" sz="2400" b="0" i="0">
                          <a:latin typeface="Meiryo" charset="-128"/>
                          <a:ea typeface="Meiryo" charset="-128"/>
                          <a:cs typeface="Meiryo" charset="-128"/>
                        </a:rPr>
                        <a:t>2019</a:t>
                      </a:r>
                      <a:r>
                        <a:rPr lang="ja-JP" altLang="en-US" sz="2400" b="0" i="0">
                          <a:latin typeface="Meiryo" charset="-128"/>
                          <a:ea typeface="Meiryo" charset="-128"/>
                          <a:cs typeface="Meiryo" charset="-128"/>
                        </a:rPr>
                        <a:t>年</a:t>
                      </a:r>
                      <a:r>
                        <a:rPr lang="en-US" sz="2400" b="0" i="0">
                          <a:latin typeface="Meiryo" charset="-128"/>
                          <a:ea typeface="Meiryo" charset="-128"/>
                          <a:cs typeface="Meiryo" charset="-128"/>
                        </a:rPr>
                        <a:t>12</a:t>
                      </a:r>
                      <a:r>
                        <a:rPr lang="ja-JP" altLang="en-US" sz="2400" b="0" i="0">
                          <a:latin typeface="Meiryo" charset="-128"/>
                          <a:ea typeface="Meiryo" charset="-128"/>
                          <a:cs typeface="Meiryo" charset="-128"/>
                        </a:rPr>
                        <a:t>月14日～16日</a:t>
                      </a:r>
                    </a:p>
                  </a:txBody>
                  <a:tcPr/>
                </a:tc>
                <a:extLst>
                  <a:ext uri="{0D108BD9-81ED-4DB2-BD59-A6C34878D82A}">
                    <a16:rowId xmlns:a16="http://schemas.microsoft.com/office/drawing/2014/main" val="3867476213"/>
                  </a:ext>
                </a:extLst>
              </a:tr>
              <a:tr h="519035">
                <a:tc>
                  <a:txBody>
                    <a:bodyPr/>
                    <a:lstStyle/>
                    <a:p>
                      <a:pPr algn="ctr"/>
                      <a:r>
                        <a:rPr lang="ja-JP" altLang="en-US" sz="2400" b="0" i="0">
                          <a:latin typeface="Meiryo" charset="-128"/>
                          <a:ea typeface="Meiryo" charset="-128"/>
                          <a:cs typeface="Meiryo" charset="-128"/>
                        </a:rPr>
                        <a:t>調査方法</a:t>
                      </a:r>
                    </a:p>
                  </a:txBody>
                  <a:tcPr/>
                </a:tc>
                <a:tc>
                  <a:txBody>
                    <a:bodyPr/>
                    <a:lstStyle/>
                    <a:p>
                      <a:pPr lvl="0" algn="ctr">
                        <a:buNone/>
                      </a:pPr>
                      <a:r>
                        <a:rPr lang="ja-JP" altLang="en-US" sz="2400" b="0" i="0" u="none" strike="noStrike" noProof="0" dirty="0">
                          <a:latin typeface="Meiryo" charset="-128"/>
                          <a:ea typeface="Meiryo" charset="-128"/>
                          <a:cs typeface="Meiryo" charset="-128"/>
                        </a:rPr>
                        <a:t>紙媒体・スマホ操作調査</a:t>
                      </a:r>
                      <a:endParaRPr lang="en-US" sz="2400" b="0" i="0" dirty="0">
                        <a:latin typeface="Meiryo" charset="-128"/>
                        <a:ea typeface="Meiryo" charset="-128"/>
                        <a:cs typeface="Meiryo" charset="-128"/>
                      </a:endParaRPr>
                    </a:p>
                  </a:txBody>
                  <a:tcPr/>
                </a:tc>
                <a:extLst>
                  <a:ext uri="{0D108BD9-81ED-4DB2-BD59-A6C34878D82A}">
                    <a16:rowId xmlns:a16="http://schemas.microsoft.com/office/drawing/2014/main" val="3223660796"/>
                  </a:ext>
                </a:extLst>
              </a:tr>
              <a:tr h="934262">
                <a:tc>
                  <a:txBody>
                    <a:bodyPr/>
                    <a:lstStyle/>
                    <a:p>
                      <a:pPr lvl="0" algn="ctr">
                        <a:buNone/>
                      </a:pPr>
                      <a:r>
                        <a:rPr lang="ja-JP" altLang="en-US" sz="2400" b="0" i="0">
                          <a:latin typeface="Meiryo" charset="-128"/>
                          <a:ea typeface="Meiryo" charset="-128"/>
                          <a:cs typeface="Meiryo" charset="-128"/>
                        </a:rPr>
                        <a:t>サンプルサイズ</a:t>
                      </a:r>
                    </a:p>
                  </a:txBody>
                  <a:tcPr/>
                </a:tc>
                <a:tc>
                  <a:txBody>
                    <a:bodyPr/>
                    <a:lstStyle/>
                    <a:p>
                      <a:pPr lvl="0" algn="ctr">
                        <a:buNone/>
                      </a:pPr>
                      <a:r>
                        <a:rPr lang="ja-JP" altLang="en-US" sz="2400" b="0" i="0" dirty="0">
                          <a:latin typeface="Meiryo" charset="-128"/>
                          <a:ea typeface="Meiryo" charset="-128"/>
                          <a:cs typeface="Meiryo" charset="-128"/>
                        </a:rPr>
                        <a:t>回答数100　</a:t>
                      </a:r>
                    </a:p>
                    <a:p>
                      <a:pPr lvl="0" algn="ctr">
                        <a:buNone/>
                      </a:pPr>
                      <a:r>
                        <a:rPr lang="ja-JP" altLang="en-US" sz="2400" b="0" i="0" dirty="0">
                          <a:latin typeface="Meiryo" charset="-128"/>
                          <a:ea typeface="Meiryo" charset="-128"/>
                          <a:cs typeface="Meiryo" charset="-128"/>
                        </a:rPr>
                        <a:t>（無限スクロール 50 ページネーション 50）</a:t>
                      </a:r>
                    </a:p>
                  </a:txBody>
                  <a:tcPr/>
                </a:tc>
                <a:extLst>
                  <a:ext uri="{0D108BD9-81ED-4DB2-BD59-A6C34878D82A}">
                    <a16:rowId xmlns:a16="http://schemas.microsoft.com/office/drawing/2014/main" val="3942364452"/>
                  </a:ext>
                </a:extLst>
              </a:tr>
              <a:tr h="519035">
                <a:tc>
                  <a:txBody>
                    <a:bodyPr/>
                    <a:lstStyle/>
                    <a:p>
                      <a:pPr lvl="0" algn="ctr">
                        <a:buNone/>
                      </a:pPr>
                      <a:r>
                        <a:rPr lang="ja-JP" sz="2400" b="0" i="0" u="none" strike="noStrike" noProof="0">
                          <a:latin typeface="Meiryo" charset="-128"/>
                          <a:ea typeface="Meiryo" charset="-128"/>
                          <a:cs typeface="Meiryo" charset="-128"/>
                        </a:rPr>
                        <a:t>分析手法</a:t>
                      </a:r>
                      <a:endParaRPr lang="en-US" altLang="ja-JP" b="0" i="0">
                        <a:latin typeface="Meiryo" charset="-128"/>
                        <a:ea typeface="Meiryo" charset="-128"/>
                        <a:cs typeface="Meiryo" charset="-128"/>
                      </a:endParaRPr>
                    </a:p>
                  </a:txBody>
                  <a:tcPr/>
                </a:tc>
                <a:tc>
                  <a:txBody>
                    <a:bodyPr/>
                    <a:lstStyle/>
                    <a:p>
                      <a:pPr lvl="0" algn="ctr">
                        <a:buNone/>
                      </a:pPr>
                      <a:r>
                        <a:rPr lang="ja-JP" altLang="en-US" sz="2400" b="0" i="0" dirty="0">
                          <a:latin typeface="Meiryo" charset="-128"/>
                          <a:ea typeface="Meiryo" charset="-128"/>
                          <a:cs typeface="Meiryo" charset="-128"/>
                        </a:rPr>
                        <a:t>ｔ検定</a:t>
                      </a:r>
                    </a:p>
                  </a:txBody>
                  <a:tcPr/>
                </a:tc>
                <a:extLst>
                  <a:ext uri="{0D108BD9-81ED-4DB2-BD59-A6C34878D82A}">
                    <a16:rowId xmlns:a16="http://schemas.microsoft.com/office/drawing/2014/main" val="1389305587"/>
                  </a:ext>
                </a:extLst>
              </a:tr>
            </a:tbl>
          </a:graphicData>
        </a:graphic>
      </p:graphicFrame>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49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097409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76B62-F3D3-4EA6-A5EE-424923860D90}"/>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従来の</a:t>
            </a:r>
            <a:r>
              <a:rPr lang="en-US" altLang="ja-JP" sz="4000" b="1" dirty="0">
                <a:solidFill>
                  <a:schemeClr val="tx1"/>
                </a:solidFill>
                <a:latin typeface="Meiryo" charset="-128"/>
                <a:ea typeface="Meiryo" charset="-128"/>
                <a:cs typeface="Meiryo" charset="-128"/>
              </a:rPr>
              <a:t>EC</a:t>
            </a:r>
            <a:r>
              <a:rPr lang="ja-JP" altLang="en-US" sz="4000" b="1" dirty="0">
                <a:solidFill>
                  <a:schemeClr val="tx1"/>
                </a:solidFill>
                <a:latin typeface="Meiryo" charset="-128"/>
                <a:ea typeface="Meiryo" charset="-128"/>
                <a:cs typeface="Meiryo" charset="-128"/>
              </a:rPr>
              <a:t>利用目的</a:t>
            </a:r>
          </a:p>
        </p:txBody>
      </p:sp>
      <p:pic>
        <p:nvPicPr>
          <p:cNvPr id="3" name="Picture 3">
            <a:extLst>
              <a:ext uri="{FF2B5EF4-FFF2-40B4-BE49-F238E27FC236}">
                <a16:creationId xmlns:a16="http://schemas.microsoft.com/office/drawing/2014/main" id="{AC5776A8-E067-4F02-B4EB-D5D815BBCD4D}"/>
              </a:ext>
            </a:extLst>
          </p:cNvPr>
          <p:cNvPicPr>
            <a:picLocks noChangeAspect="1"/>
          </p:cNvPicPr>
          <p:nvPr/>
        </p:nvPicPr>
        <p:blipFill rotWithShape="1">
          <a:blip r:embed="rId2"/>
          <a:srcRect l="3992" t="8921" r="3194" b="58705"/>
          <a:stretch/>
        </p:blipFill>
        <p:spPr>
          <a:xfrm>
            <a:off x="1097280" y="1868471"/>
            <a:ext cx="10058400" cy="3409983"/>
          </a:xfrm>
          <a:prstGeom prst="rect">
            <a:avLst/>
          </a:prstGeom>
        </p:spPr>
      </p:pic>
      <p:sp>
        <p:nvSpPr>
          <p:cNvPr id="5" name="TextBox 4">
            <a:extLst>
              <a:ext uri="{FF2B5EF4-FFF2-40B4-BE49-F238E27FC236}">
                <a16:creationId xmlns:a16="http://schemas.microsoft.com/office/drawing/2014/main" id="{03CFB598-F7EE-4630-9572-CCD4BB838081}"/>
              </a:ext>
            </a:extLst>
          </p:cNvPr>
          <p:cNvSpPr txBox="1"/>
          <p:nvPr/>
        </p:nvSpPr>
        <p:spPr>
          <a:xfrm>
            <a:off x="722442" y="5570414"/>
            <a:ext cx="1080807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3200" u="sng" dirty="0">
                <a:latin typeface="Meiryo" charset="-128"/>
                <a:ea typeface="Meiryo" charset="-128"/>
                <a:cs typeface="Meiryo" charset="-128"/>
              </a:rPr>
              <a:t>従来は「買う目的」で</a:t>
            </a:r>
            <a:r>
              <a:rPr lang="en-US" altLang="ja-JP" sz="3200" u="sng" dirty="0">
                <a:latin typeface="Meiryo" charset="-128"/>
                <a:ea typeface="Meiryo" charset="-128"/>
                <a:cs typeface="Meiryo" charset="-128"/>
              </a:rPr>
              <a:t>EC</a:t>
            </a:r>
            <a:r>
              <a:rPr lang="ja-JP" altLang="en-US" sz="3200" u="sng" dirty="0">
                <a:latin typeface="Meiryo" charset="-128"/>
                <a:ea typeface="Meiryo" charset="-128"/>
                <a:cs typeface="Meiryo" charset="-128"/>
              </a:rPr>
              <a:t>を利用していたユーザーが多数</a:t>
            </a:r>
          </a:p>
        </p:txBody>
      </p:sp>
      <p:sp>
        <p:nvSpPr>
          <p:cNvPr id="7" name="Oval 6">
            <a:extLst>
              <a:ext uri="{FF2B5EF4-FFF2-40B4-BE49-F238E27FC236}">
                <a16:creationId xmlns:a16="http://schemas.microsoft.com/office/drawing/2014/main" id="{8921223A-C23E-49FE-A357-5C2B41B2EE30}"/>
              </a:ext>
            </a:extLst>
          </p:cNvPr>
          <p:cNvSpPr/>
          <p:nvPr/>
        </p:nvSpPr>
        <p:spPr>
          <a:xfrm>
            <a:off x="7756071" y="1567543"/>
            <a:ext cx="3592286" cy="387854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FC1E104-117F-4976-9549-00648A107A81}"/>
              </a:ext>
            </a:extLst>
          </p:cNvPr>
          <p:cNvSpPr txBox="1"/>
          <p:nvPr/>
        </p:nvSpPr>
        <p:spPr>
          <a:xfrm>
            <a:off x="0" y="6298213"/>
            <a:ext cx="618852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ja-JP" altLang="en-US" sz="1600" dirty="0">
                <a:latin typeface="Meiryo" charset="-128"/>
                <a:ea typeface="Meiryo" charset="-128"/>
                <a:cs typeface="Meiryo" charset="-128"/>
              </a:rPr>
              <a:t>これからの</a:t>
            </a:r>
            <a:r>
              <a:rPr lang="en-US" sz="1600" dirty="0">
                <a:latin typeface="Meiryo" charset="-128"/>
                <a:ea typeface="Meiryo" charset="-128"/>
                <a:cs typeface="Meiryo" charset="-128"/>
              </a:rPr>
              <a:t>EC</a:t>
            </a:r>
            <a:r>
              <a:rPr lang="ja-JP" altLang="en-US" sz="1600" dirty="0">
                <a:latin typeface="Meiryo" charset="-128"/>
                <a:ea typeface="Meiryo" charset="-128"/>
                <a:cs typeface="Meiryo" charset="-128"/>
              </a:rPr>
              <a:t>は「興味のある分野の情報を探しに訪れる」時代へ</a:t>
            </a:r>
            <a:r>
              <a:rPr lang="en-US" altLang="ja-JP" sz="1600" dirty="0">
                <a:latin typeface="Meiryo" charset="-128"/>
                <a:ea typeface="Meiryo" charset="-128"/>
                <a:cs typeface="Meiryo" charset="-128"/>
                <a:hlinkClick r:id="rId3"/>
              </a:rPr>
              <a:t>https://blog.flavor-inc.co.jp/entry/2015-04-30.php</a:t>
            </a:r>
            <a:endParaRPr lang="en-US" sz="16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532583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0A712-E740-4463-B5B2-CBDB93EB8C0F}"/>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調査概要</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8E1A06E8-52F9-4331-91F3-94DC57192D02}"/>
              </a:ext>
            </a:extLst>
          </p:cNvPr>
          <p:cNvSpPr txBox="1"/>
          <p:nvPr/>
        </p:nvSpPr>
        <p:spPr>
          <a:xfrm>
            <a:off x="265482" y="2014166"/>
            <a:ext cx="11713715" cy="41549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dirty="0">
                <a:latin typeface="Meiryo" charset="-128"/>
                <a:ea typeface="Meiryo" charset="-128"/>
                <a:cs typeface="Meiryo" charset="-128"/>
              </a:rPr>
              <a:t>・</a:t>
            </a:r>
            <a:r>
              <a:rPr lang="ja-JP" altLang="en-US" sz="2400" b="1" u="sng" dirty="0">
                <a:solidFill>
                  <a:srgbClr val="FF0000"/>
                </a:solidFill>
                <a:latin typeface="Meiryo" charset="-128"/>
                <a:ea typeface="Meiryo" charset="-128"/>
                <a:cs typeface="Meiryo" charset="-128"/>
              </a:rPr>
              <a:t>ヨドバシカメラ</a:t>
            </a:r>
            <a:r>
              <a:rPr lang="ja-JP" altLang="en-US" sz="2400" dirty="0">
                <a:latin typeface="Meiryo" charset="-128"/>
                <a:ea typeface="Meiryo" charset="-128"/>
                <a:cs typeface="Meiryo" charset="-128"/>
              </a:rPr>
              <a:t>選定理由</a:t>
            </a:r>
          </a:p>
          <a:p>
            <a:r>
              <a:rPr lang="ja-JP" altLang="en-US" sz="2400" dirty="0">
                <a:latin typeface="Meiryo" charset="-128"/>
                <a:ea typeface="Meiryo" charset="-128"/>
                <a:cs typeface="Meiryo" charset="-128"/>
              </a:rPr>
              <a:t>　　　　　　  サイトとアプリで無限スクロールとページネーションが分かれている。</a:t>
            </a:r>
            <a:endParaRPr lang="ja-JP" sz="2400" dirty="0">
              <a:latin typeface="Meiryo" charset="-128"/>
              <a:ea typeface="Meiryo" charset="-128"/>
              <a:cs typeface="Meiryo" charset="-128"/>
            </a:endParaRPr>
          </a:p>
          <a:p>
            <a:r>
              <a:rPr lang="ja-JP" altLang="en-US" sz="2400" dirty="0">
                <a:latin typeface="Meiryo" charset="-128"/>
                <a:ea typeface="Meiryo" charset="-128"/>
                <a:cs typeface="Meiryo" charset="-128"/>
              </a:rPr>
              <a:t>　　　　　　  サイトとアプリで商品の並んでいる順番が同じ。</a:t>
            </a:r>
          </a:p>
          <a:p>
            <a:endParaRPr lang="ja-JP" altLang="en-US" sz="2400" dirty="0">
              <a:latin typeface="Meiryo" charset="-128"/>
              <a:ea typeface="Meiryo" charset="-128"/>
              <a:cs typeface="Meiryo" charset="-128"/>
            </a:endParaRPr>
          </a:p>
          <a:p>
            <a:r>
              <a:rPr lang="ja-JP" altLang="en-US" sz="2400" dirty="0">
                <a:latin typeface="Meiryo" charset="-128"/>
                <a:ea typeface="Meiryo" charset="-128"/>
                <a:cs typeface="Meiryo" charset="-128"/>
              </a:rPr>
              <a:t>・</a:t>
            </a:r>
            <a:r>
              <a:rPr lang="ja-JP" altLang="en-US" sz="2400" b="1" u="sng" dirty="0">
                <a:solidFill>
                  <a:srgbClr val="FF0000"/>
                </a:solidFill>
                <a:latin typeface="Meiryo" charset="-128"/>
                <a:ea typeface="Meiryo" charset="-128"/>
                <a:cs typeface="Meiryo" charset="-128"/>
              </a:rPr>
              <a:t>イヤホン</a:t>
            </a:r>
            <a:r>
              <a:rPr lang="ja-JP" altLang="en-US" sz="2400" dirty="0">
                <a:latin typeface="Meiryo" charset="-128"/>
                <a:ea typeface="Meiryo" charset="-128"/>
                <a:cs typeface="Meiryo" charset="-128"/>
              </a:rPr>
              <a:t>選定理由</a:t>
            </a:r>
          </a:p>
          <a:p>
            <a:r>
              <a:rPr lang="ja-JP" altLang="en-US" sz="2400" dirty="0">
                <a:latin typeface="Meiryo" charset="-128"/>
                <a:ea typeface="Meiryo" charset="-128"/>
                <a:cs typeface="Meiryo" charset="-128"/>
              </a:rPr>
              <a:t>　　　　　　  多くの人が使用し、男女関係なく関心が高いと考えたため。</a:t>
            </a:r>
          </a:p>
          <a:p>
            <a:endParaRPr lang="ja-JP" altLang="en-US" sz="2400" dirty="0">
              <a:latin typeface="Meiryo" charset="-128"/>
              <a:ea typeface="Meiryo" charset="-128"/>
              <a:cs typeface="Meiryo" charset="-128"/>
            </a:endParaRPr>
          </a:p>
          <a:p>
            <a:r>
              <a:rPr lang="ja-JP" altLang="en-US" sz="2400" dirty="0">
                <a:latin typeface="Meiryo" charset="-128"/>
                <a:ea typeface="Meiryo" charset="-128"/>
                <a:cs typeface="Meiryo" charset="-128"/>
              </a:rPr>
              <a:t>・</a:t>
            </a:r>
            <a:r>
              <a:rPr lang="ja-JP" altLang="en-US" sz="2400" b="1" u="sng" dirty="0">
                <a:solidFill>
                  <a:srgbClr val="FF0000"/>
                </a:solidFill>
                <a:latin typeface="Meiryo" charset="-128"/>
                <a:ea typeface="Meiryo" charset="-128"/>
                <a:cs typeface="Meiryo" charset="-128"/>
              </a:rPr>
              <a:t>２分間</a:t>
            </a:r>
            <a:r>
              <a:rPr lang="ja-JP" altLang="en-US" sz="2400" dirty="0">
                <a:latin typeface="Meiryo" charset="-128"/>
                <a:ea typeface="Meiryo" charset="-128"/>
                <a:cs typeface="Meiryo" charset="-128"/>
              </a:rPr>
              <a:t>設定理由</a:t>
            </a:r>
          </a:p>
          <a:p>
            <a:r>
              <a:rPr lang="ja-JP" altLang="en-US" sz="2400" dirty="0">
                <a:latin typeface="Meiryo" charset="-128"/>
                <a:ea typeface="Meiryo" charset="-128"/>
                <a:cs typeface="Meiryo" charset="-128"/>
              </a:rPr>
              <a:t>　　　　　　　スマホECを利用するシーン</a:t>
            </a:r>
            <a:r>
              <a:rPr lang="en-US" altLang="ja-JP" sz="2400" dirty="0">
                <a:latin typeface="Meiryo" charset="-128"/>
                <a:ea typeface="Meiryo" charset="-128"/>
                <a:cs typeface="Meiryo" charset="-128"/>
              </a:rPr>
              <a:t>(</a:t>
            </a:r>
            <a:r>
              <a:rPr lang="ja-JP" altLang="en-US" sz="2400" dirty="0">
                <a:latin typeface="Meiryo" charset="-128"/>
                <a:ea typeface="Meiryo" charset="-128"/>
                <a:cs typeface="Meiryo" charset="-128"/>
              </a:rPr>
              <a:t>スライド７</a:t>
            </a:r>
            <a:r>
              <a:rPr lang="en-US" altLang="ja-JP" sz="2400" dirty="0">
                <a:latin typeface="Meiryo" charset="-128"/>
                <a:ea typeface="Meiryo" charset="-128"/>
                <a:cs typeface="Meiryo" charset="-128"/>
              </a:rPr>
              <a:t>)</a:t>
            </a:r>
            <a:r>
              <a:rPr lang="ja-JP" altLang="en-US" sz="2400" dirty="0">
                <a:latin typeface="Meiryo" charset="-128"/>
                <a:ea typeface="Meiryo" charset="-128"/>
                <a:cs typeface="Meiryo" charset="-128"/>
              </a:rPr>
              <a:t>として隙間時間となる</a:t>
            </a:r>
          </a:p>
          <a:p>
            <a:r>
              <a:rPr lang="ja-JP" altLang="en-US" sz="2400" dirty="0">
                <a:latin typeface="Meiryo" charset="-128"/>
                <a:ea typeface="Meiryo" charset="-128"/>
                <a:cs typeface="Meiryo" charset="-128"/>
              </a:rPr>
              <a:t>　　　　　　　電車の移動時間に利用している人がいることに注目し、</a:t>
            </a:r>
          </a:p>
          <a:p>
            <a:r>
              <a:rPr lang="ja-JP" altLang="en-US" sz="2400" dirty="0">
                <a:latin typeface="Meiryo" charset="-128"/>
                <a:ea typeface="Meiryo" charset="-128"/>
                <a:cs typeface="Meiryo" charset="-128"/>
              </a:rPr>
              <a:t>　　　　　　　​東京都内を走る電車の一駅の間隔が大体​２～３分であったため。</a:t>
            </a:r>
            <a:endParaRPr lang="ja-JP" dirty="0">
              <a:latin typeface="Meiryo" charset="-128"/>
              <a:ea typeface="Meiryo" charset="-128"/>
              <a:cs typeface="Meiryo" charset="-128"/>
            </a:endParaRPr>
          </a:p>
        </p:txBody>
      </p:sp>
      <p:sp>
        <p:nvSpPr>
          <p:cNvPr id="6" name="TextBox 5">
            <a:extLst>
              <a:ext uri="{FF2B5EF4-FFF2-40B4-BE49-F238E27FC236}">
                <a16:creationId xmlns:a16="http://schemas.microsoft.com/office/drawing/2014/main" id="{AB300543-15C0-4387-9B84-17ABB5B96752}"/>
              </a:ext>
            </a:extLst>
          </p:cNvPr>
          <p:cNvSpPr txBox="1"/>
          <p:nvPr/>
        </p:nvSpPr>
        <p:spPr>
          <a:xfrm>
            <a:off x="4494859" y="6122790"/>
            <a:ext cx="461527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2"/>
              </a:rPr>
              <a:t>https://</a:t>
            </a:r>
            <a:r>
              <a:rPr lang="en-US" dirty="0">
                <a:hlinkClick r:id="rId2"/>
              </a:rPr>
              <a:t>www.activecore.jp/column/number_7/</a:t>
            </a:r>
            <a:endParaRPr lang="en-US" dirty="0"/>
          </a:p>
          <a:p>
            <a:endParaRPr lang="en-US" dirty="0">
              <a:cs typeface="Calibri"/>
            </a:endParaRPr>
          </a:p>
        </p:txBody>
      </p:sp>
      <p:sp>
        <p:nvSpPr>
          <p:cNvPr id="7" name="TextBox 6">
            <a:extLst>
              <a:ext uri="{FF2B5EF4-FFF2-40B4-BE49-F238E27FC236}">
                <a16:creationId xmlns:a16="http://schemas.microsoft.com/office/drawing/2014/main" id="{47BF036C-33D9-4CB8-B2A5-9B3CB588A7BB}"/>
              </a:ext>
            </a:extLst>
          </p:cNvPr>
          <p:cNvSpPr txBox="1"/>
          <p:nvPr/>
        </p:nvSpPr>
        <p:spPr>
          <a:xfrm>
            <a:off x="378178" y="6445956"/>
            <a:ext cx="574416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hlinkClick r:id="rId3"/>
              </a:rPr>
              <a:t>https://webtan.impress.co.jp/n/2012/12/04/14279</a:t>
            </a:r>
            <a:endParaRPr lang="en-US"/>
          </a:p>
          <a:p>
            <a:endParaRPr lang="en-US">
              <a:cs typeface="Calibri"/>
            </a:endParaRPr>
          </a:p>
        </p:txBody>
      </p:sp>
      <p:sp>
        <p:nvSpPr>
          <p:cNvPr id="4" name="スライド番号プレースホルダー 3"/>
          <p:cNvSpPr>
            <a:spLocks noGrp="1"/>
          </p:cNvSpPr>
          <p:nvPr>
            <p:ph type="sldNum" sz="quarter" idx="12"/>
          </p:nvPr>
        </p:nvSpPr>
        <p:spPr>
          <a:xfrm>
            <a:off x="10879975" y="6499930"/>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50</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65299300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29FC1-7E3E-4C5F-B172-1571F2A81FE3}"/>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調査方法</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デバイス操作の詳細</a:t>
            </a:r>
            <a:endParaRPr kumimoji="1" lang="en-US" sz="4000" b="1" dirty="0">
              <a:solidFill>
                <a:schemeClr val="tx1"/>
              </a:solidFill>
              <a:latin typeface="Meiryo" charset="-128"/>
              <a:ea typeface="Meiryo" charset="-128"/>
              <a:cs typeface="Meiryo" charset="-128"/>
            </a:endParaRPr>
          </a:p>
        </p:txBody>
      </p:sp>
      <p:sp>
        <p:nvSpPr>
          <p:cNvPr id="4" name="TextBox 3">
            <a:extLst>
              <a:ext uri="{FF2B5EF4-FFF2-40B4-BE49-F238E27FC236}">
                <a16:creationId xmlns:a16="http://schemas.microsoft.com/office/drawing/2014/main" id="{27E1868F-B878-4409-A0D4-2E8030E24FD3}"/>
              </a:ext>
            </a:extLst>
          </p:cNvPr>
          <p:cNvSpPr txBox="1"/>
          <p:nvPr/>
        </p:nvSpPr>
        <p:spPr>
          <a:xfrm>
            <a:off x="1097280" y="3846878"/>
            <a:ext cx="184717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u="sng" dirty="0">
                <a:latin typeface="Meiryo" charset="-128"/>
                <a:ea typeface="Meiryo" charset="-128"/>
                <a:cs typeface="Meiryo" charset="-128"/>
              </a:rPr>
              <a:t>無限スクロール</a:t>
            </a:r>
            <a:endParaRPr lang="en-US" u="sng" dirty="0">
              <a:latin typeface="Meiryo" charset="-128"/>
              <a:ea typeface="Meiryo" charset="-128"/>
              <a:cs typeface="Meiryo" charset="-128"/>
            </a:endParaRPr>
          </a:p>
        </p:txBody>
      </p:sp>
      <p:sp>
        <p:nvSpPr>
          <p:cNvPr id="6" name="TextBox 5">
            <a:extLst>
              <a:ext uri="{FF2B5EF4-FFF2-40B4-BE49-F238E27FC236}">
                <a16:creationId xmlns:a16="http://schemas.microsoft.com/office/drawing/2014/main" id="{DF174FCE-9D82-4AF4-BAAB-267483D166D8}"/>
              </a:ext>
            </a:extLst>
          </p:cNvPr>
          <p:cNvSpPr txBox="1"/>
          <p:nvPr/>
        </p:nvSpPr>
        <p:spPr>
          <a:xfrm>
            <a:off x="7174355" y="3843483"/>
            <a:ext cx="205456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u="sng" dirty="0">
                <a:latin typeface="Meiryo" charset="-128"/>
                <a:ea typeface="Meiryo" charset="-128"/>
                <a:cs typeface="Meiryo" charset="-128"/>
              </a:rPr>
              <a:t>ページネーション</a:t>
            </a:r>
            <a:endParaRPr lang="en-US" u="sng" dirty="0">
              <a:latin typeface="Meiryo" charset="-128"/>
              <a:ea typeface="Meiryo" charset="-128"/>
              <a:cs typeface="Meiryo" charset="-128"/>
            </a:endParaRPr>
          </a:p>
        </p:txBody>
      </p:sp>
      <p:sp>
        <p:nvSpPr>
          <p:cNvPr id="10" name="TextBox 9">
            <a:extLst>
              <a:ext uri="{FF2B5EF4-FFF2-40B4-BE49-F238E27FC236}">
                <a16:creationId xmlns:a16="http://schemas.microsoft.com/office/drawing/2014/main" id="{5EDE62F8-6CB7-42F6-A2CB-5587D98724C3}"/>
              </a:ext>
            </a:extLst>
          </p:cNvPr>
          <p:cNvSpPr txBox="1"/>
          <p:nvPr/>
        </p:nvSpPr>
        <p:spPr>
          <a:xfrm>
            <a:off x="1097280" y="4208248"/>
            <a:ext cx="10058399"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a:buChar char="Ø"/>
            </a:pPr>
            <a:r>
              <a:rPr lang="ja-JP" altLang="en-US" sz="2000" dirty="0">
                <a:latin typeface="Meiryo" charset="-128"/>
                <a:ea typeface="Meiryo" charset="-128"/>
                <a:cs typeface="Meiryo" charset="-128"/>
              </a:rPr>
              <a:t>ヨドバシカメラのECサイトから「イヤホン</a:t>
            </a:r>
            <a:r>
              <a:rPr lang="en-US" sz="2000" dirty="0">
                <a:latin typeface="Meiryo" charset="-128"/>
                <a:ea typeface="Meiryo" charset="-128"/>
                <a:cs typeface="Meiryo" charset="-128"/>
              </a:rPr>
              <a:t>」</a:t>
            </a:r>
            <a:r>
              <a:rPr lang="ja-JP" altLang="en-US" sz="2000" dirty="0">
                <a:latin typeface="Meiryo" charset="-128"/>
                <a:ea typeface="Meiryo" charset="-128"/>
                <a:cs typeface="Meiryo" charset="-128"/>
              </a:rPr>
              <a:t>と検索したデバイスを渡し、2分間商品を探索してもらう。</a:t>
            </a:r>
          </a:p>
          <a:p>
            <a:pPr marL="285750" indent="-285750">
              <a:buFont typeface="Wingdings"/>
              <a:buChar char="Ø"/>
            </a:pPr>
            <a:r>
              <a:rPr lang="ja-JP" altLang="en-US" sz="2000" dirty="0">
                <a:latin typeface="Meiryo" charset="-128"/>
                <a:ea typeface="Meiryo" charset="-128"/>
                <a:cs typeface="Meiryo" charset="-128"/>
              </a:rPr>
              <a:t>その際、①他の物は検索しない②気になる商品があれば商品をタップして詳細やレビューを見ても構わないと伝える。</a:t>
            </a:r>
            <a:endParaRPr lang="ja-JP" sz="2000" dirty="0">
              <a:latin typeface="Meiryo" charset="-128"/>
              <a:ea typeface="Meiryo" charset="-128"/>
              <a:cs typeface="Meiryo" charset="-128"/>
            </a:endParaRPr>
          </a:p>
          <a:p>
            <a:pPr marL="285750" indent="-285750">
              <a:buFont typeface="Wingdings"/>
              <a:buChar char="Ø"/>
            </a:pPr>
            <a:r>
              <a:rPr lang="ja-JP" altLang="en-US" sz="2000" dirty="0">
                <a:latin typeface="Meiryo" charset="-128"/>
                <a:ea typeface="Meiryo" charset="-128"/>
                <a:cs typeface="Meiryo" charset="-128"/>
              </a:rPr>
              <a:t>無限スクロールとページネーションはそれぞれ違う人に操作してもらう。</a:t>
            </a:r>
            <a:r>
              <a:rPr lang="en-US" altLang="ja-JP" sz="2000" dirty="0">
                <a:latin typeface="Meiryo" charset="-128"/>
                <a:ea typeface="Meiryo" charset="-128"/>
                <a:cs typeface="Meiryo" charset="-128"/>
              </a:rPr>
              <a:t>(</a:t>
            </a:r>
            <a:r>
              <a:rPr lang="ja-JP" altLang="en-US" sz="2000" dirty="0">
                <a:latin typeface="Meiryo" charset="-128"/>
                <a:ea typeface="Meiryo" charset="-128"/>
                <a:cs typeface="Meiryo" charset="-128"/>
              </a:rPr>
              <a:t>既にどちらかのアンケートに協力してくれた人は対象外</a:t>
            </a:r>
            <a:r>
              <a:rPr lang="en-US" altLang="ja-JP" sz="2000" dirty="0">
                <a:latin typeface="Meiryo" charset="-128"/>
                <a:ea typeface="Meiryo" charset="-128"/>
                <a:cs typeface="Meiryo" charset="-128"/>
              </a:rPr>
              <a:t>)</a:t>
            </a:r>
            <a:endParaRPr lang="ja-JP" altLang="en-US" sz="2000" dirty="0">
              <a:latin typeface="Meiryo" charset="-128"/>
              <a:ea typeface="Meiryo" charset="-128"/>
              <a:cs typeface="Meiryo" charset="-128"/>
            </a:endParaRPr>
          </a:p>
          <a:p>
            <a:pPr marL="285750" indent="-285750">
              <a:buFont typeface="Wingdings"/>
              <a:buChar char="Ø"/>
            </a:pPr>
            <a:r>
              <a:rPr lang="ja-JP" altLang="en-US" sz="2000" dirty="0">
                <a:latin typeface="Meiryo" charset="-128"/>
                <a:ea typeface="Meiryo" charset="-128"/>
                <a:cs typeface="Meiryo" charset="-128"/>
              </a:rPr>
              <a:t>2分間終了したら紙媒体のアンケートに答えてもらう。</a:t>
            </a:r>
            <a:endParaRPr lang="ja-JP" altLang="en-US" dirty="0">
              <a:latin typeface="Meiryo" charset="-128"/>
              <a:ea typeface="Meiryo" charset="-128"/>
              <a:cs typeface="Meiryo" charset="-128"/>
            </a:endParaRPr>
          </a:p>
        </p:txBody>
      </p:sp>
      <p:sp>
        <p:nvSpPr>
          <p:cNvPr id="11" name="スライド番号プレースホルダー 10"/>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51</a:t>
            </a:fld>
            <a:endParaRPr lang="en-US" sz="2400" b="1" dirty="0">
              <a:solidFill>
                <a:schemeClr val="tx1"/>
              </a:solidFill>
              <a:latin typeface="Meiryo" charset="-128"/>
              <a:ea typeface="Meiryo" charset="-128"/>
              <a:cs typeface="Meiryo" charset="-128"/>
            </a:endParaRPr>
          </a:p>
        </p:txBody>
      </p:sp>
      <p:pic>
        <p:nvPicPr>
          <p:cNvPr id="12" name="図 11">
            <a:extLst>
              <a:ext uri="{FF2B5EF4-FFF2-40B4-BE49-F238E27FC236}">
                <a16:creationId xmlns:a16="http://schemas.microsoft.com/office/drawing/2014/main" id="{09437701-940D-433E-A2C5-181DB7061342}"/>
              </a:ext>
            </a:extLst>
          </p:cNvPr>
          <p:cNvPicPr>
            <a:picLocks noChangeAspect="1"/>
          </p:cNvPicPr>
          <p:nvPr/>
        </p:nvPicPr>
        <p:blipFill>
          <a:blip r:embed="rId2"/>
          <a:stretch>
            <a:fillRect/>
          </a:stretch>
        </p:blipFill>
        <p:spPr>
          <a:xfrm>
            <a:off x="1097280" y="1747169"/>
            <a:ext cx="4171950" cy="2133600"/>
          </a:xfrm>
          <a:prstGeom prst="rect">
            <a:avLst/>
          </a:prstGeom>
        </p:spPr>
      </p:pic>
      <p:pic>
        <p:nvPicPr>
          <p:cNvPr id="13" name="図 12">
            <a:extLst>
              <a:ext uri="{FF2B5EF4-FFF2-40B4-BE49-F238E27FC236}">
                <a16:creationId xmlns:a16="http://schemas.microsoft.com/office/drawing/2014/main" id="{717E0331-D216-4E20-B90B-80052BF9CEF5}"/>
              </a:ext>
            </a:extLst>
          </p:cNvPr>
          <p:cNvPicPr>
            <a:picLocks noChangeAspect="1"/>
          </p:cNvPicPr>
          <p:nvPr/>
        </p:nvPicPr>
        <p:blipFill>
          <a:blip r:embed="rId3"/>
          <a:stretch>
            <a:fillRect/>
          </a:stretch>
        </p:blipFill>
        <p:spPr>
          <a:xfrm>
            <a:off x="7364037" y="1723622"/>
            <a:ext cx="4171950" cy="2133600"/>
          </a:xfrm>
          <a:prstGeom prst="rect">
            <a:avLst/>
          </a:prstGeom>
        </p:spPr>
      </p:pic>
    </p:spTree>
    <p:extLst>
      <p:ext uri="{BB962C8B-B14F-4D97-AF65-F5344CB8AC3E}">
        <p14:creationId xmlns:p14="http://schemas.microsoft.com/office/powerpoint/2010/main" val="35520557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4DBC1-EC64-448E-9225-030B3BC40132}"/>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仮説１</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93B6CE0F-3DF0-4D08-937C-D79E79EA60E4}"/>
              </a:ext>
            </a:extLst>
          </p:cNvPr>
          <p:cNvSpPr txBox="1"/>
          <p:nvPr/>
        </p:nvSpPr>
        <p:spPr>
          <a:xfrm>
            <a:off x="776793" y="2788633"/>
            <a:ext cx="1069937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AutoNum type="arabicPlain"/>
            </a:pPr>
            <a:r>
              <a:rPr lang="ja-JP" altLang="en-US" sz="3200" dirty="0">
                <a:latin typeface="Meiryo" charset="-128"/>
                <a:ea typeface="Meiryo" charset="-128"/>
                <a:cs typeface="Meiryo" charset="-128"/>
              </a:rPr>
              <a:t>スマホ</a:t>
            </a:r>
            <a:r>
              <a:rPr lang="en-US" altLang="ja-JP" sz="3200" dirty="0">
                <a:latin typeface="Meiryo" charset="-128"/>
                <a:ea typeface="Meiryo" charset="-128"/>
                <a:cs typeface="Meiryo" charset="-128"/>
              </a:rPr>
              <a:t>EC</a:t>
            </a:r>
            <a:r>
              <a:rPr lang="ja-JP" altLang="en-US" sz="3200" dirty="0">
                <a:latin typeface="Meiryo" charset="-128"/>
                <a:ea typeface="Meiryo" charset="-128"/>
                <a:cs typeface="Meiryo" charset="-128"/>
              </a:rPr>
              <a:t>において、ページネーション表示よりも無限スクロール表示のほうが単位時間あたりで閲覧する商品数が多い。</a:t>
            </a:r>
            <a:endParaRPr lang="ja-JP" sz="2000"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52</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6612699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82490-6CF2-4ACC-8045-27D76DFD4D19}"/>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仮説１</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検証方法</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4F0CF269-335B-462D-90F3-6FDF9AFF008C}"/>
              </a:ext>
            </a:extLst>
          </p:cNvPr>
          <p:cNvSpPr txBox="1"/>
          <p:nvPr/>
        </p:nvSpPr>
        <p:spPr>
          <a:xfrm>
            <a:off x="216359" y="2541201"/>
            <a:ext cx="8229600"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Font typeface="+mj-lt"/>
              <a:buAutoNum type="arabicPeriod"/>
            </a:pPr>
            <a:r>
              <a:rPr lang="ja-JP" altLang="en-US" sz="3200" dirty="0">
                <a:latin typeface="Meiryo" charset="-128"/>
                <a:ea typeface="Meiryo" charset="-128"/>
                <a:cs typeface="Meiryo" charset="-128"/>
              </a:rPr>
              <a:t>操作中のスマートフォンを画面収録機能で録画し、一番進んでいた商品までを数える</a:t>
            </a:r>
            <a:endParaRPr lang="ja-JP" sz="3200" dirty="0">
              <a:latin typeface="Meiryo" charset="-128"/>
              <a:ea typeface="Meiryo" charset="-128"/>
              <a:cs typeface="Meiryo" charset="-128"/>
            </a:endParaRPr>
          </a:p>
          <a:p>
            <a:pPr marL="514350" indent="-514350">
              <a:buFont typeface="+mj-lt"/>
              <a:buAutoNum type="arabicPeriod"/>
            </a:pPr>
            <a:endParaRPr lang="en-US" altLang="ja-JP" sz="3200" dirty="0">
              <a:latin typeface="Meiryo" charset="-128"/>
              <a:ea typeface="Meiryo" charset="-128"/>
              <a:cs typeface="Meiryo" charset="-128"/>
            </a:endParaRPr>
          </a:p>
          <a:p>
            <a:pPr marL="514350" indent="-514350">
              <a:buFont typeface="+mj-lt"/>
              <a:buAutoNum type="arabicPeriod"/>
            </a:pPr>
            <a:r>
              <a:rPr lang="ja-JP" altLang="en-US" sz="3200" dirty="0">
                <a:latin typeface="Meiryo" charset="-128"/>
                <a:ea typeface="Meiryo" charset="-128"/>
                <a:cs typeface="Meiryo" charset="-128"/>
              </a:rPr>
              <a:t>一つ一つ数えた商品の個数をすべて足し、人数で割る</a:t>
            </a:r>
            <a:r>
              <a:rPr lang="en-US" altLang="ja-JP" sz="2400" dirty="0">
                <a:latin typeface="Meiryo" charset="-128"/>
                <a:ea typeface="Meiryo" charset="-128"/>
                <a:cs typeface="Meiryo" charset="-128"/>
              </a:rPr>
              <a:t>(</a:t>
            </a:r>
            <a:r>
              <a:rPr lang="ja-JP" altLang="en-US" sz="2400" dirty="0">
                <a:latin typeface="Meiryo" charset="-128"/>
                <a:ea typeface="Meiryo" charset="-128"/>
                <a:cs typeface="Meiryo" charset="-128"/>
              </a:rPr>
              <a:t>総閲覧商品数÷人数＝平均商品閲覧数</a:t>
            </a:r>
            <a:r>
              <a:rPr lang="en-US" altLang="ja-JP" sz="2400" dirty="0">
                <a:latin typeface="Meiryo" charset="-128"/>
                <a:ea typeface="Meiryo" charset="-128"/>
                <a:cs typeface="Meiryo" charset="-128"/>
              </a:rPr>
              <a:t>)</a:t>
            </a:r>
            <a:endParaRPr lang="ja-JP" altLang="en-US" sz="2400" dirty="0">
              <a:latin typeface="Meiryo" charset="-128"/>
              <a:ea typeface="Meiryo" charset="-128"/>
              <a:cs typeface="Meiryo" charset="-128"/>
            </a:endParaRPr>
          </a:p>
        </p:txBody>
      </p:sp>
      <p:sp>
        <p:nvSpPr>
          <p:cNvPr id="6" name="Arrow: Left 5">
            <a:extLst>
              <a:ext uri="{FF2B5EF4-FFF2-40B4-BE49-F238E27FC236}">
                <a16:creationId xmlns:a16="http://schemas.microsoft.com/office/drawing/2014/main" id="{108DE625-9AA7-490D-A7EB-3D8ED14B8A18}"/>
              </a:ext>
            </a:extLst>
          </p:cNvPr>
          <p:cNvSpPr/>
          <p:nvPr/>
        </p:nvSpPr>
        <p:spPr>
          <a:xfrm>
            <a:off x="11212483" y="5602972"/>
            <a:ext cx="425823" cy="4818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53</a:t>
            </a:fld>
            <a:endParaRPr lang="en-US" sz="2400" b="1" dirty="0">
              <a:solidFill>
                <a:schemeClr val="tx1"/>
              </a:solidFill>
              <a:latin typeface="Meiryo" charset="-128"/>
              <a:ea typeface="Meiryo" charset="-128"/>
              <a:cs typeface="Meiryo" charset="-128"/>
            </a:endParaRPr>
          </a:p>
        </p:txBody>
      </p:sp>
      <p:pic>
        <p:nvPicPr>
          <p:cNvPr id="7" name="図 6">
            <a:extLst>
              <a:ext uri="{FF2B5EF4-FFF2-40B4-BE49-F238E27FC236}">
                <a16:creationId xmlns:a16="http://schemas.microsoft.com/office/drawing/2014/main" id="{20624406-D63F-463C-B507-2AA7D6433549}"/>
              </a:ext>
            </a:extLst>
          </p:cNvPr>
          <p:cNvPicPr>
            <a:picLocks noChangeAspect="1"/>
          </p:cNvPicPr>
          <p:nvPr/>
        </p:nvPicPr>
        <p:blipFill>
          <a:blip r:embed="rId2"/>
          <a:stretch>
            <a:fillRect/>
          </a:stretch>
        </p:blipFill>
        <p:spPr>
          <a:xfrm>
            <a:off x="8445959" y="1737360"/>
            <a:ext cx="2647950" cy="4448175"/>
          </a:xfrm>
          <a:prstGeom prst="rect">
            <a:avLst/>
          </a:prstGeom>
        </p:spPr>
      </p:pic>
    </p:spTree>
    <p:extLst>
      <p:ext uri="{BB962C8B-B14F-4D97-AF65-F5344CB8AC3E}">
        <p14:creationId xmlns:p14="http://schemas.microsoft.com/office/powerpoint/2010/main" val="37597428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27EAA2-9A3A-44E7-B056-23D801072473}"/>
              </a:ext>
            </a:extLst>
          </p:cNvPr>
          <p:cNvSpPr>
            <a:spLocks noGrp="1"/>
          </p:cNvSpPr>
          <p:nvPr>
            <p:ph type="title"/>
          </p:nvPr>
        </p:nvSpPr>
        <p:spPr/>
        <p:txBody>
          <a:bodyPr>
            <a:normAutofit/>
          </a:bodyPr>
          <a:lstStyle/>
          <a:p>
            <a:r>
              <a:rPr kumimoji="1" lang="ja-JP" altLang="en-US" sz="4000" b="1" dirty="0">
                <a:solidFill>
                  <a:schemeClr val="tx1"/>
                </a:solidFill>
                <a:latin typeface="Meiryo" charset="-128"/>
                <a:ea typeface="Meiryo" charset="-128"/>
                <a:cs typeface="Meiryo" charset="-128"/>
              </a:rPr>
              <a:t>仮説１</a:t>
            </a:r>
            <a:r>
              <a:rPr kumimoji="1" lang="en-US" altLang="ja-JP" sz="4000" b="1" dirty="0">
                <a:solidFill>
                  <a:schemeClr val="tx1"/>
                </a:solidFill>
                <a:latin typeface="Meiryo" charset="-128"/>
                <a:ea typeface="Meiryo" charset="-128"/>
                <a:cs typeface="Meiryo" charset="-128"/>
              </a:rPr>
              <a:t> </a:t>
            </a:r>
            <a:r>
              <a:rPr kumimoji="1" lang="ja-JP" altLang="en-US" sz="4000" b="1" dirty="0">
                <a:solidFill>
                  <a:schemeClr val="tx1"/>
                </a:solidFill>
                <a:latin typeface="Meiryo" charset="-128"/>
                <a:ea typeface="Meiryo" charset="-128"/>
                <a:cs typeface="Meiryo" charset="-128"/>
              </a:rPr>
              <a:t>調査方法</a:t>
            </a:r>
            <a:endParaRPr kumimoji="1" lang="en-US" sz="4000" b="1" dirty="0">
              <a:solidFill>
                <a:schemeClr val="tx1"/>
              </a:solidFill>
              <a:latin typeface="Meiryo" charset="-128"/>
              <a:ea typeface="Meiryo" charset="-128"/>
              <a:cs typeface="Meiryo"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7022650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FE0A4-607D-44C1-8041-5F68C6CEAE48}"/>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仮説１</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p>
        </p:txBody>
      </p:sp>
      <p:pic>
        <p:nvPicPr>
          <p:cNvPr id="3" name="Picture 3">
            <a:extLst>
              <a:ext uri="{FF2B5EF4-FFF2-40B4-BE49-F238E27FC236}">
                <a16:creationId xmlns:a16="http://schemas.microsoft.com/office/drawing/2014/main" id="{BC7A3500-24FE-401A-A33B-DE5D5729676A}"/>
              </a:ext>
            </a:extLst>
          </p:cNvPr>
          <p:cNvPicPr>
            <a:picLocks noChangeAspect="1"/>
          </p:cNvPicPr>
          <p:nvPr/>
        </p:nvPicPr>
        <p:blipFill>
          <a:blip r:embed="rId2"/>
          <a:stretch>
            <a:fillRect/>
          </a:stretch>
        </p:blipFill>
        <p:spPr>
          <a:xfrm>
            <a:off x="1097280" y="1819458"/>
            <a:ext cx="10058400" cy="1606608"/>
          </a:xfrm>
          <a:prstGeom prst="rect">
            <a:avLst/>
          </a:prstGeom>
        </p:spPr>
      </p:pic>
      <p:pic>
        <p:nvPicPr>
          <p:cNvPr id="5" name="Picture 5">
            <a:extLst>
              <a:ext uri="{FF2B5EF4-FFF2-40B4-BE49-F238E27FC236}">
                <a16:creationId xmlns:a16="http://schemas.microsoft.com/office/drawing/2014/main" id="{94FC2FAD-B252-43AB-A9A6-7FFC687FFA73}"/>
              </a:ext>
            </a:extLst>
          </p:cNvPr>
          <p:cNvPicPr>
            <a:picLocks noChangeAspect="1"/>
          </p:cNvPicPr>
          <p:nvPr/>
        </p:nvPicPr>
        <p:blipFill>
          <a:blip r:embed="rId3"/>
          <a:stretch>
            <a:fillRect/>
          </a:stretch>
        </p:blipFill>
        <p:spPr>
          <a:xfrm>
            <a:off x="1097280" y="3426066"/>
            <a:ext cx="10058399" cy="2090163"/>
          </a:xfrm>
          <a:prstGeom prst="rect">
            <a:avLst/>
          </a:prstGeom>
        </p:spPr>
      </p:pic>
      <p:sp>
        <p:nvSpPr>
          <p:cNvPr id="8" name="Oval 7">
            <a:extLst>
              <a:ext uri="{FF2B5EF4-FFF2-40B4-BE49-F238E27FC236}">
                <a16:creationId xmlns:a16="http://schemas.microsoft.com/office/drawing/2014/main" id="{D96B2D78-829B-45F7-9D2B-69327485CB10}"/>
              </a:ext>
            </a:extLst>
          </p:cNvPr>
          <p:cNvSpPr/>
          <p:nvPr/>
        </p:nvSpPr>
        <p:spPr>
          <a:xfrm>
            <a:off x="6196853" y="2421640"/>
            <a:ext cx="1467970" cy="91888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D51E652-047B-4D2C-8419-32650FEB9DE4}"/>
              </a:ext>
            </a:extLst>
          </p:cNvPr>
          <p:cNvSpPr/>
          <p:nvPr/>
        </p:nvSpPr>
        <p:spPr>
          <a:xfrm>
            <a:off x="6544235" y="4819396"/>
            <a:ext cx="773206" cy="28014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10" name="Straight Arrow Connector 9">
            <a:extLst>
              <a:ext uri="{FF2B5EF4-FFF2-40B4-BE49-F238E27FC236}">
                <a16:creationId xmlns:a16="http://schemas.microsoft.com/office/drawing/2014/main" id="{C99A2D06-5928-4C1A-B022-67E89C3458D4}"/>
              </a:ext>
            </a:extLst>
          </p:cNvPr>
          <p:cNvCxnSpPr/>
          <p:nvPr/>
        </p:nvCxnSpPr>
        <p:spPr>
          <a:xfrm>
            <a:off x="7272057" y="5053293"/>
            <a:ext cx="526677" cy="549088"/>
          </a:xfrm>
          <a:prstGeom prst="straightConnector1">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67C527E-895D-4A52-A843-D8CC562C3078}"/>
              </a:ext>
            </a:extLst>
          </p:cNvPr>
          <p:cNvSpPr txBox="1"/>
          <p:nvPr/>
        </p:nvSpPr>
        <p:spPr>
          <a:xfrm>
            <a:off x="5891157" y="5601773"/>
            <a:ext cx="5264522"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有意確率は</a:t>
            </a:r>
            <a:r>
              <a:rPr lang="en-US" altLang="ja-JP" sz="2800" dirty="0">
                <a:latin typeface="Meiryo" charset="-128"/>
                <a:ea typeface="Meiryo" charset="-128"/>
                <a:cs typeface="Meiryo" charset="-128"/>
              </a:rPr>
              <a:t>4</a:t>
            </a:r>
            <a:r>
              <a:rPr lang="ja-JP" altLang="en-US" sz="2800" dirty="0">
                <a:latin typeface="Meiryo" charset="-128"/>
                <a:ea typeface="Meiryo" charset="-128"/>
                <a:cs typeface="Meiryo" charset="-128"/>
              </a:rPr>
              <a:t>％で</a:t>
            </a:r>
            <a:r>
              <a:rPr lang="ja-JP" altLang="en-US" sz="2800" b="1" u="sng" dirty="0">
                <a:solidFill>
                  <a:srgbClr val="FF0000"/>
                </a:solidFill>
                <a:latin typeface="Meiryo" charset="-128"/>
                <a:ea typeface="Meiryo" charset="-128"/>
                <a:cs typeface="Meiryo" charset="-128"/>
              </a:rPr>
              <a:t>支持</a:t>
            </a:r>
            <a:r>
              <a:rPr lang="ja-JP" altLang="en-US" sz="2800" dirty="0">
                <a:latin typeface="Meiryo" charset="-128"/>
                <a:ea typeface="Meiryo" charset="-128"/>
                <a:cs typeface="Meiryo" charset="-128"/>
              </a:rPr>
              <a:t>された</a:t>
            </a:r>
            <a:endParaRPr lang="en-US" sz="28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4158901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38104-336C-45DB-BAC9-79D7B77903E4}"/>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仮説１</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endParaRPr kumimoji="1" lang="en-US" sz="4000" b="1" dirty="0">
              <a:solidFill>
                <a:schemeClr val="tx1"/>
              </a:solidFill>
              <a:latin typeface="Meiryo" charset="-128"/>
              <a:ea typeface="Meiryo" charset="-128"/>
              <a:cs typeface="Meiryo" charset="-128"/>
            </a:endParaRPr>
          </a:p>
        </p:txBody>
      </p:sp>
      <p:pic>
        <p:nvPicPr>
          <p:cNvPr id="3" name="Picture 3">
            <a:extLst>
              <a:ext uri="{FF2B5EF4-FFF2-40B4-BE49-F238E27FC236}">
                <a16:creationId xmlns:a16="http://schemas.microsoft.com/office/drawing/2014/main" id="{5EBE54D4-82C6-46B3-99E8-06D4B4AD6FB0}"/>
              </a:ext>
            </a:extLst>
          </p:cNvPr>
          <p:cNvPicPr>
            <a:picLocks noChangeAspect="1"/>
          </p:cNvPicPr>
          <p:nvPr/>
        </p:nvPicPr>
        <p:blipFill>
          <a:blip r:embed="rId2"/>
          <a:stretch>
            <a:fillRect/>
          </a:stretch>
        </p:blipFill>
        <p:spPr>
          <a:xfrm>
            <a:off x="1097280" y="2034974"/>
            <a:ext cx="6639682" cy="4290696"/>
          </a:xfrm>
          <a:prstGeom prst="rect">
            <a:avLst/>
          </a:prstGeom>
        </p:spPr>
      </p:pic>
      <p:sp>
        <p:nvSpPr>
          <p:cNvPr id="6" name="Explosion: 8 Points 5">
            <a:extLst>
              <a:ext uri="{FF2B5EF4-FFF2-40B4-BE49-F238E27FC236}">
                <a16:creationId xmlns:a16="http://schemas.microsoft.com/office/drawing/2014/main" id="{16E038A3-D625-40EF-ADA1-0071FAADF22D}"/>
              </a:ext>
            </a:extLst>
          </p:cNvPr>
          <p:cNvSpPr/>
          <p:nvPr/>
        </p:nvSpPr>
        <p:spPr>
          <a:xfrm>
            <a:off x="3760811" y="3064989"/>
            <a:ext cx="1860176" cy="1770529"/>
          </a:xfrm>
          <a:prstGeom prst="irregularSeal1">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864645A-0000-4523-919D-444A0051C7C5}"/>
              </a:ext>
            </a:extLst>
          </p:cNvPr>
          <p:cNvSpPr txBox="1"/>
          <p:nvPr/>
        </p:nvSpPr>
        <p:spPr>
          <a:xfrm>
            <a:off x="4041476" y="3598297"/>
            <a:ext cx="1298846"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latin typeface="Meiryo" charset="-128"/>
                <a:ea typeface="Meiryo" charset="-128"/>
                <a:cs typeface="Meiryo" charset="-128"/>
              </a:rPr>
              <a:t>1.3</a:t>
            </a:r>
            <a:r>
              <a:rPr lang="ja-JP" altLang="en-US" sz="3200" b="1" dirty="0">
                <a:latin typeface="Meiryo" charset="-128"/>
                <a:ea typeface="Meiryo" charset="-128"/>
                <a:cs typeface="Meiryo" charset="-128"/>
              </a:rPr>
              <a:t>倍</a:t>
            </a:r>
            <a:endParaRPr lang="en-US" sz="3200" b="1" dirty="0">
              <a:latin typeface="Meiryo" charset="-128"/>
              <a:ea typeface="Meiryo" charset="-128"/>
              <a:cs typeface="Meiryo" charset="-128"/>
            </a:endParaRPr>
          </a:p>
        </p:txBody>
      </p:sp>
      <p:sp>
        <p:nvSpPr>
          <p:cNvPr id="8" name="TextBox 7">
            <a:extLst>
              <a:ext uri="{FF2B5EF4-FFF2-40B4-BE49-F238E27FC236}">
                <a16:creationId xmlns:a16="http://schemas.microsoft.com/office/drawing/2014/main" id="{92F7028E-D1E1-4E91-AC0E-7F7845ECAA4A}"/>
              </a:ext>
            </a:extLst>
          </p:cNvPr>
          <p:cNvSpPr txBox="1"/>
          <p:nvPr/>
        </p:nvSpPr>
        <p:spPr>
          <a:xfrm>
            <a:off x="7671545" y="3042312"/>
            <a:ext cx="4520455"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2800" dirty="0">
                <a:latin typeface="Meiryo" charset="-128"/>
                <a:ea typeface="Meiryo" charset="-128"/>
                <a:cs typeface="Meiryo" charset="-128"/>
              </a:rPr>
              <a:t>10</a:t>
            </a:r>
            <a:r>
              <a:rPr lang="ja-JP" altLang="en-US" sz="2800" dirty="0">
                <a:latin typeface="Meiryo" charset="-128"/>
                <a:ea typeface="Meiryo" charset="-128"/>
                <a:cs typeface="Meiryo" charset="-128"/>
              </a:rPr>
              <a:t>秒当たりの閲覧数はページネーションが</a:t>
            </a:r>
            <a:r>
              <a:rPr lang="ja-JP" altLang="en-US" sz="2800" b="1" u="sng" dirty="0">
                <a:latin typeface="Meiryo" charset="-128"/>
                <a:ea typeface="Meiryo" charset="-128"/>
                <a:cs typeface="Meiryo" charset="-128"/>
              </a:rPr>
              <a:t>約</a:t>
            </a:r>
            <a:r>
              <a:rPr lang="en-US" altLang="ja-JP" sz="2800" b="1" u="sng" dirty="0">
                <a:latin typeface="Meiryo" charset="-128"/>
                <a:ea typeface="Meiryo" charset="-128"/>
                <a:cs typeface="Meiryo" charset="-128"/>
              </a:rPr>
              <a:t>6</a:t>
            </a:r>
            <a:r>
              <a:rPr lang="ja-JP" altLang="en-US" sz="2800" b="1" u="sng" dirty="0">
                <a:latin typeface="Meiryo" charset="-128"/>
                <a:ea typeface="Meiryo" charset="-128"/>
                <a:cs typeface="Meiryo" charset="-128"/>
              </a:rPr>
              <a:t>個</a:t>
            </a:r>
            <a:r>
              <a:rPr lang="ja-JP" altLang="en-US" sz="2800" dirty="0">
                <a:latin typeface="Meiryo" charset="-128"/>
                <a:ea typeface="Meiryo" charset="-128"/>
                <a:cs typeface="Meiryo" charset="-128"/>
              </a:rPr>
              <a:t>に対して、無限スクロールは</a:t>
            </a:r>
            <a:r>
              <a:rPr lang="ja-JP" altLang="en-US" sz="2800" b="1" u="sng" dirty="0">
                <a:latin typeface="Meiryo" charset="-128"/>
                <a:ea typeface="Meiryo" charset="-128"/>
                <a:cs typeface="Meiryo" charset="-128"/>
              </a:rPr>
              <a:t>約</a:t>
            </a:r>
            <a:r>
              <a:rPr lang="en-US" altLang="ja-JP" sz="2800" b="1" u="sng" dirty="0">
                <a:latin typeface="Meiryo" charset="-128"/>
                <a:ea typeface="Meiryo" charset="-128"/>
                <a:cs typeface="Meiryo" charset="-128"/>
              </a:rPr>
              <a:t>8</a:t>
            </a:r>
            <a:r>
              <a:rPr lang="ja-JP" altLang="en-US" sz="2800" b="1" u="sng" dirty="0">
                <a:latin typeface="Meiryo" charset="-128"/>
                <a:ea typeface="Meiryo" charset="-128"/>
                <a:cs typeface="Meiryo" charset="-128"/>
              </a:rPr>
              <a:t>個</a:t>
            </a:r>
            <a:r>
              <a:rPr lang="ja-JP" altLang="en-US" sz="2800" dirty="0">
                <a:latin typeface="Meiryo" charset="-128"/>
                <a:ea typeface="Meiryo" charset="-128"/>
                <a:cs typeface="Meiryo" charset="-128"/>
              </a:rPr>
              <a:t>閲覧できる。</a:t>
            </a:r>
            <a:endParaRPr lang="ja-JP" sz="2800" dirty="0">
              <a:latin typeface="Meiryo" charset="-128"/>
              <a:ea typeface="Meiryo" charset="-128"/>
              <a:cs typeface="Meiryo" charset="-128"/>
            </a:endParaRPr>
          </a:p>
        </p:txBody>
      </p:sp>
      <p:sp>
        <p:nvSpPr>
          <p:cNvPr id="4" name="TextBox 3">
            <a:extLst>
              <a:ext uri="{FF2B5EF4-FFF2-40B4-BE49-F238E27FC236}">
                <a16:creationId xmlns:a16="http://schemas.microsoft.com/office/drawing/2014/main" id="{E9B11D36-726B-42E7-9C68-C1F88A1F164E}"/>
              </a:ext>
            </a:extLst>
          </p:cNvPr>
          <p:cNvSpPr txBox="1"/>
          <p:nvPr/>
        </p:nvSpPr>
        <p:spPr>
          <a:xfrm>
            <a:off x="1097280" y="1821443"/>
            <a:ext cx="1317925"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u="sng" dirty="0">
                <a:latin typeface="Meiryo" charset="-128"/>
                <a:ea typeface="Meiryo" charset="-128"/>
                <a:cs typeface="Meiryo" charset="-128"/>
              </a:rPr>
              <a:t>平均値</a:t>
            </a:r>
            <a:endParaRPr lang="en-US" sz="2800" u="sng" dirty="0">
              <a:latin typeface="Meiryo" charset="-128"/>
              <a:ea typeface="Meiryo" charset="-128"/>
              <a:cs typeface="Meiryo"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6577794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10808-A9E7-48C4-8DF6-3C231835FE65}"/>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6A3CCA42-79FA-4D82-B64E-D2A086585366}"/>
              </a:ext>
            </a:extLst>
          </p:cNvPr>
          <p:cNvSpPr txBox="1"/>
          <p:nvPr/>
        </p:nvSpPr>
        <p:spPr>
          <a:xfrm>
            <a:off x="1097280" y="2973298"/>
            <a:ext cx="10058399"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742950" indent="-742950">
              <a:buAutoNum type="arabicPlain" startAt="2"/>
            </a:pPr>
            <a:r>
              <a:rPr lang="ja-JP" altLang="en-US" sz="3600" dirty="0">
                <a:latin typeface="Meiryo" charset="-128"/>
                <a:ea typeface="Meiryo" charset="-128"/>
                <a:cs typeface="Meiryo" charset="-128"/>
              </a:rPr>
              <a:t>ページネーションより無限スクロールの</a:t>
            </a:r>
            <a:r>
              <a:rPr lang="ja-JP" altLang="en-US" sz="3600">
                <a:latin typeface="Meiryo" charset="-128"/>
                <a:ea typeface="Meiryo" charset="-128"/>
                <a:cs typeface="Meiryo" charset="-128"/>
              </a:rPr>
              <a:t>方が操作が面倒くさい</a:t>
            </a:r>
            <a:r>
              <a:rPr lang="ja-JP" altLang="en-US" sz="3600" dirty="0">
                <a:latin typeface="Meiryo" charset="-128"/>
                <a:ea typeface="Meiryo" charset="-128"/>
                <a:cs typeface="Meiryo" charset="-128"/>
              </a:rPr>
              <a:t>と感じにくい</a:t>
            </a:r>
            <a:endParaRPr lang="ja-JP" sz="36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57</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6851073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F8295-9924-463D-9994-76A34F03FC6C}"/>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検証方法</a:t>
            </a:r>
            <a:endParaRPr kumimoji="1" lang="ja-JP" altLang="en-US" sz="4000" b="1" dirty="0">
              <a:solidFill>
                <a:schemeClr val="tx1"/>
              </a:solidFill>
              <a:latin typeface="Meiryo" charset="-128"/>
              <a:ea typeface="Meiryo" charset="-128"/>
              <a:cs typeface="Meiryo" charset="-128"/>
            </a:endParaRPr>
          </a:p>
        </p:txBody>
      </p:sp>
      <p:pic>
        <p:nvPicPr>
          <p:cNvPr id="3" name="Picture 3">
            <a:extLst>
              <a:ext uri="{FF2B5EF4-FFF2-40B4-BE49-F238E27FC236}">
                <a16:creationId xmlns:a16="http://schemas.microsoft.com/office/drawing/2014/main" id="{5343A8E1-3A6D-4488-99A6-D8E1B9C4BD1D}"/>
              </a:ext>
            </a:extLst>
          </p:cNvPr>
          <p:cNvPicPr>
            <a:picLocks noChangeAspect="1"/>
          </p:cNvPicPr>
          <p:nvPr/>
        </p:nvPicPr>
        <p:blipFill>
          <a:blip r:embed="rId2"/>
          <a:stretch>
            <a:fillRect/>
          </a:stretch>
        </p:blipFill>
        <p:spPr>
          <a:xfrm>
            <a:off x="1097280" y="2244169"/>
            <a:ext cx="10058400" cy="1349924"/>
          </a:xfrm>
          <a:prstGeom prst="rect">
            <a:avLst/>
          </a:prstGeom>
        </p:spPr>
      </p:pic>
      <p:sp>
        <p:nvSpPr>
          <p:cNvPr id="6" name="TextBox 5">
            <a:extLst>
              <a:ext uri="{FF2B5EF4-FFF2-40B4-BE49-F238E27FC236}">
                <a16:creationId xmlns:a16="http://schemas.microsoft.com/office/drawing/2014/main" id="{A6787458-35B7-4E6F-8555-1DEBBE6A15E8}"/>
              </a:ext>
            </a:extLst>
          </p:cNvPr>
          <p:cNvSpPr txBox="1"/>
          <p:nvPr/>
        </p:nvSpPr>
        <p:spPr>
          <a:xfrm>
            <a:off x="1097280" y="4264958"/>
            <a:ext cx="100584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dirty="0">
                <a:latin typeface="Meiryo" charset="-128"/>
                <a:ea typeface="Meiryo" charset="-128"/>
                <a:cs typeface="Meiryo" charset="-128"/>
              </a:rPr>
              <a:t>回答の項目を</a:t>
            </a:r>
            <a:r>
              <a:rPr lang="en-US" altLang="ja-JP" sz="2400" dirty="0">
                <a:latin typeface="Meiryo" charset="-128"/>
                <a:ea typeface="Meiryo" charset="-128"/>
                <a:cs typeface="Meiryo" charset="-128"/>
              </a:rPr>
              <a:t>1.</a:t>
            </a:r>
            <a:r>
              <a:rPr lang="ja-JP" altLang="en-US" sz="2400" dirty="0">
                <a:latin typeface="Meiryo" charset="-128"/>
                <a:ea typeface="Meiryo" charset="-128"/>
                <a:cs typeface="Meiryo" charset="-128"/>
              </a:rPr>
              <a:t>全くなかった～</a:t>
            </a:r>
            <a:r>
              <a:rPr lang="en-US" altLang="ja-JP" sz="2400" dirty="0">
                <a:latin typeface="Meiryo" charset="-128"/>
                <a:ea typeface="Meiryo" charset="-128"/>
                <a:cs typeface="Meiryo" charset="-128"/>
              </a:rPr>
              <a:t>6.</a:t>
            </a:r>
            <a:r>
              <a:rPr lang="ja-JP" altLang="en-US" sz="2400" dirty="0">
                <a:latin typeface="Meiryo" charset="-128"/>
                <a:ea typeface="Meiryo" charset="-128"/>
                <a:cs typeface="Meiryo" charset="-128"/>
              </a:rPr>
              <a:t>かなりあったの</a:t>
            </a:r>
            <a:r>
              <a:rPr lang="en-US" altLang="ja-JP" sz="2400" dirty="0">
                <a:latin typeface="Meiryo" charset="-128"/>
                <a:ea typeface="Meiryo" charset="-128"/>
                <a:cs typeface="Meiryo" charset="-128"/>
              </a:rPr>
              <a:t>6</a:t>
            </a:r>
            <a:r>
              <a:rPr lang="ja-JP" altLang="en-US" sz="2400" dirty="0">
                <a:latin typeface="Meiryo" charset="-128"/>
                <a:ea typeface="Meiryo" charset="-128"/>
                <a:cs typeface="Meiryo" charset="-128"/>
              </a:rPr>
              <a:t>段階の尺度で被験者が最も近いと感じた一つに丸をつけてもらう。</a:t>
            </a:r>
            <a:endParaRPr lang="ja-JP" sz="2400" dirty="0">
              <a:latin typeface="Meiryo" charset="-128"/>
              <a:ea typeface="Meiryo" charset="-128"/>
              <a:cs typeface="Meiryo" charset="-128"/>
            </a:endParaRPr>
          </a:p>
          <a:p>
            <a:r>
              <a:rPr lang="ja-JP" altLang="en-US" sz="2400" dirty="0">
                <a:latin typeface="Meiryo" charset="-128"/>
                <a:ea typeface="Meiryo" charset="-128"/>
                <a:cs typeface="Meiryo" charset="-128"/>
              </a:rPr>
              <a:t>数値が高ければユーザーが表示により操作を面倒くさいと感じる度合が高いと見る。</a:t>
            </a: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58</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6470544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45805-A39E-4581-A618-5BC808A68643}"/>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endParaRPr kumimoji="1" lang="en-US" sz="4000" b="1" dirty="0">
              <a:solidFill>
                <a:schemeClr val="tx1"/>
              </a:solidFill>
              <a:latin typeface="Meiryo" charset="-128"/>
              <a:ea typeface="Meiryo" charset="-128"/>
              <a:cs typeface="Meiryo" charset="-128"/>
            </a:endParaRPr>
          </a:p>
        </p:txBody>
      </p:sp>
      <p:pic>
        <p:nvPicPr>
          <p:cNvPr id="5" name="Picture 5">
            <a:extLst>
              <a:ext uri="{FF2B5EF4-FFF2-40B4-BE49-F238E27FC236}">
                <a16:creationId xmlns:a16="http://schemas.microsoft.com/office/drawing/2014/main" id="{58C39694-5DD7-47F1-AD97-B2848B5D801C}"/>
              </a:ext>
            </a:extLst>
          </p:cNvPr>
          <p:cNvPicPr>
            <a:picLocks noChangeAspect="1"/>
          </p:cNvPicPr>
          <p:nvPr/>
        </p:nvPicPr>
        <p:blipFill rotWithShape="1">
          <a:blip r:embed="rId2"/>
          <a:srcRect l="685" t="629" r="4925" b="79664"/>
          <a:stretch/>
        </p:blipFill>
        <p:spPr>
          <a:xfrm>
            <a:off x="1333500" y="3695346"/>
            <a:ext cx="9708860" cy="1052172"/>
          </a:xfrm>
          <a:prstGeom prst="rect">
            <a:avLst/>
          </a:prstGeom>
        </p:spPr>
      </p:pic>
      <p:pic>
        <p:nvPicPr>
          <p:cNvPr id="7" name="Picture 7">
            <a:extLst>
              <a:ext uri="{FF2B5EF4-FFF2-40B4-BE49-F238E27FC236}">
                <a16:creationId xmlns:a16="http://schemas.microsoft.com/office/drawing/2014/main" id="{FE29F381-CB39-457A-B5D6-025D10679E9D}"/>
              </a:ext>
            </a:extLst>
          </p:cNvPr>
          <p:cNvPicPr>
            <a:picLocks noChangeAspect="1"/>
          </p:cNvPicPr>
          <p:nvPr/>
        </p:nvPicPr>
        <p:blipFill rotWithShape="1">
          <a:blip r:embed="rId3"/>
          <a:srcRect l="-108" t="33136" r="-1394" b="60158"/>
          <a:stretch/>
        </p:blipFill>
        <p:spPr>
          <a:xfrm>
            <a:off x="1183343" y="2683446"/>
            <a:ext cx="10384688" cy="571560"/>
          </a:xfrm>
          <a:prstGeom prst="rect">
            <a:avLst/>
          </a:prstGeom>
        </p:spPr>
      </p:pic>
      <p:sp>
        <p:nvSpPr>
          <p:cNvPr id="9" name="TextBox 8">
            <a:extLst>
              <a:ext uri="{FF2B5EF4-FFF2-40B4-BE49-F238E27FC236}">
                <a16:creationId xmlns:a16="http://schemas.microsoft.com/office/drawing/2014/main" id="{94F5DF90-7C08-4CA4-9667-CCD7D0D1ECFD}"/>
              </a:ext>
            </a:extLst>
          </p:cNvPr>
          <p:cNvSpPr txBox="1"/>
          <p:nvPr/>
        </p:nvSpPr>
        <p:spPr>
          <a:xfrm>
            <a:off x="5228665" y="205740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400" b="1">
                <a:ea typeface="ＭＳ Ｐゴシック"/>
                <a:cs typeface="Calibri"/>
              </a:rPr>
              <a:t>グループ統計量</a:t>
            </a:r>
            <a:endParaRPr lang="en-US" sz="1400" b="1">
              <a:cs typeface="Calibri"/>
            </a:endParaRPr>
          </a:p>
        </p:txBody>
      </p:sp>
      <p:sp>
        <p:nvSpPr>
          <p:cNvPr id="4" name="TextBox 3">
            <a:extLst>
              <a:ext uri="{FF2B5EF4-FFF2-40B4-BE49-F238E27FC236}">
                <a16:creationId xmlns:a16="http://schemas.microsoft.com/office/drawing/2014/main" id="{03EDDDB6-CCB4-4A47-B4E1-140844EA4ECB}"/>
              </a:ext>
            </a:extLst>
          </p:cNvPr>
          <p:cNvSpPr txBox="1"/>
          <p:nvPr/>
        </p:nvSpPr>
        <p:spPr>
          <a:xfrm>
            <a:off x="7425017" y="243840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400" b="1">
                <a:ea typeface="ＭＳ Ｐゴシック"/>
                <a:cs typeface="Calibri"/>
              </a:rPr>
              <a:t>平均値</a:t>
            </a:r>
            <a:endParaRPr lang="en-US" sz="1400" b="1">
              <a:ea typeface="ＭＳ Ｐゴシック"/>
              <a:cs typeface="Calibri"/>
            </a:endParaRPr>
          </a:p>
        </p:txBody>
      </p:sp>
      <p:sp>
        <p:nvSpPr>
          <p:cNvPr id="6" name="TextBox 5">
            <a:extLst>
              <a:ext uri="{FF2B5EF4-FFF2-40B4-BE49-F238E27FC236}">
                <a16:creationId xmlns:a16="http://schemas.microsoft.com/office/drawing/2014/main" id="{EDB1872B-17D0-4B9C-B137-C6B20D8BB4C1}"/>
              </a:ext>
            </a:extLst>
          </p:cNvPr>
          <p:cNvSpPr txBox="1"/>
          <p:nvPr/>
        </p:nvSpPr>
        <p:spPr>
          <a:xfrm>
            <a:off x="6368864" y="2435599"/>
            <a:ext cx="46840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cs typeface="Calibri"/>
              </a:rPr>
              <a:t>N</a:t>
            </a:r>
          </a:p>
        </p:txBody>
      </p:sp>
      <p:sp>
        <p:nvSpPr>
          <p:cNvPr id="8" name="TextBox 7">
            <a:extLst>
              <a:ext uri="{FF2B5EF4-FFF2-40B4-BE49-F238E27FC236}">
                <a16:creationId xmlns:a16="http://schemas.microsoft.com/office/drawing/2014/main" id="{403F47F5-D48B-4F43-932C-28B58E2DDF47}"/>
              </a:ext>
            </a:extLst>
          </p:cNvPr>
          <p:cNvSpPr txBox="1"/>
          <p:nvPr/>
        </p:nvSpPr>
        <p:spPr>
          <a:xfrm>
            <a:off x="8422341" y="243840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b="1">
                <a:ea typeface="ＭＳ Ｐゴシック"/>
                <a:cs typeface="Calibri"/>
              </a:rPr>
              <a:t>標準偏差　　　平均値の標準誤差</a:t>
            </a:r>
          </a:p>
        </p:txBody>
      </p:sp>
      <p:sp>
        <p:nvSpPr>
          <p:cNvPr id="10" name="Oval 9">
            <a:extLst>
              <a:ext uri="{FF2B5EF4-FFF2-40B4-BE49-F238E27FC236}">
                <a16:creationId xmlns:a16="http://schemas.microsoft.com/office/drawing/2014/main" id="{874E55E2-B71C-4C33-B6D2-CA57CAE38D27}"/>
              </a:ext>
            </a:extLst>
          </p:cNvPr>
          <p:cNvSpPr/>
          <p:nvPr/>
        </p:nvSpPr>
        <p:spPr>
          <a:xfrm>
            <a:off x="7410731" y="2688151"/>
            <a:ext cx="1142998" cy="56029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4">
            <a:extLst>
              <a:ext uri="{FF2B5EF4-FFF2-40B4-BE49-F238E27FC236}">
                <a16:creationId xmlns:a16="http://schemas.microsoft.com/office/drawing/2014/main" id="{33A7A760-0ED0-4D03-9D67-33FFE663D6CC}"/>
              </a:ext>
            </a:extLst>
          </p:cNvPr>
          <p:cNvPicPr>
            <a:picLocks noChangeAspect="1"/>
          </p:cNvPicPr>
          <p:nvPr/>
        </p:nvPicPr>
        <p:blipFill rotWithShape="1">
          <a:blip r:embed="rId2"/>
          <a:srcRect l="441" t="38362" r="-6608" b="55172"/>
          <a:stretch/>
        </p:blipFill>
        <p:spPr>
          <a:xfrm>
            <a:off x="1329019" y="4748696"/>
            <a:ext cx="10912158" cy="515087"/>
          </a:xfrm>
          <a:prstGeom prst="rect">
            <a:avLst/>
          </a:prstGeom>
        </p:spPr>
      </p:pic>
      <p:sp>
        <p:nvSpPr>
          <p:cNvPr id="11" name="Oval 10">
            <a:extLst>
              <a:ext uri="{FF2B5EF4-FFF2-40B4-BE49-F238E27FC236}">
                <a16:creationId xmlns:a16="http://schemas.microsoft.com/office/drawing/2014/main" id="{492FFFBD-1687-48EC-99C9-66C6F402E6F9}"/>
              </a:ext>
            </a:extLst>
          </p:cNvPr>
          <p:cNvSpPr/>
          <p:nvPr/>
        </p:nvSpPr>
        <p:spPr>
          <a:xfrm>
            <a:off x="7171205" y="4694705"/>
            <a:ext cx="918882" cy="40341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4B2B2E1-8718-4641-AA27-20D4CB5A0C39}"/>
              </a:ext>
            </a:extLst>
          </p:cNvPr>
          <p:cNvSpPr txBox="1"/>
          <p:nvPr/>
        </p:nvSpPr>
        <p:spPr>
          <a:xfrm>
            <a:off x="6315636" y="5734052"/>
            <a:ext cx="489684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dirty="0">
                <a:latin typeface="Meiryo" charset="-128"/>
                <a:ea typeface="Meiryo" charset="-128"/>
                <a:cs typeface="Meiryo" charset="-128"/>
              </a:rPr>
              <a:t>有意確率は</a:t>
            </a:r>
            <a:r>
              <a:rPr lang="en-US" altLang="ja-JP" sz="2800" dirty="0">
                <a:latin typeface="Meiryo" charset="-128"/>
                <a:ea typeface="Meiryo" charset="-128"/>
                <a:cs typeface="Meiryo" charset="-128"/>
              </a:rPr>
              <a:t>87</a:t>
            </a:r>
            <a:r>
              <a:rPr lang="ja-JP" altLang="en-US" sz="2800" dirty="0">
                <a:latin typeface="Meiryo" charset="-128"/>
                <a:ea typeface="Meiryo" charset="-128"/>
                <a:cs typeface="Meiryo" charset="-128"/>
              </a:rPr>
              <a:t>％で</a:t>
            </a:r>
            <a:r>
              <a:rPr lang="ja-JP" altLang="en-US" sz="2800" b="1" u="sng" dirty="0">
                <a:solidFill>
                  <a:srgbClr val="FF0000"/>
                </a:solidFill>
                <a:latin typeface="Meiryo" charset="-128"/>
                <a:ea typeface="Meiryo" charset="-128"/>
                <a:cs typeface="Meiryo" charset="-128"/>
              </a:rPr>
              <a:t>棄却</a:t>
            </a:r>
            <a:r>
              <a:rPr lang="ja-JP" altLang="en-US" sz="2800" dirty="0">
                <a:latin typeface="Meiryo" charset="-128"/>
                <a:ea typeface="Meiryo" charset="-128"/>
                <a:cs typeface="Meiryo" charset="-128"/>
              </a:rPr>
              <a:t>された</a:t>
            </a:r>
            <a:endParaRPr lang="en-US" sz="2800" dirty="0">
              <a:latin typeface="Meiryo" charset="-128"/>
              <a:ea typeface="Meiryo" charset="-128"/>
              <a:cs typeface="Meiryo" charset="-128"/>
            </a:endParaRPr>
          </a:p>
        </p:txBody>
      </p:sp>
      <p:cxnSp>
        <p:nvCxnSpPr>
          <p:cNvPr id="12" name="Straight Arrow Connector 11">
            <a:extLst>
              <a:ext uri="{FF2B5EF4-FFF2-40B4-BE49-F238E27FC236}">
                <a16:creationId xmlns:a16="http://schemas.microsoft.com/office/drawing/2014/main" id="{1E88ACFA-63A2-4E91-BAF0-CB381C71A2EF}"/>
              </a:ext>
            </a:extLst>
          </p:cNvPr>
          <p:cNvCxnSpPr/>
          <p:nvPr/>
        </p:nvCxnSpPr>
        <p:spPr>
          <a:xfrm>
            <a:off x="7829550" y="5050491"/>
            <a:ext cx="593912" cy="683561"/>
          </a:xfrm>
          <a:prstGeom prst="straightConnector1">
            <a:avLst/>
          </a:prstGeom>
          <a:ln w="12700"/>
        </p:spPr>
        <p:style>
          <a:lnRef idx="1">
            <a:schemeClr val="dk1"/>
          </a:lnRef>
          <a:fillRef idx="0">
            <a:schemeClr val="dk1"/>
          </a:fillRef>
          <a:effectRef idx="0">
            <a:schemeClr val="dk1"/>
          </a:effectRef>
          <a:fontRef idx="minor">
            <a:schemeClr val="tx1"/>
          </a:fontRef>
        </p:style>
      </p:cxn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59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7694962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7A0A5-B381-4294-9E38-FDD97C73A69C}"/>
              </a:ext>
            </a:extLst>
          </p:cNvPr>
          <p:cNvSpPr>
            <a:spLocks noGrp="1"/>
          </p:cNvSpPr>
          <p:nvPr>
            <p:ph type="title"/>
          </p:nvPr>
        </p:nvSpPr>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現在のECの利用目的</a:t>
            </a:r>
            <a:endParaRPr kumimoji="1" lang="en-US" sz="4000" b="1" dirty="0">
              <a:solidFill>
                <a:schemeClr val="tx1"/>
              </a:solidFill>
              <a:latin typeface="Meiryo" charset="-128"/>
              <a:ea typeface="Meiryo" charset="-128"/>
              <a:cs typeface="Meiryo" charset="-128"/>
            </a:endParaRPr>
          </a:p>
        </p:txBody>
      </p:sp>
      <p:pic>
        <p:nvPicPr>
          <p:cNvPr id="5" name="Picture 5">
            <a:extLst>
              <a:ext uri="{FF2B5EF4-FFF2-40B4-BE49-F238E27FC236}">
                <a16:creationId xmlns:a16="http://schemas.microsoft.com/office/drawing/2014/main" id="{887B98C5-87DD-4329-89AE-7A05C06C0967}"/>
              </a:ext>
            </a:extLst>
          </p:cNvPr>
          <p:cNvPicPr>
            <a:picLocks noChangeAspect="1"/>
          </p:cNvPicPr>
          <p:nvPr/>
        </p:nvPicPr>
        <p:blipFill>
          <a:blip r:embed="rId2"/>
          <a:stretch>
            <a:fillRect/>
          </a:stretch>
        </p:blipFill>
        <p:spPr>
          <a:xfrm>
            <a:off x="1930037" y="1912322"/>
            <a:ext cx="8392885" cy="3410321"/>
          </a:xfrm>
          <a:prstGeom prst="rect">
            <a:avLst/>
          </a:prstGeom>
        </p:spPr>
      </p:pic>
      <p:sp>
        <p:nvSpPr>
          <p:cNvPr id="3" name="TextBox 2">
            <a:extLst>
              <a:ext uri="{FF2B5EF4-FFF2-40B4-BE49-F238E27FC236}">
                <a16:creationId xmlns:a16="http://schemas.microsoft.com/office/drawing/2014/main" id="{9AB3F7C9-4E18-49DB-B7A5-5D2653D3C0D0}"/>
              </a:ext>
            </a:extLst>
          </p:cNvPr>
          <p:cNvSpPr txBox="1"/>
          <p:nvPr/>
        </p:nvSpPr>
        <p:spPr>
          <a:xfrm>
            <a:off x="404755" y="5406870"/>
            <a:ext cx="11443447"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b="1" dirty="0">
                <a:ea typeface="ＭＳ Ｐゴシック"/>
                <a:cs typeface="Calibri"/>
              </a:rPr>
              <a:t>​</a:t>
            </a:r>
            <a:r>
              <a:rPr lang="ja-JP" altLang="en-US" sz="3200" u="sng" dirty="0">
                <a:latin typeface="Meiryo" charset="-128"/>
                <a:ea typeface="Meiryo" charset="-128"/>
                <a:cs typeface="Meiryo" charset="-128"/>
              </a:rPr>
              <a:t>現在では「買う目的」と「情報探索目的」の両方で</a:t>
            </a:r>
            <a:r>
              <a:rPr lang="en-US" altLang="ja-JP" sz="3200" u="sng" dirty="0">
                <a:latin typeface="Meiryo" charset="-128"/>
                <a:ea typeface="Meiryo" charset="-128"/>
                <a:cs typeface="Meiryo" charset="-128"/>
              </a:rPr>
              <a:t>EC</a:t>
            </a:r>
            <a:r>
              <a:rPr lang="ja-JP" altLang="en-US" sz="3200" u="sng" dirty="0">
                <a:latin typeface="Meiryo" charset="-128"/>
                <a:ea typeface="Meiryo" charset="-128"/>
                <a:cs typeface="Meiryo" charset="-128"/>
              </a:rPr>
              <a:t>を利用</a:t>
            </a:r>
            <a:endParaRPr lang="en-US" sz="3200" u="sng" dirty="0">
              <a:latin typeface="Meiryo" charset="-128"/>
              <a:ea typeface="Meiryo" charset="-128"/>
              <a:cs typeface="Meiryo" charset="-128"/>
            </a:endParaRPr>
          </a:p>
        </p:txBody>
      </p:sp>
      <p:sp>
        <p:nvSpPr>
          <p:cNvPr id="4" name="TextBox 3">
            <a:extLst>
              <a:ext uri="{FF2B5EF4-FFF2-40B4-BE49-F238E27FC236}">
                <a16:creationId xmlns:a16="http://schemas.microsoft.com/office/drawing/2014/main" id="{00A7BDC9-4832-4550-BECB-EE601451F6E8}"/>
              </a:ext>
            </a:extLst>
          </p:cNvPr>
          <p:cNvSpPr txBox="1"/>
          <p:nvPr/>
        </p:nvSpPr>
        <p:spPr>
          <a:xfrm>
            <a:off x="0" y="6273225"/>
            <a:ext cx="614498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ja-JP" altLang="en-US" sz="1600" dirty="0">
                <a:latin typeface="Meiryo" charset="-128"/>
                <a:ea typeface="Meiryo" charset="-128"/>
                <a:cs typeface="Meiryo" charset="-128"/>
              </a:rPr>
              <a:t>これからの</a:t>
            </a:r>
            <a:r>
              <a:rPr lang="en-US" sz="1600" dirty="0">
                <a:latin typeface="Meiryo" charset="-128"/>
                <a:ea typeface="Meiryo" charset="-128"/>
                <a:cs typeface="Meiryo" charset="-128"/>
              </a:rPr>
              <a:t>EC</a:t>
            </a:r>
            <a:r>
              <a:rPr lang="ja-JP" altLang="en-US" sz="1600" dirty="0">
                <a:latin typeface="Meiryo" charset="-128"/>
                <a:ea typeface="Meiryo" charset="-128"/>
                <a:cs typeface="Meiryo" charset="-128"/>
              </a:rPr>
              <a:t>は「興味のある分野の情報を探しに訪れる」時代へ</a:t>
            </a:r>
            <a:r>
              <a:rPr lang="en-US" altLang="ja-JP" sz="1600" dirty="0">
                <a:latin typeface="Meiryo" charset="-128"/>
                <a:ea typeface="Meiryo" charset="-128"/>
                <a:cs typeface="Meiryo" charset="-128"/>
                <a:hlinkClick r:id="rId3"/>
              </a:rPr>
              <a:t>https://blog.flavor-inc.co.jp/entry/2015-04-30.php</a:t>
            </a:r>
            <a:endParaRPr lang="en-US" sz="1600" dirty="0">
              <a:latin typeface="Meiryo" charset="-128"/>
              <a:ea typeface="Meiryo" charset="-128"/>
              <a:cs typeface="Meiryo" charset="-128"/>
            </a:endParaRPr>
          </a:p>
        </p:txBody>
      </p:sp>
      <p:sp>
        <p:nvSpPr>
          <p:cNvPr id="6" name="スライド番号プレースホルダー 5"/>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42058975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DEBB7-F7EA-4B69-A1A4-C6AE6662EC74}"/>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endParaRPr kumimoji="1" lang="en-US" sz="4000" b="1" dirty="0">
              <a:solidFill>
                <a:schemeClr val="tx1"/>
              </a:solidFill>
              <a:latin typeface="Meiryo" charset="-128"/>
              <a:ea typeface="Meiryo" charset="-128"/>
              <a:cs typeface="Meiryo" charset="-128"/>
            </a:endParaRPr>
          </a:p>
        </p:txBody>
      </p:sp>
      <p:sp>
        <p:nvSpPr>
          <p:cNvPr id="5" name="TextBox 4">
            <a:extLst>
              <a:ext uri="{FF2B5EF4-FFF2-40B4-BE49-F238E27FC236}">
                <a16:creationId xmlns:a16="http://schemas.microsoft.com/office/drawing/2014/main" id="{A7D46C1E-3468-4E62-92A7-18BA285ED07F}"/>
              </a:ext>
            </a:extLst>
          </p:cNvPr>
          <p:cNvSpPr txBox="1"/>
          <p:nvPr/>
        </p:nvSpPr>
        <p:spPr>
          <a:xfrm>
            <a:off x="8653184" y="2878587"/>
            <a:ext cx="3538816"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800" dirty="0">
                <a:latin typeface="Meiryo" charset="-128"/>
                <a:ea typeface="Meiryo" charset="-128"/>
                <a:cs typeface="Meiryo" charset="-128"/>
              </a:rPr>
              <a:t>操作の煩わしさは</a:t>
            </a:r>
            <a:endParaRPr lang="en-US" altLang="ja-JP" sz="2800" dirty="0">
              <a:latin typeface="Meiryo" charset="-128"/>
              <a:ea typeface="Meiryo" charset="-128"/>
              <a:cs typeface="Meiryo" charset="-128"/>
            </a:endParaRPr>
          </a:p>
          <a:p>
            <a:r>
              <a:rPr lang="ja-JP" altLang="en-US" sz="2800" dirty="0">
                <a:latin typeface="Meiryo" charset="-128"/>
                <a:ea typeface="Meiryo" charset="-128"/>
                <a:cs typeface="Meiryo" charset="-128"/>
              </a:rPr>
              <a:t>わずか</a:t>
            </a:r>
            <a:r>
              <a:rPr lang="ja-JP" altLang="en-US" sz="2800" u="sng" dirty="0">
                <a:latin typeface="Meiryo" charset="-128"/>
                <a:ea typeface="Meiryo" charset="-128"/>
                <a:cs typeface="Meiryo" charset="-128"/>
              </a:rPr>
              <a:t>0.04</a:t>
            </a:r>
            <a:r>
              <a:rPr lang="ja-JP" altLang="en-US" sz="2800" dirty="0">
                <a:latin typeface="Meiryo" charset="-128"/>
                <a:ea typeface="Meiryo" charset="-128"/>
                <a:cs typeface="Meiryo" charset="-128"/>
              </a:rPr>
              <a:t>の差なので無限スクロールと</a:t>
            </a:r>
            <a:endParaRPr lang="en-US" altLang="ja-JP" sz="2800" dirty="0">
              <a:latin typeface="Meiryo" charset="-128"/>
              <a:ea typeface="Meiryo" charset="-128"/>
              <a:cs typeface="Meiryo" charset="-128"/>
            </a:endParaRPr>
          </a:p>
          <a:p>
            <a:r>
              <a:rPr lang="ja-JP" altLang="en-US" sz="2800" dirty="0">
                <a:latin typeface="Meiryo" charset="-128"/>
                <a:ea typeface="Meiryo" charset="-128"/>
                <a:cs typeface="Meiryo" charset="-128"/>
              </a:rPr>
              <a:t>ページネーションとでは違いがない。</a:t>
            </a:r>
          </a:p>
        </p:txBody>
      </p:sp>
      <p:pic>
        <p:nvPicPr>
          <p:cNvPr id="6" name="Picture 6">
            <a:extLst>
              <a:ext uri="{FF2B5EF4-FFF2-40B4-BE49-F238E27FC236}">
                <a16:creationId xmlns:a16="http://schemas.microsoft.com/office/drawing/2014/main" id="{4DE72410-9496-4EDA-8A97-83A49156B7BF}"/>
              </a:ext>
            </a:extLst>
          </p:cNvPr>
          <p:cNvPicPr>
            <a:picLocks noChangeAspect="1"/>
          </p:cNvPicPr>
          <p:nvPr/>
        </p:nvPicPr>
        <p:blipFill rotWithShape="1">
          <a:blip r:embed="rId2"/>
          <a:srcRect r="44879" b="318"/>
          <a:stretch/>
        </p:blipFill>
        <p:spPr>
          <a:xfrm>
            <a:off x="1097280" y="2079454"/>
            <a:ext cx="7194006" cy="4245146"/>
          </a:xfrm>
          <a:prstGeom prst="rect">
            <a:avLst/>
          </a:prstGeom>
        </p:spPr>
      </p:pic>
      <p:sp>
        <p:nvSpPr>
          <p:cNvPr id="4" name="TextBox 3">
            <a:extLst>
              <a:ext uri="{FF2B5EF4-FFF2-40B4-BE49-F238E27FC236}">
                <a16:creationId xmlns:a16="http://schemas.microsoft.com/office/drawing/2014/main" id="{9056F245-6F34-48AD-AE91-89AAAF316B57}"/>
              </a:ext>
            </a:extLst>
          </p:cNvPr>
          <p:cNvSpPr txBox="1"/>
          <p:nvPr/>
        </p:nvSpPr>
        <p:spPr>
          <a:xfrm>
            <a:off x="2588069" y="3801917"/>
            <a:ext cx="81040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Meiryo" charset="-128"/>
                <a:ea typeface="Meiryo" charset="-128"/>
                <a:cs typeface="Meiryo" charset="-128"/>
              </a:rPr>
              <a:t>2.26</a:t>
            </a:r>
          </a:p>
        </p:txBody>
      </p:sp>
      <p:sp>
        <p:nvSpPr>
          <p:cNvPr id="8" name="TextBox 7">
            <a:extLst>
              <a:ext uri="{FF2B5EF4-FFF2-40B4-BE49-F238E27FC236}">
                <a16:creationId xmlns:a16="http://schemas.microsoft.com/office/drawing/2014/main" id="{6992BF89-6DED-40AF-9B03-88915AA33240}"/>
              </a:ext>
            </a:extLst>
          </p:cNvPr>
          <p:cNvSpPr txBox="1"/>
          <p:nvPr/>
        </p:nvSpPr>
        <p:spPr>
          <a:xfrm>
            <a:off x="5547264" y="3801917"/>
            <a:ext cx="802736"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dirty="0">
                <a:latin typeface="Meiryo" charset="-128"/>
                <a:ea typeface="Meiryo" charset="-128"/>
                <a:cs typeface="Meiryo" charset="-128"/>
              </a:rPr>
              <a:t>2.30</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60</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6242826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C98C9-C99B-426E-8B4D-CC87887B76C7}"/>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仮説３</a:t>
            </a:r>
            <a:endParaRPr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4709DD20-0DF8-4AFB-80DA-D5E6C4D423DC}"/>
              </a:ext>
            </a:extLst>
          </p:cNvPr>
          <p:cNvSpPr txBox="1"/>
          <p:nvPr/>
        </p:nvSpPr>
        <p:spPr>
          <a:xfrm>
            <a:off x="1097280" y="2973298"/>
            <a:ext cx="1005840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indent="-514350">
              <a:buAutoNum type="arabicPlain" startAt="3"/>
            </a:pPr>
            <a:r>
              <a:rPr lang="ja-JP" altLang="en-US" sz="3600" dirty="0">
                <a:latin typeface="Meiryo" charset="-128"/>
                <a:ea typeface="Meiryo" charset="-128"/>
                <a:cs typeface="Meiryo" charset="-128"/>
              </a:rPr>
              <a:t>ページネーション表示より、無限スクロール表示の方がスマホEC</a:t>
            </a:r>
            <a:r>
              <a:rPr lang="ja-JP" altLang="en-US" sz="3600">
                <a:latin typeface="Meiryo" charset="-128"/>
                <a:ea typeface="Meiryo" charset="-128"/>
                <a:cs typeface="Meiryo" charset="-128"/>
              </a:rPr>
              <a:t>の利用継続意向が</a:t>
            </a:r>
            <a:r>
              <a:rPr lang="ja-JP" altLang="en-US" sz="3600" dirty="0">
                <a:latin typeface="Meiryo" charset="-128"/>
                <a:ea typeface="Meiryo" charset="-128"/>
                <a:cs typeface="Meiryo" charset="-128"/>
              </a:rPr>
              <a:t>高い。</a:t>
            </a:r>
            <a:endParaRPr lang="en-US" altLang="ja-JP" sz="36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61</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4080691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78295-F92E-4239-8125-4B7F62AC5451}"/>
              </a:ext>
            </a:extLst>
          </p:cNvPr>
          <p:cNvSpPr>
            <a:spLocks noGrp="1"/>
          </p:cNvSpPr>
          <p:nvPr>
            <p:ph type="title"/>
          </p:nvPr>
        </p:nvSpPr>
        <p:spPr/>
        <p:txBody>
          <a:bodyPr/>
          <a:lstStyle/>
          <a:p>
            <a:r>
              <a:rPr lang="ja-JP" altLang="en-US" sz="4000" b="1" dirty="0">
                <a:solidFill>
                  <a:schemeClr val="tx1"/>
                </a:solidFill>
                <a:latin typeface="Meiryo" charset="-128"/>
                <a:ea typeface="Meiryo" charset="-128"/>
                <a:cs typeface="Meiryo" charset="-128"/>
              </a:rPr>
              <a:t>仮説３</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検証方法</a:t>
            </a:r>
            <a:r>
              <a:rPr lang="ja-JP" altLang="en-US" dirty="0">
                <a:ea typeface="ＭＳ Ｐゴシック"/>
                <a:cs typeface="Calibri Light"/>
              </a:rPr>
              <a:t>　</a:t>
            </a:r>
            <a:endParaRPr kumimoji="1" lang="en-US" dirty="0"/>
          </a:p>
        </p:txBody>
      </p:sp>
      <p:sp>
        <p:nvSpPr>
          <p:cNvPr id="3" name="TextBox 2">
            <a:extLst>
              <a:ext uri="{FF2B5EF4-FFF2-40B4-BE49-F238E27FC236}">
                <a16:creationId xmlns:a16="http://schemas.microsoft.com/office/drawing/2014/main" id="{B33A4886-EF2F-4A2D-AFDD-EACA2F9BE781}"/>
              </a:ext>
            </a:extLst>
          </p:cNvPr>
          <p:cNvSpPr txBox="1"/>
          <p:nvPr/>
        </p:nvSpPr>
        <p:spPr>
          <a:xfrm>
            <a:off x="1097280" y="4500112"/>
            <a:ext cx="10058400"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dirty="0">
                <a:latin typeface="Meiryo" charset="-128"/>
                <a:ea typeface="Meiryo" charset="-128"/>
                <a:cs typeface="Meiryo" charset="-128"/>
              </a:rPr>
              <a:t>回答の項目を</a:t>
            </a:r>
            <a:r>
              <a:rPr lang="en-US" altLang="ja-JP" sz="2400" dirty="0">
                <a:latin typeface="Meiryo" charset="-128"/>
                <a:ea typeface="Meiryo" charset="-128"/>
                <a:cs typeface="Meiryo" charset="-128"/>
              </a:rPr>
              <a:t>1.</a:t>
            </a:r>
            <a:r>
              <a:rPr lang="ja-JP" altLang="en-US" sz="2400" dirty="0">
                <a:latin typeface="Meiryo" charset="-128"/>
                <a:ea typeface="Meiryo" charset="-128"/>
                <a:cs typeface="Meiryo" charset="-128"/>
              </a:rPr>
              <a:t>全く思わなかった～</a:t>
            </a:r>
            <a:r>
              <a:rPr lang="en-US" altLang="ja-JP" sz="2400" dirty="0">
                <a:latin typeface="Meiryo" charset="-128"/>
                <a:ea typeface="Meiryo" charset="-128"/>
                <a:cs typeface="Meiryo" charset="-128"/>
              </a:rPr>
              <a:t>6.</a:t>
            </a:r>
            <a:r>
              <a:rPr lang="ja-JP" altLang="en-US" sz="2400" dirty="0">
                <a:latin typeface="Meiryo" charset="-128"/>
                <a:ea typeface="Meiryo" charset="-128"/>
                <a:cs typeface="Meiryo" charset="-128"/>
              </a:rPr>
              <a:t>かなり思ったの６段階の尺度で被験者が最も近いと感じた一つに丸をつけてもらう。</a:t>
            </a:r>
          </a:p>
          <a:p>
            <a:r>
              <a:rPr lang="ja-JP" altLang="en-US" sz="2400" dirty="0">
                <a:latin typeface="Meiryo" charset="-128"/>
                <a:ea typeface="Meiryo" charset="-128"/>
                <a:cs typeface="Meiryo" charset="-128"/>
              </a:rPr>
              <a:t>数値が高ければユーザーがスマホECをもっと見ていたい度合が高いと見る。</a:t>
            </a:r>
          </a:p>
        </p:txBody>
      </p:sp>
      <p:pic>
        <p:nvPicPr>
          <p:cNvPr id="7" name="Picture 7">
            <a:extLst>
              <a:ext uri="{FF2B5EF4-FFF2-40B4-BE49-F238E27FC236}">
                <a16:creationId xmlns:a16="http://schemas.microsoft.com/office/drawing/2014/main" id="{E0C7A84E-4AF2-4FB9-8739-5AE500711C93}"/>
              </a:ext>
            </a:extLst>
          </p:cNvPr>
          <p:cNvPicPr>
            <a:picLocks noChangeAspect="1"/>
          </p:cNvPicPr>
          <p:nvPr/>
        </p:nvPicPr>
        <p:blipFill>
          <a:blip r:embed="rId2"/>
          <a:stretch>
            <a:fillRect/>
          </a:stretch>
        </p:blipFill>
        <p:spPr>
          <a:xfrm>
            <a:off x="1097279" y="2298535"/>
            <a:ext cx="10058401" cy="1640402"/>
          </a:xfrm>
          <a:prstGeom prst="rect">
            <a:avLst/>
          </a:prstGeom>
        </p:spPr>
      </p:pic>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62</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7630966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DCF1F-5569-4912-A686-9B11F9DD0237}"/>
              </a:ext>
            </a:extLst>
          </p:cNvPr>
          <p:cNvSpPr>
            <a:spLocks noGrp="1"/>
          </p:cNvSpPr>
          <p:nvPr>
            <p:ph type="title"/>
          </p:nvPr>
        </p:nvSpPr>
        <p:spPr/>
        <p:txBody>
          <a:bodyPr/>
          <a:lstStyle/>
          <a:p>
            <a:r>
              <a:rPr lang="ja-JP" altLang="en-US" sz="4000" b="1" dirty="0">
                <a:solidFill>
                  <a:schemeClr val="tx1"/>
                </a:solidFill>
                <a:latin typeface="Meiryo" charset="-128"/>
                <a:ea typeface="Meiryo" charset="-128"/>
                <a:cs typeface="Meiryo" charset="-128"/>
              </a:rPr>
              <a:t>仮説３</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r>
              <a:rPr lang="ja-JP" altLang="en-US" dirty="0">
                <a:ea typeface="ＭＳ Ｐゴシック"/>
                <a:cs typeface="Calibri Light"/>
              </a:rPr>
              <a:t>　</a:t>
            </a:r>
            <a:endParaRPr lang="en-US" dirty="0">
              <a:cs typeface="Calibri Light"/>
            </a:endParaRPr>
          </a:p>
        </p:txBody>
      </p:sp>
      <p:pic>
        <p:nvPicPr>
          <p:cNvPr id="5" name="Picture 3">
            <a:extLst>
              <a:ext uri="{FF2B5EF4-FFF2-40B4-BE49-F238E27FC236}">
                <a16:creationId xmlns:a16="http://schemas.microsoft.com/office/drawing/2014/main" id="{7B3C6415-FDCA-473E-A827-5A62042D5533}"/>
              </a:ext>
            </a:extLst>
          </p:cNvPr>
          <p:cNvPicPr>
            <a:picLocks noChangeAspect="1"/>
          </p:cNvPicPr>
          <p:nvPr/>
        </p:nvPicPr>
        <p:blipFill rotWithShape="1">
          <a:blip r:embed="rId2"/>
          <a:srcRect l="27" r="321" b="79003"/>
          <a:stretch/>
        </p:blipFill>
        <p:spPr>
          <a:xfrm>
            <a:off x="1096563" y="3605518"/>
            <a:ext cx="10503722" cy="1053097"/>
          </a:xfrm>
          <a:prstGeom prst="rect">
            <a:avLst/>
          </a:prstGeom>
        </p:spPr>
      </p:pic>
      <p:sp>
        <p:nvSpPr>
          <p:cNvPr id="4" name="TextBox 3">
            <a:extLst>
              <a:ext uri="{FF2B5EF4-FFF2-40B4-BE49-F238E27FC236}">
                <a16:creationId xmlns:a16="http://schemas.microsoft.com/office/drawing/2014/main" id="{5B996BC3-45DA-46BF-A96B-98FD4C4AE901}"/>
              </a:ext>
            </a:extLst>
          </p:cNvPr>
          <p:cNvSpPr txBox="1"/>
          <p:nvPr/>
        </p:nvSpPr>
        <p:spPr>
          <a:xfrm>
            <a:off x="8680075" y="2315134"/>
            <a:ext cx="365087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sz="1400" b="1" i="0" u="none" strike="noStrike">
                <a:solidFill>
                  <a:srgbClr val="000000"/>
                </a:solidFill>
                <a:ea typeface="Calibri"/>
              </a:rPr>
              <a:t>標準偏差　　　平均値の標準誤差</a:t>
            </a:r>
            <a:r>
              <a:rPr lang="en-US" sz="1400" b="0" i="0">
                <a:latin typeface="Calibri"/>
              </a:rPr>
              <a:t>​</a:t>
            </a:r>
            <a:endParaRPr lang="ja-JP" altLang="en-US" sz="1400">
              <a:ea typeface="ＭＳ Ｐゴシック"/>
              <a:cs typeface="Calibri"/>
            </a:endParaRPr>
          </a:p>
        </p:txBody>
      </p:sp>
      <p:sp>
        <p:nvSpPr>
          <p:cNvPr id="7" name="TextBox 6">
            <a:extLst>
              <a:ext uri="{FF2B5EF4-FFF2-40B4-BE49-F238E27FC236}">
                <a16:creationId xmlns:a16="http://schemas.microsoft.com/office/drawing/2014/main" id="{145D5A3B-ECD3-473D-B9DD-3E8082708BB6}"/>
              </a:ext>
            </a:extLst>
          </p:cNvPr>
          <p:cNvSpPr txBox="1"/>
          <p:nvPr/>
        </p:nvSpPr>
        <p:spPr>
          <a:xfrm>
            <a:off x="6059488" y="5437094"/>
            <a:ext cx="535772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dirty="0">
                <a:latin typeface="Meiryo" charset="-128"/>
                <a:ea typeface="Meiryo" charset="-128"/>
                <a:cs typeface="Meiryo" charset="-128"/>
              </a:rPr>
              <a:t>有意確率は</a:t>
            </a:r>
            <a:r>
              <a:rPr lang="en-US" altLang="ja-JP" sz="2800" dirty="0">
                <a:latin typeface="Meiryo" charset="-128"/>
                <a:ea typeface="Meiryo" charset="-128"/>
                <a:cs typeface="Meiryo" charset="-128"/>
              </a:rPr>
              <a:t>92.9</a:t>
            </a:r>
            <a:r>
              <a:rPr lang="ja-JP" altLang="en-US" sz="2800" dirty="0">
                <a:latin typeface="Meiryo" charset="-128"/>
                <a:ea typeface="Meiryo" charset="-128"/>
                <a:cs typeface="Meiryo" charset="-128"/>
              </a:rPr>
              <a:t>%で</a:t>
            </a:r>
            <a:r>
              <a:rPr lang="ja-JP" altLang="en-US" sz="2800" b="1" u="sng" dirty="0">
                <a:solidFill>
                  <a:srgbClr val="FF0000"/>
                </a:solidFill>
                <a:latin typeface="Meiryo" charset="-128"/>
                <a:ea typeface="Meiryo" charset="-128"/>
                <a:cs typeface="Meiryo" charset="-128"/>
              </a:rPr>
              <a:t>棄却</a:t>
            </a:r>
            <a:r>
              <a:rPr lang="ja-JP" altLang="en-US" sz="2800" dirty="0">
                <a:latin typeface="Meiryo" charset="-128"/>
                <a:ea typeface="Meiryo" charset="-128"/>
                <a:cs typeface="Meiryo" charset="-128"/>
              </a:rPr>
              <a:t>された</a:t>
            </a:r>
          </a:p>
        </p:txBody>
      </p:sp>
      <p:sp>
        <p:nvSpPr>
          <p:cNvPr id="12" name="TextBox 11">
            <a:extLst>
              <a:ext uri="{FF2B5EF4-FFF2-40B4-BE49-F238E27FC236}">
                <a16:creationId xmlns:a16="http://schemas.microsoft.com/office/drawing/2014/main" id="{5837F655-393F-45C3-844F-C6FAA8276419}"/>
              </a:ext>
            </a:extLst>
          </p:cNvPr>
          <p:cNvSpPr txBox="1"/>
          <p:nvPr/>
        </p:nvSpPr>
        <p:spPr>
          <a:xfrm>
            <a:off x="5273488" y="1878106"/>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400" b="1">
                <a:ea typeface="ＭＳ Ｐゴシック"/>
                <a:cs typeface="Calibri"/>
              </a:rPr>
              <a:t>グループ統計量</a:t>
            </a:r>
            <a:endParaRPr lang="en-US" sz="1400" b="1">
              <a:cs typeface="Calibri"/>
            </a:endParaRPr>
          </a:p>
        </p:txBody>
      </p:sp>
      <p:sp>
        <p:nvSpPr>
          <p:cNvPr id="6" name="TextBox 5">
            <a:extLst>
              <a:ext uri="{FF2B5EF4-FFF2-40B4-BE49-F238E27FC236}">
                <a16:creationId xmlns:a16="http://schemas.microsoft.com/office/drawing/2014/main" id="{D8298758-B25D-4E2D-A52C-F1BDC31CA241}"/>
              </a:ext>
            </a:extLst>
          </p:cNvPr>
          <p:cNvSpPr txBox="1"/>
          <p:nvPr/>
        </p:nvSpPr>
        <p:spPr>
          <a:xfrm>
            <a:off x="6416488" y="228151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N</a:t>
            </a:r>
          </a:p>
        </p:txBody>
      </p:sp>
      <p:sp>
        <p:nvSpPr>
          <p:cNvPr id="11" name="TextBox 10">
            <a:extLst>
              <a:ext uri="{FF2B5EF4-FFF2-40B4-BE49-F238E27FC236}">
                <a16:creationId xmlns:a16="http://schemas.microsoft.com/office/drawing/2014/main" id="{CEDFB90C-A751-49C5-83A5-F496E8B0BCB0}"/>
              </a:ext>
            </a:extLst>
          </p:cNvPr>
          <p:cNvSpPr txBox="1"/>
          <p:nvPr/>
        </p:nvSpPr>
        <p:spPr>
          <a:xfrm>
            <a:off x="7649135" y="22479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1400" b="1">
                <a:ea typeface="ＭＳ Ｐゴシック"/>
              </a:rPr>
              <a:t>平均値</a:t>
            </a:r>
            <a:r>
              <a:rPr lang="en-US"/>
              <a:t>​</a:t>
            </a:r>
          </a:p>
        </p:txBody>
      </p:sp>
      <p:pic>
        <p:nvPicPr>
          <p:cNvPr id="14" name="Picture 14">
            <a:extLst>
              <a:ext uri="{FF2B5EF4-FFF2-40B4-BE49-F238E27FC236}">
                <a16:creationId xmlns:a16="http://schemas.microsoft.com/office/drawing/2014/main" id="{B46C33B5-4170-4F92-9D31-84FBD65C1C4F}"/>
              </a:ext>
            </a:extLst>
          </p:cNvPr>
          <p:cNvPicPr>
            <a:picLocks noChangeAspect="1"/>
          </p:cNvPicPr>
          <p:nvPr/>
        </p:nvPicPr>
        <p:blipFill rotWithShape="1">
          <a:blip r:embed="rId3"/>
          <a:srcRect t="67406" r="1320" b="26469"/>
          <a:stretch/>
        </p:blipFill>
        <p:spPr>
          <a:xfrm>
            <a:off x="1015252" y="2648185"/>
            <a:ext cx="10665791" cy="724412"/>
          </a:xfrm>
          <a:prstGeom prst="rect">
            <a:avLst/>
          </a:prstGeom>
        </p:spPr>
      </p:pic>
      <p:sp>
        <p:nvSpPr>
          <p:cNvPr id="13" name="Oval 12">
            <a:extLst>
              <a:ext uri="{FF2B5EF4-FFF2-40B4-BE49-F238E27FC236}">
                <a16:creationId xmlns:a16="http://schemas.microsoft.com/office/drawing/2014/main" id="{1EAFABCA-11E0-47A4-98E9-D8E3B970CF1A}"/>
              </a:ext>
            </a:extLst>
          </p:cNvPr>
          <p:cNvSpPr/>
          <p:nvPr/>
        </p:nvSpPr>
        <p:spPr>
          <a:xfrm>
            <a:off x="7529794" y="2554380"/>
            <a:ext cx="1243852" cy="91888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6">
            <a:extLst>
              <a:ext uri="{FF2B5EF4-FFF2-40B4-BE49-F238E27FC236}">
                <a16:creationId xmlns:a16="http://schemas.microsoft.com/office/drawing/2014/main" id="{A7198BAF-13D1-4926-8CF3-64CC00DD4916}"/>
              </a:ext>
            </a:extLst>
          </p:cNvPr>
          <p:cNvPicPr>
            <a:picLocks noChangeAspect="1"/>
          </p:cNvPicPr>
          <p:nvPr/>
        </p:nvPicPr>
        <p:blipFill rotWithShape="1">
          <a:blip r:embed="rId4"/>
          <a:srcRect t="69141" r="-4802" b="24319"/>
          <a:stretch/>
        </p:blipFill>
        <p:spPr>
          <a:xfrm>
            <a:off x="1093696" y="4607360"/>
            <a:ext cx="11062344" cy="465923"/>
          </a:xfrm>
          <a:prstGeom prst="rect">
            <a:avLst/>
          </a:prstGeom>
        </p:spPr>
      </p:pic>
      <p:sp>
        <p:nvSpPr>
          <p:cNvPr id="8" name="Oval 7">
            <a:extLst>
              <a:ext uri="{FF2B5EF4-FFF2-40B4-BE49-F238E27FC236}">
                <a16:creationId xmlns:a16="http://schemas.microsoft.com/office/drawing/2014/main" id="{6AB72FDE-1F69-4D4A-8E2D-000637FAD44C}"/>
              </a:ext>
            </a:extLst>
          </p:cNvPr>
          <p:cNvSpPr/>
          <p:nvPr/>
        </p:nvSpPr>
        <p:spPr>
          <a:xfrm>
            <a:off x="7286064" y="4798358"/>
            <a:ext cx="728382" cy="358589"/>
          </a:xfrm>
          <a:prstGeom prst="ellipse">
            <a:avLst/>
          </a:prstGeom>
          <a:noFill/>
          <a:ln w="5715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6A814487-2158-45B4-B657-ADDA15AA28EF}"/>
              </a:ext>
            </a:extLst>
          </p:cNvPr>
          <p:cNvCxnSpPr/>
          <p:nvPr/>
        </p:nvCxnSpPr>
        <p:spPr>
          <a:xfrm>
            <a:off x="7924800" y="5156946"/>
            <a:ext cx="268942" cy="280148"/>
          </a:xfrm>
          <a:prstGeom prst="straightConnector1">
            <a:avLst/>
          </a:prstGeom>
          <a:ln w="28575">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63</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9803274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1">
            <a:extLst>
              <a:ext uri="{FF2B5EF4-FFF2-40B4-BE49-F238E27FC236}">
                <a16:creationId xmlns:a16="http://schemas.microsoft.com/office/drawing/2014/main" id="{1A96CCD8-F706-4211-BCE6-3E95617F1ECC}"/>
              </a:ext>
            </a:extLst>
          </p:cNvPr>
          <p:cNvPicPr>
            <a:picLocks noChangeAspect="1"/>
          </p:cNvPicPr>
          <p:nvPr/>
        </p:nvPicPr>
        <p:blipFill>
          <a:blip r:embed="rId2"/>
          <a:stretch>
            <a:fillRect/>
          </a:stretch>
        </p:blipFill>
        <p:spPr>
          <a:xfrm>
            <a:off x="1097281" y="2324634"/>
            <a:ext cx="6798942" cy="3968866"/>
          </a:xfrm>
          <a:prstGeom prst="rect">
            <a:avLst/>
          </a:prstGeom>
        </p:spPr>
      </p:pic>
      <p:sp>
        <p:nvSpPr>
          <p:cNvPr id="6" name="Title 5">
            <a:extLst>
              <a:ext uri="{FF2B5EF4-FFF2-40B4-BE49-F238E27FC236}">
                <a16:creationId xmlns:a16="http://schemas.microsoft.com/office/drawing/2014/main" id="{0E14042D-9BFE-4205-BE9F-88F6B8AEAD70}"/>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仮説３</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検証結果</a:t>
            </a:r>
            <a:endParaRPr lang="en-US" sz="4000" b="1" dirty="0">
              <a:solidFill>
                <a:schemeClr val="tx1"/>
              </a:solidFill>
              <a:latin typeface="Meiryo" charset="-128"/>
              <a:ea typeface="Meiryo" charset="-128"/>
              <a:cs typeface="Meiryo" charset="-128"/>
            </a:endParaRPr>
          </a:p>
        </p:txBody>
      </p:sp>
      <p:sp>
        <p:nvSpPr>
          <p:cNvPr id="7" name="TextBox 6">
            <a:extLst>
              <a:ext uri="{FF2B5EF4-FFF2-40B4-BE49-F238E27FC236}">
                <a16:creationId xmlns:a16="http://schemas.microsoft.com/office/drawing/2014/main" id="{31E27EEA-C393-4BCD-9BCD-BAAEF53E815A}"/>
              </a:ext>
            </a:extLst>
          </p:cNvPr>
          <p:cNvSpPr txBox="1"/>
          <p:nvPr/>
        </p:nvSpPr>
        <p:spPr>
          <a:xfrm>
            <a:off x="4500282" y="2102224"/>
            <a:ext cx="441287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ja-JP" altLang="en-US" b="1">
              <a:ea typeface="ＭＳ Ｐゴシック"/>
              <a:cs typeface="Calibri"/>
            </a:endParaRPr>
          </a:p>
        </p:txBody>
      </p:sp>
      <p:sp>
        <p:nvSpPr>
          <p:cNvPr id="11" name="TextBox 10">
            <a:extLst>
              <a:ext uri="{FF2B5EF4-FFF2-40B4-BE49-F238E27FC236}">
                <a16:creationId xmlns:a16="http://schemas.microsoft.com/office/drawing/2014/main" id="{FDCFF141-A36A-4CB1-ADAD-6DF2D3D1FFD0}"/>
              </a:ext>
            </a:extLst>
          </p:cNvPr>
          <p:cNvSpPr txBox="1"/>
          <p:nvPr/>
        </p:nvSpPr>
        <p:spPr>
          <a:xfrm>
            <a:off x="7310718" y="5954946"/>
            <a:ext cx="488128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600" dirty="0">
                <a:latin typeface="Meiryo" charset="-128"/>
                <a:ea typeface="Meiryo" charset="-128"/>
                <a:cs typeface="Meiryo" charset="-128"/>
              </a:rPr>
              <a:t>6</a:t>
            </a:r>
            <a:r>
              <a:rPr lang="ja-JP" altLang="en-US" sz="1600" dirty="0">
                <a:latin typeface="Meiryo" charset="-128"/>
                <a:ea typeface="Meiryo" charset="-128"/>
                <a:cs typeface="Meiryo" charset="-128"/>
              </a:rPr>
              <a:t>段階尺度　</a:t>
            </a:r>
            <a:r>
              <a:rPr lang="en-US" altLang="ja-JP" sz="1600" dirty="0">
                <a:latin typeface="Meiryo" charset="-128"/>
                <a:ea typeface="Meiryo" charset="-128"/>
                <a:cs typeface="Meiryo" charset="-128"/>
              </a:rPr>
              <a:t>1.</a:t>
            </a:r>
            <a:r>
              <a:rPr lang="ja-JP" altLang="en-US" sz="1600" dirty="0">
                <a:latin typeface="Meiryo" charset="-128"/>
                <a:ea typeface="Meiryo" charset="-128"/>
                <a:cs typeface="Meiryo" charset="-128"/>
              </a:rPr>
              <a:t>全く思わなかった～</a:t>
            </a:r>
            <a:r>
              <a:rPr lang="en-US" altLang="ja-JP" sz="1600" dirty="0">
                <a:latin typeface="Meiryo" charset="-128"/>
                <a:ea typeface="Meiryo" charset="-128"/>
                <a:cs typeface="Meiryo" charset="-128"/>
              </a:rPr>
              <a:t>6.</a:t>
            </a:r>
            <a:r>
              <a:rPr lang="ja-JP" altLang="en-US" sz="1600" dirty="0">
                <a:latin typeface="Meiryo" charset="-128"/>
                <a:ea typeface="Meiryo" charset="-128"/>
                <a:cs typeface="Meiryo" charset="-128"/>
              </a:rPr>
              <a:t>かなり思った</a:t>
            </a:r>
            <a:endParaRPr lang="en-US" sz="1600" dirty="0">
              <a:latin typeface="Meiryo" charset="-128"/>
              <a:ea typeface="Meiryo" charset="-128"/>
              <a:cs typeface="Meiryo" charset="-128"/>
            </a:endParaRPr>
          </a:p>
        </p:txBody>
      </p:sp>
      <p:sp>
        <p:nvSpPr>
          <p:cNvPr id="2" name="TextBox 1">
            <a:extLst>
              <a:ext uri="{FF2B5EF4-FFF2-40B4-BE49-F238E27FC236}">
                <a16:creationId xmlns:a16="http://schemas.microsoft.com/office/drawing/2014/main" id="{EEDB96DC-DA04-4196-B6EC-4DAC9BB8F8BC}"/>
              </a:ext>
            </a:extLst>
          </p:cNvPr>
          <p:cNvSpPr txBox="1"/>
          <p:nvPr/>
        </p:nvSpPr>
        <p:spPr>
          <a:xfrm>
            <a:off x="4972198" y="3992423"/>
            <a:ext cx="27432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sz="3200">
              <a:cs typeface="Calibri"/>
            </a:endParaRPr>
          </a:p>
        </p:txBody>
      </p:sp>
      <p:sp>
        <p:nvSpPr>
          <p:cNvPr id="3" name="TextBox 2">
            <a:extLst>
              <a:ext uri="{FF2B5EF4-FFF2-40B4-BE49-F238E27FC236}">
                <a16:creationId xmlns:a16="http://schemas.microsoft.com/office/drawing/2014/main" id="{B593E616-C2E1-4220-83A5-25B537A832EF}"/>
              </a:ext>
            </a:extLst>
          </p:cNvPr>
          <p:cNvSpPr txBox="1"/>
          <p:nvPr/>
        </p:nvSpPr>
        <p:spPr>
          <a:xfrm>
            <a:off x="1097280" y="1840614"/>
            <a:ext cx="135301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u="sng" dirty="0">
                <a:latin typeface="Meiryo" charset="-128"/>
                <a:ea typeface="Meiryo" charset="-128"/>
                <a:cs typeface="Meiryo" charset="-128"/>
              </a:rPr>
              <a:t>平均値</a:t>
            </a:r>
            <a:endParaRPr lang="en-US" sz="2800" u="sng" dirty="0">
              <a:latin typeface="Meiryo" charset="-128"/>
              <a:ea typeface="Meiryo" charset="-128"/>
              <a:cs typeface="Meiryo" charset="-128"/>
            </a:endParaRPr>
          </a:p>
        </p:txBody>
      </p:sp>
      <p:sp>
        <p:nvSpPr>
          <p:cNvPr id="10" name="TextBox 9">
            <a:extLst>
              <a:ext uri="{FF2B5EF4-FFF2-40B4-BE49-F238E27FC236}">
                <a16:creationId xmlns:a16="http://schemas.microsoft.com/office/drawing/2014/main" id="{F25A82EA-EF2F-4B19-9F0E-340C3D612658}"/>
              </a:ext>
            </a:extLst>
          </p:cNvPr>
          <p:cNvSpPr txBox="1"/>
          <p:nvPr/>
        </p:nvSpPr>
        <p:spPr>
          <a:xfrm>
            <a:off x="8516468" y="2876671"/>
            <a:ext cx="3675532"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2800" u="sng" dirty="0">
                <a:latin typeface="Meiryo" charset="-128"/>
                <a:ea typeface="Meiryo" charset="-128"/>
                <a:cs typeface="Meiryo" charset="-128"/>
              </a:rPr>
              <a:t>0.13</a:t>
            </a:r>
            <a:r>
              <a:rPr lang="ja-JP" altLang="en-US" sz="2800" dirty="0">
                <a:latin typeface="Meiryo" charset="-128"/>
                <a:ea typeface="Meiryo" charset="-128"/>
                <a:cs typeface="Meiryo" charset="-128"/>
              </a:rPr>
              <a:t>の差で</a:t>
            </a:r>
            <a:endParaRPr lang="en-US" altLang="ja-JP" sz="2800" dirty="0">
              <a:latin typeface="Meiryo" charset="-128"/>
              <a:ea typeface="Meiryo" charset="-128"/>
              <a:cs typeface="Meiryo" charset="-128"/>
            </a:endParaRPr>
          </a:p>
          <a:p>
            <a:r>
              <a:rPr lang="ja-JP" altLang="en-US" sz="2800" dirty="0">
                <a:latin typeface="Meiryo" charset="-128"/>
                <a:ea typeface="Meiryo" charset="-128"/>
                <a:cs typeface="Meiryo" charset="-128"/>
              </a:rPr>
              <a:t>無限スクロールと</a:t>
            </a:r>
            <a:endParaRPr lang="en-US" altLang="ja-JP" sz="2800" dirty="0">
              <a:latin typeface="Meiryo" charset="-128"/>
              <a:ea typeface="Meiryo" charset="-128"/>
              <a:cs typeface="Meiryo" charset="-128"/>
            </a:endParaRPr>
          </a:p>
          <a:p>
            <a:r>
              <a:rPr lang="ja-JP" altLang="en-US" sz="2800" dirty="0">
                <a:latin typeface="Meiryo" charset="-128"/>
                <a:ea typeface="Meiryo" charset="-128"/>
                <a:cs typeface="Meiryo" charset="-128"/>
              </a:rPr>
              <a:t>ページネーションで</a:t>
            </a:r>
            <a:endParaRPr lang="ja-JP" sz="2800" dirty="0">
              <a:latin typeface="Meiryo" charset="-128"/>
              <a:ea typeface="Meiryo" charset="-128"/>
              <a:cs typeface="Meiryo" charset="-128"/>
            </a:endParaRPr>
          </a:p>
          <a:p>
            <a:r>
              <a:rPr lang="ja-JP" altLang="en-US" sz="2800" dirty="0">
                <a:latin typeface="Meiryo" charset="-128"/>
                <a:ea typeface="Meiryo" charset="-128"/>
                <a:cs typeface="Meiryo" charset="-128"/>
              </a:rPr>
              <a:t>ほぼ変わらないという結果となった。</a:t>
            </a: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64</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2514981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7F972-D7E9-4897-AB30-10893A09EC59}"/>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仮説２</a:t>
            </a:r>
            <a:r>
              <a:rPr lang="en-US" altLang="ja-JP" sz="4000" b="1" dirty="0">
                <a:solidFill>
                  <a:schemeClr val="tx1"/>
                </a:solidFill>
                <a:latin typeface="Meiryo" charset="-128"/>
                <a:ea typeface="Meiryo" charset="-128"/>
                <a:cs typeface="Meiryo" charset="-128"/>
              </a:rPr>
              <a:t>,</a:t>
            </a:r>
            <a:r>
              <a:rPr lang="ja-JP" altLang="en-US" sz="4000" b="1" dirty="0">
                <a:solidFill>
                  <a:schemeClr val="tx1"/>
                </a:solidFill>
                <a:latin typeface="Meiryo" charset="-128"/>
                <a:ea typeface="Meiryo" charset="-128"/>
                <a:cs typeface="Meiryo" charset="-128"/>
              </a:rPr>
              <a:t>３</a:t>
            </a:r>
            <a:r>
              <a:rPr lang="en-US" altLang="ja-JP" sz="4000" b="1" dirty="0">
                <a:solidFill>
                  <a:schemeClr val="tx1"/>
                </a:solidFill>
                <a:latin typeface="Meiryo" charset="-128"/>
                <a:ea typeface="Meiryo" charset="-128"/>
                <a:cs typeface="Meiryo" charset="-128"/>
              </a:rPr>
              <a:t> </a:t>
            </a:r>
            <a:r>
              <a:rPr lang="ja-JP" altLang="en-US" sz="4000" b="1" dirty="0">
                <a:solidFill>
                  <a:schemeClr val="tx1"/>
                </a:solidFill>
                <a:latin typeface="Meiryo" charset="-128"/>
                <a:ea typeface="Meiryo" charset="-128"/>
                <a:cs typeface="Meiryo" charset="-128"/>
              </a:rPr>
              <a:t>棄却理由</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FD14BCDE-83A7-44DF-AEBD-560948AA155D}"/>
              </a:ext>
            </a:extLst>
          </p:cNvPr>
          <p:cNvSpPr txBox="1"/>
          <p:nvPr/>
        </p:nvSpPr>
        <p:spPr>
          <a:xfrm>
            <a:off x="345366" y="2051858"/>
            <a:ext cx="11562227" cy="40934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charset="2"/>
              <a:buChar char="Ø"/>
            </a:pPr>
            <a:r>
              <a:rPr lang="en-US" altLang="ja-JP" sz="2000" dirty="0">
                <a:latin typeface="Meiryo" charset="-128"/>
                <a:ea typeface="Meiryo" charset="-128"/>
                <a:cs typeface="Meiryo" charset="-128"/>
              </a:rPr>
              <a:t>サンプル数が少なかった。</a:t>
            </a:r>
          </a:p>
          <a:p>
            <a:pPr marL="342900" indent="-342900">
              <a:buFont typeface="Wingdings" charset="2"/>
              <a:buChar char="Ø"/>
            </a:pPr>
            <a:endParaRPr lang="en-US" altLang="ja-JP" sz="2000" dirty="0">
              <a:latin typeface="Meiryo" charset="-128"/>
              <a:ea typeface="Meiryo" charset="-128"/>
              <a:cs typeface="Meiryo" charset="-128"/>
            </a:endParaRPr>
          </a:p>
          <a:p>
            <a:pPr marL="342900" indent="-342900">
              <a:buFont typeface="Wingdings" charset="2"/>
              <a:buChar char="Ø"/>
            </a:pPr>
            <a:r>
              <a:rPr lang="en-US" altLang="ja-JP" sz="2000" dirty="0">
                <a:latin typeface="Meiryo" charset="-128"/>
                <a:ea typeface="Meiryo" charset="-128"/>
                <a:cs typeface="Meiryo" charset="-128"/>
              </a:rPr>
              <a:t>イヤホンに対する興味関心度合いの高さを無限スクロールとページネーションでサンプル数を合わせるべきだった。</a:t>
            </a:r>
            <a:endParaRPr lang="en-US" sz="2000" dirty="0">
              <a:latin typeface="Meiryo" charset="-128"/>
              <a:ea typeface="Meiryo" charset="-128"/>
              <a:cs typeface="Meiryo" charset="-128"/>
            </a:endParaRPr>
          </a:p>
          <a:p>
            <a:pPr marL="342900" indent="-342900">
              <a:buFont typeface="Wingdings" charset="2"/>
              <a:buChar char="Ø"/>
            </a:pPr>
            <a:endParaRPr lang="en-US" altLang="ja-JP" sz="2000" dirty="0">
              <a:latin typeface="Meiryo" charset="-128"/>
              <a:ea typeface="Meiryo" charset="-128"/>
              <a:cs typeface="Meiryo" charset="-128"/>
            </a:endParaRPr>
          </a:p>
          <a:p>
            <a:pPr marL="342900" indent="-342900">
              <a:buFont typeface="Wingdings" charset="2"/>
              <a:buChar char="Ø"/>
            </a:pPr>
            <a:r>
              <a:rPr lang="en-US" altLang="ja-JP" sz="2000" dirty="0">
                <a:latin typeface="Meiryo" charset="-128"/>
                <a:ea typeface="Meiryo" charset="-128"/>
                <a:cs typeface="Meiryo" charset="-128"/>
              </a:rPr>
              <a:t>同じ場所での通信環境下や操作してもらう媒体の統一ができなかったため読み込み速度など差が生じてしまった。</a:t>
            </a:r>
            <a:endParaRPr lang="en-US" sz="2000" dirty="0">
              <a:latin typeface="Meiryo" charset="-128"/>
              <a:ea typeface="Meiryo" charset="-128"/>
              <a:cs typeface="Meiryo" charset="-128"/>
            </a:endParaRPr>
          </a:p>
          <a:p>
            <a:pPr marL="342900" indent="-342900">
              <a:buFont typeface="Wingdings" charset="2"/>
              <a:buChar char="Ø"/>
            </a:pPr>
            <a:endParaRPr lang="en-US" altLang="ja-JP" sz="2000" dirty="0">
              <a:latin typeface="Meiryo" charset="-128"/>
              <a:ea typeface="Meiryo" charset="-128"/>
              <a:cs typeface="Meiryo" charset="-128"/>
            </a:endParaRPr>
          </a:p>
          <a:p>
            <a:pPr marL="342900" indent="-342900">
              <a:buFont typeface="Wingdings" charset="2"/>
              <a:buChar char="Ø"/>
            </a:pPr>
            <a:r>
              <a:rPr lang="en-US" altLang="ja-JP" sz="2000" dirty="0">
                <a:latin typeface="Meiryo" charset="-128"/>
                <a:ea typeface="Meiryo" charset="-128"/>
                <a:cs typeface="Meiryo" charset="-128"/>
              </a:rPr>
              <a:t>こちらが協力を依頼する形の操作を​「</a:t>
            </a:r>
            <a:r>
              <a:rPr lang="en-US" altLang="ja-JP" sz="2000" dirty="0" err="1">
                <a:latin typeface="Meiryo" charset="-128"/>
                <a:ea typeface="Meiryo" charset="-128"/>
                <a:cs typeface="Meiryo" charset="-128"/>
              </a:rPr>
              <a:t>やらされる」のと自ら探索目的でECサイトを開き操作を「する」のとではユーザーの感情が違う</a:t>
            </a:r>
            <a:r>
              <a:rPr lang="en-US" altLang="ja-JP" sz="2000" dirty="0">
                <a:latin typeface="Meiryo" charset="-128"/>
                <a:ea typeface="Meiryo" charset="-128"/>
                <a:cs typeface="Meiryo" charset="-128"/>
              </a:rPr>
              <a:t>。</a:t>
            </a:r>
          </a:p>
          <a:p>
            <a:pPr marL="342900" indent="-342900">
              <a:buFont typeface="Wingdings" charset="2"/>
              <a:buChar char="Ø"/>
            </a:pPr>
            <a:endParaRPr lang="en-US" altLang="ja-JP" sz="2000" dirty="0">
              <a:latin typeface="Meiryo" charset="-128"/>
              <a:ea typeface="Meiryo" charset="-128"/>
              <a:cs typeface="Meiryo" charset="-128"/>
            </a:endParaRPr>
          </a:p>
          <a:p>
            <a:pPr marL="342900" indent="-342900">
              <a:buFont typeface="Wingdings" charset="2"/>
              <a:buChar char="Ø"/>
            </a:pPr>
            <a:r>
              <a:rPr lang="en-US" altLang="ja-JP" sz="2000" dirty="0">
                <a:latin typeface="Meiryo" charset="-128"/>
                <a:ea typeface="Meiryo" charset="-128"/>
                <a:cs typeface="Meiryo" charset="-128"/>
              </a:rPr>
              <a:t>操作時間を決めてしまったため、本来であればすぐに操作をやめてしまう人のことを考えず検証してしまった。</a:t>
            </a:r>
            <a:endParaRPr lang="en-US" sz="20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50175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65</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30671036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DB10D-F893-442B-8F06-CB892DC71230}"/>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学術的インプリケーション</a:t>
            </a:r>
            <a:endParaRPr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360984BF-273A-442E-B199-32335D1C5B58}"/>
              </a:ext>
            </a:extLst>
          </p:cNvPr>
          <p:cNvSpPr txBox="1"/>
          <p:nvPr/>
        </p:nvSpPr>
        <p:spPr>
          <a:xfrm>
            <a:off x="827216" y="2588815"/>
            <a:ext cx="10598523"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charset="2"/>
              <a:buChar char="Ø"/>
            </a:pPr>
            <a:r>
              <a:rPr lang="ja-JP" altLang="en-US" sz="2800" dirty="0">
                <a:latin typeface="Meiryo" charset="-128"/>
                <a:ea typeface="Meiryo" charset="-128"/>
                <a:cs typeface="Meiryo" charset="-128"/>
              </a:rPr>
              <a:t>無限スクロールのスマホECが当たり前になっているからこそ誰もが着目しなかった無限スクロールというものに焦点を当てた研究をした点。</a:t>
            </a:r>
            <a:endParaRPr lang="en-US" altLang="ja-JP" sz="2800" dirty="0">
              <a:latin typeface="Meiryo" charset="-128"/>
              <a:ea typeface="Meiryo" charset="-128"/>
              <a:cs typeface="Meiryo" charset="-128"/>
            </a:endParaRPr>
          </a:p>
          <a:p>
            <a:endParaRPr lang="ja-JP" altLang="en-US" sz="2800" dirty="0">
              <a:latin typeface="Meiryo" charset="-128"/>
              <a:ea typeface="Meiryo" charset="-128"/>
              <a:cs typeface="Meiryo" charset="-128"/>
            </a:endParaRPr>
          </a:p>
          <a:p>
            <a:pPr marL="457200" indent="-457200">
              <a:buFont typeface="Wingdings" charset="2"/>
              <a:buChar char="Ø"/>
            </a:pPr>
            <a:r>
              <a:rPr lang="ja-JP" altLang="en-US" sz="2800" dirty="0">
                <a:latin typeface="Meiryo" charset="-128"/>
                <a:ea typeface="Meiryo" charset="-128"/>
                <a:cs typeface="Meiryo" charset="-128"/>
              </a:rPr>
              <a:t>既存の研究や実証研究がない中、無限スクロールとページネーションを比較したこと。</a:t>
            </a:r>
          </a:p>
        </p:txBody>
      </p:sp>
      <p:sp>
        <p:nvSpPr>
          <p:cNvPr id="4" name="Rectangle: Rounded Corners 3">
            <a:extLst>
              <a:ext uri="{FF2B5EF4-FFF2-40B4-BE49-F238E27FC236}">
                <a16:creationId xmlns:a16="http://schemas.microsoft.com/office/drawing/2014/main" id="{D24EA626-028A-4AC7-A71A-7183DD083754}"/>
              </a:ext>
            </a:extLst>
          </p:cNvPr>
          <p:cNvSpPr/>
          <p:nvPr/>
        </p:nvSpPr>
        <p:spPr>
          <a:xfrm>
            <a:off x="658841" y="2129145"/>
            <a:ext cx="10935275" cy="3596997"/>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66</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49927544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FFD35-D3DF-428F-9BAB-A6D3200D81F6}"/>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実務的インプリケーション</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7CF84C3A-DDC3-4AB3-A354-54C89356467F}"/>
              </a:ext>
            </a:extLst>
          </p:cNvPr>
          <p:cNvSpPr txBox="1"/>
          <p:nvPr/>
        </p:nvSpPr>
        <p:spPr>
          <a:xfrm>
            <a:off x="1097279" y="2656682"/>
            <a:ext cx="10058400" cy="267765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charset="2"/>
              <a:buChar char="Ø"/>
            </a:pPr>
            <a:r>
              <a:rPr lang="ja-JP" altLang="en-US" sz="2800" dirty="0">
                <a:latin typeface="Meiryo" charset="-128"/>
                <a:ea typeface="Meiryo" charset="-128"/>
                <a:cs typeface="Meiryo" charset="-128"/>
              </a:rPr>
              <a:t>短時間で多くの情報を見せるためにはページネーションよりも無限スクロールが適している。</a:t>
            </a:r>
          </a:p>
          <a:p>
            <a:pPr marL="342900" indent="-342900">
              <a:buFont typeface="Wingdings" charset="2"/>
              <a:buChar char="Ø"/>
            </a:pPr>
            <a:endParaRPr lang="en-US" altLang="ja-JP" sz="2800" dirty="0">
              <a:latin typeface="Meiryo" charset="-128"/>
              <a:ea typeface="Meiryo" charset="-128"/>
              <a:cs typeface="Meiryo" charset="-128"/>
            </a:endParaRPr>
          </a:p>
          <a:p>
            <a:pPr marL="342900" indent="-342900">
              <a:buFont typeface="Wingdings" charset="2"/>
              <a:buChar char="Ø"/>
            </a:pPr>
            <a:r>
              <a:rPr lang="ja-JP" altLang="en-US" sz="2800" dirty="0">
                <a:latin typeface="Meiryo" charset="-128"/>
                <a:ea typeface="Meiryo" charset="-128"/>
                <a:cs typeface="Meiryo" charset="-128"/>
              </a:rPr>
              <a:t>検証結果は奮わなかったがページネーションに変更し、ユーザーから不満が続出したことからAmazonはページネーションにすべきではなかった。</a:t>
            </a:r>
          </a:p>
        </p:txBody>
      </p:sp>
      <p:sp>
        <p:nvSpPr>
          <p:cNvPr id="4" name="Rectangle: Rounded Corners 3">
            <a:extLst>
              <a:ext uri="{FF2B5EF4-FFF2-40B4-BE49-F238E27FC236}">
                <a16:creationId xmlns:a16="http://schemas.microsoft.com/office/drawing/2014/main" id="{9D263F59-C538-4EB8-AB2F-1D204311E691}"/>
              </a:ext>
            </a:extLst>
          </p:cNvPr>
          <p:cNvSpPr/>
          <p:nvPr/>
        </p:nvSpPr>
        <p:spPr>
          <a:xfrm>
            <a:off x="988583" y="2079305"/>
            <a:ext cx="10275793" cy="3832411"/>
          </a:xfrm>
          <a:prstGeom prst="round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67</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2158736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Meiryo" charset="-128"/>
                <a:ea typeface="Meiryo" charset="-128"/>
                <a:cs typeface="Meiryo" charset="-128"/>
              </a:rPr>
              <a:t>参考文献・</a:t>
            </a:r>
            <a:r>
              <a:rPr kumimoji="1" lang="en-US" altLang="ja-JP" sz="4000" b="1" dirty="0">
                <a:solidFill>
                  <a:schemeClr val="tx1"/>
                </a:solidFill>
                <a:latin typeface="Meiryo" charset="-128"/>
                <a:ea typeface="Meiryo" charset="-128"/>
                <a:cs typeface="Meiryo" charset="-128"/>
              </a:rPr>
              <a:t>URL</a:t>
            </a:r>
            <a:endParaRPr kumimoji="1" lang="ja-JP" altLang="en-US" sz="4000" b="1" dirty="0">
              <a:solidFill>
                <a:schemeClr val="tx1"/>
              </a:solidFill>
              <a:latin typeface="Meiryo" charset="-128"/>
              <a:ea typeface="Meiryo" charset="-128"/>
              <a:cs typeface="Meiryo"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400" b="1" smtClean="0">
                <a:solidFill>
                  <a:schemeClr val="tx1"/>
                </a:solidFill>
                <a:latin typeface="Yu Mincho Demibold" charset="-128"/>
                <a:ea typeface="Yu Mincho Demibold" charset="-128"/>
                <a:cs typeface="Yu Mincho Demibold" charset="-128"/>
              </a:rPr>
              <a:t>68</a:t>
            </a:fld>
            <a:endParaRPr kumimoji="1" lang="ja-JP" altLang="en-US" sz="2400" b="1">
              <a:solidFill>
                <a:schemeClr val="tx1"/>
              </a:solidFill>
              <a:latin typeface="Yu Mincho Demibold" charset="-128"/>
              <a:ea typeface="Yu Mincho Demibold" charset="-128"/>
              <a:cs typeface="Yu Mincho Demibold" charset="-128"/>
            </a:endParaRPr>
          </a:p>
        </p:txBody>
      </p:sp>
      <p:sp>
        <p:nvSpPr>
          <p:cNvPr id="5" name="テキスト ボックス 4"/>
          <p:cNvSpPr txBox="1"/>
          <p:nvPr/>
        </p:nvSpPr>
        <p:spPr>
          <a:xfrm>
            <a:off x="1097280" y="1951682"/>
            <a:ext cx="10058400" cy="4154984"/>
          </a:xfrm>
          <a:prstGeom prst="rect">
            <a:avLst/>
          </a:prstGeom>
          <a:noFill/>
        </p:spPr>
        <p:txBody>
          <a:bodyPr wrap="square" rtlCol="0" anchor="t">
            <a:spAutoFit/>
          </a:bodyPr>
          <a:lstStyle/>
          <a:p>
            <a:r>
              <a:rPr lang="ja-JP" altLang="en-US" sz="1100" dirty="0">
                <a:latin typeface="Meiryo" charset="-128"/>
                <a:ea typeface="Meiryo" charset="-128"/>
                <a:cs typeface="Meiryo" charset="-128"/>
              </a:rPr>
              <a:t>・無限スクロール </a:t>
            </a:r>
            <a:r>
              <a:rPr lang="en-US" altLang="ja-JP" sz="1100" dirty="0">
                <a:latin typeface="Meiryo" charset="-128"/>
                <a:ea typeface="Meiryo" charset="-128"/>
                <a:cs typeface="Meiryo" charset="-128"/>
              </a:rPr>
              <a:t>vs </a:t>
            </a:r>
            <a:r>
              <a:rPr lang="ja-JP" altLang="en-US" sz="1100" dirty="0">
                <a:latin typeface="Meiryo" charset="-128"/>
                <a:ea typeface="Meiryo" charset="-128"/>
                <a:cs typeface="Meiryo" charset="-128"/>
              </a:rPr>
              <a:t>ページネーション：それぞれの特徴と使い分け</a:t>
            </a:r>
            <a:endParaRPr lang="en-US" altLang="ja-JP" sz="1100" dirty="0">
              <a:latin typeface="Meiryo" charset="-128"/>
              <a:ea typeface="Meiryo" charset="-128"/>
              <a:cs typeface="Meiryo" charset="-128"/>
            </a:endParaRPr>
          </a:p>
          <a:p>
            <a:r>
              <a:rPr lang="en-US" altLang="ja-JP" sz="1100" dirty="0">
                <a:latin typeface="Meiryo" charset="-128"/>
                <a:ea typeface="Meiryo" charset="-128"/>
                <a:cs typeface="Meiryo" charset="-128"/>
                <a:hlinkClick r:id="rId2"/>
              </a:rPr>
              <a:t>https://uxmilk.jp/50150</a:t>
            </a:r>
            <a:r>
              <a:rPr lang="ja-JP" altLang="en-US" sz="1100" dirty="0">
                <a:latin typeface="Meiryo" charset="-128"/>
                <a:ea typeface="Meiryo" charset="-128"/>
                <a:cs typeface="Meiryo" charset="-128"/>
              </a:rPr>
              <a:t>　　</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最終閲覧　</a:t>
            </a:r>
            <a:r>
              <a:rPr lang="en-US" altLang="ja-JP" sz="1100" dirty="0">
                <a:latin typeface="Meiryo" charset="-128"/>
                <a:ea typeface="Meiryo" charset="-128"/>
                <a:cs typeface="Meiryo" charset="-128"/>
              </a:rPr>
              <a:t>2019.9.21〉</a:t>
            </a:r>
          </a:p>
          <a:p>
            <a:endParaRPr kumimoji="1"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・無限スクロールとページネーションを正しく使い分けようーworkshipmagazine</a:t>
            </a:r>
            <a:endParaRPr lang="en-US" altLang="ja-JP" sz="1100" dirty="0">
              <a:latin typeface="Meiryo" charset="-128"/>
              <a:ea typeface="Meiryo" charset="-128"/>
              <a:cs typeface="Meiryo" charset="-128"/>
            </a:endParaRPr>
          </a:p>
          <a:p>
            <a:r>
              <a:rPr lang="en-US" altLang="ja-JP" sz="1100" dirty="0">
                <a:latin typeface="Meiryo" charset="-128"/>
                <a:ea typeface="Meiryo" charset="-128"/>
                <a:cs typeface="Meiryo" charset="-128"/>
                <a:hlinkClick r:id="rId3"/>
              </a:rPr>
              <a:t>https://goworkship.com/magazine/infinite-scrolling-vs-pagination/</a:t>
            </a:r>
            <a:r>
              <a:rPr lang="ja-JP" altLang="en-US" sz="1100" dirty="0">
                <a:latin typeface="Meiryo" charset="-128"/>
                <a:ea typeface="Meiryo" charset="-128"/>
                <a:cs typeface="Meiryo" charset="-128"/>
              </a:rPr>
              <a:t>　</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最終閲覧　</a:t>
            </a:r>
            <a:r>
              <a:rPr lang="en-US" altLang="ja-JP" sz="1100" dirty="0">
                <a:latin typeface="Meiryo" charset="-128"/>
                <a:ea typeface="Meiryo" charset="-128"/>
                <a:cs typeface="Meiryo" charset="-128"/>
              </a:rPr>
              <a:t>2019.12．11〉</a:t>
            </a:r>
          </a:p>
          <a:p>
            <a:endParaRPr kumimoji="1"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2018年、最も利用が伸びたECアプリは？プレミアム会員の加入状況も</a:t>
            </a:r>
            <a:r>
              <a:rPr lang="ja-JP" altLang="en-US" sz="1100" dirty="0">
                <a:latin typeface="Meiryo" charset="-128"/>
                <a:ea typeface="Meiryo" charset="-128"/>
                <a:cs typeface="Meiryo" charset="-128"/>
              </a:rPr>
              <a:t>発表【ジャストシステム調査】</a:t>
            </a:r>
          </a:p>
          <a:p>
            <a:r>
              <a:rPr lang="ja-JP" sz="1100" dirty="0">
                <a:latin typeface="Meiryo" charset="-128"/>
                <a:ea typeface="Meiryo" charset="-128"/>
                <a:cs typeface="Meiryo" charset="-128"/>
                <a:hlinkClick r:id="rId4"/>
              </a:rPr>
              <a:t>https://markezine.jp/article/detail/30197</a:t>
            </a:r>
            <a:r>
              <a:rPr lang="ja-JP" altLang="en-US" sz="1100" dirty="0">
                <a:latin typeface="Meiryo" charset="-128"/>
                <a:ea typeface="Meiryo" charset="-128"/>
                <a:cs typeface="Meiryo" charset="-128"/>
              </a:rPr>
              <a:t>  〈最終閲覧　2019.11.13〉</a:t>
            </a:r>
            <a:endParaRPr lang="ja-JP" sz="1100" dirty="0">
              <a:latin typeface="Meiryo" charset="-128"/>
              <a:ea typeface="Meiryo" charset="-128"/>
              <a:cs typeface="Meiryo" charset="-128"/>
            </a:endParaRPr>
          </a:p>
          <a:p>
            <a:endParaRPr lang="ja-JP" sz="1100" dirty="0">
              <a:latin typeface="Meiryo" charset="-128"/>
              <a:ea typeface="Meiryo" charset="-128"/>
              <a:cs typeface="Meiryo" charset="-128"/>
            </a:endParaRPr>
          </a:p>
          <a:p>
            <a:r>
              <a:rPr lang="ja-JP" altLang="en-US" sz="1100" dirty="0">
                <a:latin typeface="Meiryo" charset="-128"/>
                <a:ea typeface="Meiryo" charset="-128"/>
                <a:cs typeface="Meiryo" charset="-128"/>
              </a:rPr>
              <a:t>・ページネーション（ページネーション）とはーコトバンク　（出典：デジタル大辞泉）</a:t>
            </a:r>
          </a:p>
          <a:p>
            <a:r>
              <a:rPr lang="ja-JP" sz="1100" dirty="0">
                <a:latin typeface="Meiryo" charset="-128"/>
                <a:ea typeface="Meiryo" charset="-128"/>
                <a:cs typeface="Meiryo" charset="-128"/>
                <a:hlinkClick r:id="rId5"/>
              </a:rPr>
              <a:t>https://kotobank.jp/word/%E3%83%9A%E3%83%BC%E3%82%B8%E3%83%8D%E3%83%BC%E3%82%B7%E3%83%A7%E3%83%B3-624425</a:t>
            </a:r>
            <a:endParaRPr lang="ja-JP" sz="1100" dirty="0">
              <a:latin typeface="Meiryo" charset="-128"/>
              <a:ea typeface="Meiryo" charset="-128"/>
              <a:cs typeface="Meiryo" charset="-128"/>
            </a:endParaRPr>
          </a:p>
          <a:p>
            <a:r>
              <a:rPr lang="ja-JP" altLang="en-US" sz="1100" dirty="0">
                <a:latin typeface="Meiryo" charset="-128"/>
                <a:ea typeface="Meiryo" charset="-128"/>
                <a:cs typeface="Meiryo" charset="-128"/>
              </a:rPr>
              <a:t>〈最終閲覧　2019.9.21〉</a:t>
            </a:r>
            <a:endParaRPr lang="ja-JP" sz="1100" dirty="0">
              <a:latin typeface="Meiryo" charset="-128"/>
              <a:ea typeface="Meiryo" charset="-128"/>
              <a:cs typeface="Meiryo" charset="-128"/>
            </a:endParaRPr>
          </a:p>
          <a:p>
            <a:endParaRPr lang="ja-JP" sz="1100" dirty="0">
              <a:latin typeface="Meiryo" charset="-128"/>
              <a:ea typeface="Meiryo" charset="-128"/>
              <a:cs typeface="Meiryo" charset="-128"/>
            </a:endParaRPr>
          </a:p>
          <a:p>
            <a:r>
              <a:rPr lang="ja-JP" altLang="en-US" sz="1100" dirty="0">
                <a:latin typeface="Meiryo" charset="-128"/>
                <a:ea typeface="Meiryo" charset="-128"/>
                <a:cs typeface="Meiryo" charset="-128"/>
              </a:rPr>
              <a:t>・無限スクロール（ムゲンスクロール）とは</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コトバンク　（出典：デジタル大辞泉）</a:t>
            </a:r>
            <a:endParaRPr lang="en-US" altLang="ja-JP" sz="1100" dirty="0">
              <a:latin typeface="Meiryo" charset="-128"/>
              <a:ea typeface="Meiryo" charset="-128"/>
              <a:cs typeface="Meiryo" charset="-128"/>
            </a:endParaRPr>
          </a:p>
          <a:p>
            <a:r>
              <a:rPr lang="en-US" altLang="ja-JP" sz="1100" dirty="0">
                <a:latin typeface="Meiryo" charset="-128"/>
                <a:ea typeface="Meiryo" charset="-128"/>
                <a:cs typeface="Meiryo" charset="-128"/>
                <a:hlinkClick r:id="rId6"/>
              </a:rPr>
              <a:t>https://kotobank.jp/word/%E7%84%A1%E9%99%90%E3%82%B9%E3%82%AF%E3%83%AD%E3%83%BC%E3%83%AB-1830900</a:t>
            </a:r>
            <a:r>
              <a:rPr lang="en-US" altLang="ja-JP" sz="1100" dirty="0">
                <a:latin typeface="Meiryo" charset="-128"/>
                <a:ea typeface="Meiryo" charset="-128"/>
                <a:cs typeface="Meiryo" charset="-128"/>
              </a:rPr>
              <a:t> </a:t>
            </a:r>
          </a:p>
          <a:p>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最終閲覧　</a:t>
            </a:r>
            <a:r>
              <a:rPr lang="en-US" altLang="ja-JP" sz="1100" dirty="0">
                <a:latin typeface="Meiryo" charset="-128"/>
                <a:ea typeface="Meiryo" charset="-128"/>
                <a:cs typeface="Meiryo" charset="-128"/>
              </a:rPr>
              <a:t>2019.9.21〉</a:t>
            </a:r>
          </a:p>
          <a:p>
            <a:endParaRPr kumimoji="1"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・サイト表示スピードを競合サイトと比較できるツール＆改善後の売上予測を出す</a:t>
            </a:r>
            <a:r>
              <a:rPr lang="en-US" altLang="ja-JP" sz="1100" dirty="0">
                <a:latin typeface="Meiryo" charset="-128"/>
                <a:ea typeface="Meiryo" charset="-128"/>
                <a:cs typeface="Meiryo" charset="-128"/>
              </a:rPr>
              <a:t>2</a:t>
            </a:r>
            <a:r>
              <a:rPr lang="ja-JP" altLang="en-US" sz="1100" dirty="0">
                <a:latin typeface="Meiryo" charset="-128"/>
                <a:ea typeface="Meiryo" charset="-128"/>
                <a:cs typeface="Meiryo" charset="-128"/>
              </a:rPr>
              <a:t>つのツールを</a:t>
            </a:r>
            <a:r>
              <a:rPr lang="en-US" altLang="ja-JP" sz="1100" dirty="0">
                <a:latin typeface="Meiryo" charset="-128"/>
                <a:ea typeface="Meiryo" charset="-128"/>
                <a:cs typeface="Meiryo" charset="-128"/>
              </a:rPr>
              <a:t>Google</a:t>
            </a:r>
            <a:r>
              <a:rPr lang="ja-JP" altLang="en-US" sz="1100" dirty="0">
                <a:latin typeface="Meiryo" charset="-128"/>
                <a:ea typeface="Meiryo" charset="-128"/>
                <a:cs typeface="Meiryo" charset="-128"/>
              </a:rPr>
              <a:t>が公開ー</a:t>
            </a:r>
            <a:endParaRPr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アフィリエイターのためのWEB通信講座　2018/4/13更新　</a:t>
            </a:r>
            <a:r>
              <a:rPr lang="en-US" altLang="ja-JP" sz="1100" dirty="0">
                <a:latin typeface="Meiryo" charset="-128"/>
                <a:ea typeface="Meiryo" charset="-128"/>
                <a:cs typeface="Meiryo" charset="-128"/>
                <a:hlinkClick r:id="rId7"/>
              </a:rPr>
              <a:t>https://affiliate-jpn.com/archives/7713</a:t>
            </a:r>
            <a:r>
              <a:rPr lang="en-US" altLang="ja-JP" sz="1100" dirty="0">
                <a:latin typeface="Meiryo" charset="-128"/>
                <a:ea typeface="Meiryo" charset="-128"/>
                <a:cs typeface="Meiryo" charset="-128"/>
              </a:rPr>
              <a:t>  〈</a:t>
            </a:r>
            <a:r>
              <a:rPr lang="ja-JP" altLang="en-US" sz="1100" dirty="0">
                <a:latin typeface="Meiryo" charset="-128"/>
                <a:ea typeface="Meiryo" charset="-128"/>
                <a:cs typeface="Meiryo" charset="-128"/>
              </a:rPr>
              <a:t>最終閲覧　</a:t>
            </a:r>
            <a:r>
              <a:rPr lang="en-US" altLang="ja-JP" sz="1100" dirty="0">
                <a:latin typeface="Meiryo" charset="-128"/>
                <a:ea typeface="Meiryo" charset="-128"/>
                <a:cs typeface="Meiryo" charset="-128"/>
              </a:rPr>
              <a:t>2019.9.21</a:t>
            </a:r>
            <a:r>
              <a:rPr lang="ja-JP" altLang="en-US" sz="1100" dirty="0">
                <a:latin typeface="Meiryo" charset="-128"/>
                <a:ea typeface="Meiryo" charset="-128"/>
                <a:cs typeface="Meiryo" charset="-128"/>
              </a:rPr>
              <a:t>）　</a:t>
            </a:r>
            <a:endParaRPr lang="en-US" altLang="ja-JP" sz="1100" dirty="0">
              <a:latin typeface="Meiryo" charset="-128"/>
              <a:ea typeface="Meiryo" charset="-128"/>
              <a:cs typeface="Meiryo" charset="-128"/>
            </a:endParaRPr>
          </a:p>
          <a:p>
            <a:endParaRPr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・マーケティングオートメーションを早くはじめることのメリットとは</a:t>
            </a:r>
            <a:r>
              <a:rPr lang="en-US" altLang="ja-JP" sz="1100" dirty="0">
                <a:latin typeface="Meiryo" charset="-128"/>
                <a:ea typeface="Meiryo" charset="-128"/>
                <a:cs typeface="Meiryo" charset="-128"/>
              </a:rPr>
              <a:t>―BME</a:t>
            </a:r>
            <a:r>
              <a:rPr lang="ja-JP" altLang="en-US" sz="1100" dirty="0">
                <a:latin typeface="Meiryo" charset="-128"/>
                <a:ea typeface="Meiryo" charset="-128"/>
                <a:cs typeface="Meiryo" charset="-128"/>
              </a:rPr>
              <a:t>モデルの購買意思決定プロセス</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一部抜粋</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（出所：</a:t>
            </a:r>
            <a:r>
              <a:rPr lang="en-US" altLang="ja-JP" sz="1100" dirty="0">
                <a:latin typeface="Meiryo" charset="-128"/>
                <a:ea typeface="Meiryo" charset="-128"/>
                <a:cs typeface="Meiryo" charset="-128"/>
              </a:rPr>
              <a:t>BME</a:t>
            </a:r>
            <a:r>
              <a:rPr lang="ja-JP" altLang="en-US" sz="1100" dirty="0">
                <a:latin typeface="Meiryo" charset="-128"/>
                <a:ea typeface="Meiryo" charset="-128"/>
                <a:cs typeface="Meiryo" charset="-128"/>
              </a:rPr>
              <a:t>モデル）　　sunbridge 2016/8/8更新</a:t>
            </a:r>
          </a:p>
          <a:p>
            <a:r>
              <a:rPr lang="en-US" altLang="ja-JP" sz="1100" dirty="0">
                <a:latin typeface="Meiryo" charset="-128"/>
                <a:ea typeface="Meiryo" charset="-128"/>
                <a:cs typeface="Meiryo" charset="-128"/>
                <a:hlinkClick r:id="rId8"/>
              </a:rPr>
              <a:t> https://www.sunbridge.com/blog/marketingautomation/marketing_automation_reason_to_start_asap/</a:t>
            </a:r>
            <a:r>
              <a:rPr lang="ja-JP" altLang="en-US" sz="1100" dirty="0">
                <a:latin typeface="Meiryo" charset="-128"/>
                <a:ea typeface="Meiryo" charset="-128"/>
                <a:cs typeface="Meiryo" charset="-128"/>
              </a:rPr>
              <a:t>　　</a:t>
            </a:r>
            <a:r>
              <a:rPr lang="en-US" altLang="ja-JP" sz="1100" dirty="0">
                <a:latin typeface="Meiryo" charset="-128"/>
                <a:ea typeface="Meiryo" charset="-128"/>
                <a:cs typeface="Meiryo" charset="-128"/>
              </a:rPr>
              <a:t>〈</a:t>
            </a:r>
            <a:r>
              <a:rPr lang="ja-JP" altLang="en-US" sz="1100" dirty="0">
                <a:latin typeface="Meiryo" charset="-128"/>
                <a:ea typeface="Meiryo" charset="-128"/>
                <a:cs typeface="Meiryo" charset="-128"/>
              </a:rPr>
              <a:t>最終閲覧　</a:t>
            </a:r>
            <a:r>
              <a:rPr lang="en-US" altLang="ja-JP" sz="1100" dirty="0">
                <a:latin typeface="Meiryo" charset="-128"/>
                <a:ea typeface="Meiryo" charset="-128"/>
                <a:cs typeface="Meiryo" charset="-128"/>
              </a:rPr>
              <a:t>2019.9.21〉</a:t>
            </a:r>
            <a:endParaRPr lang="en-US" sz="1100" dirty="0">
              <a:latin typeface="Meiryo" charset="-128"/>
              <a:ea typeface="Meiryo" charset="-128"/>
              <a:cs typeface="Meiryo" charset="-128"/>
            </a:endParaRPr>
          </a:p>
        </p:txBody>
      </p:sp>
      <p:sp>
        <p:nvSpPr>
          <p:cNvPr id="4" name="Rectangle 1"/>
          <p:cNvSpPr>
            <a:spLocks noChangeArrowheads="1"/>
          </p:cNvSpPr>
          <p:nvPr/>
        </p:nvSpPr>
        <p:spPr bwMode="auto">
          <a:xfrm>
            <a:off x="0" y="-117648"/>
            <a:ext cx="128230"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3174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2700" b="0" i="0" u="none" strike="noStrike" cap="none" normalizeH="0" baseline="0">
                <a:ln>
                  <a:noFill/>
                </a:ln>
                <a:solidFill>
                  <a:srgbClr val="000000"/>
                </a:solidFill>
                <a:effectLst/>
                <a:latin typeface="Arial" panose="020B0604020202020204" pitchFamily="34" charset="0"/>
                <a:ea typeface="UD新ゴNT L"/>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6" name="Rectangle 2"/>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79350" numCol="1" anchor="ctr" anchorCtr="0" compatLnSpc="1">
            <a:prstTxWarp prst="textNoShape">
              <a:avLst/>
            </a:prstTxWarp>
            <a:spAutoFit/>
          </a:bodyPr>
          <a:lstStyle/>
          <a:p>
            <a:endParaRPr lang="ja-JP" altLang="en-US"/>
          </a:p>
        </p:txBody>
      </p:sp>
    </p:spTree>
    <p:extLst>
      <p:ext uri="{BB962C8B-B14F-4D97-AF65-F5344CB8AC3E}">
        <p14:creationId xmlns:p14="http://schemas.microsoft.com/office/powerpoint/2010/main" val="17482833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C1E97-3D9A-4B68-96AC-D8CE7E7B74CA}"/>
              </a:ext>
            </a:extLst>
          </p:cNvPr>
          <p:cNvSpPr>
            <a:spLocks noGrp="1"/>
          </p:cNvSpPr>
          <p:nvPr>
            <p:ph type="title"/>
          </p:nvPr>
        </p:nvSpPr>
        <p:spPr/>
        <p:txBody>
          <a:bodyPr>
            <a:normAutofit/>
          </a:bodyPr>
          <a:lstStyle/>
          <a:p>
            <a:r>
              <a:rPr lang="ja-JP" altLang="en-US" sz="4000" b="1" dirty="0">
                <a:solidFill>
                  <a:schemeClr val="tx1"/>
                </a:solidFill>
                <a:latin typeface="Meiryo" charset="-128"/>
                <a:ea typeface="Meiryo" charset="-128"/>
                <a:cs typeface="Meiryo" charset="-128"/>
              </a:rPr>
              <a:t>参考文献・</a:t>
            </a:r>
            <a:r>
              <a:rPr lang="en-US" altLang="ja-JP" sz="4000" b="1" dirty="0">
                <a:solidFill>
                  <a:schemeClr val="tx1"/>
                </a:solidFill>
                <a:latin typeface="Meiryo" charset="-128"/>
                <a:ea typeface="Meiryo" charset="-128"/>
                <a:cs typeface="Meiryo" charset="-128"/>
              </a:rPr>
              <a:t>URL</a:t>
            </a:r>
            <a:endParaRPr kumimoji="1" lang="en-US" sz="4000" b="1" dirty="0">
              <a:solidFill>
                <a:schemeClr val="tx1"/>
              </a:solidFill>
              <a:latin typeface="Meiryo" charset="-128"/>
              <a:ea typeface="Meiryo" charset="-128"/>
              <a:cs typeface="Meiryo" charset="-128"/>
            </a:endParaRPr>
          </a:p>
        </p:txBody>
      </p:sp>
      <p:sp>
        <p:nvSpPr>
          <p:cNvPr id="3" name="TextBox 2">
            <a:extLst>
              <a:ext uri="{FF2B5EF4-FFF2-40B4-BE49-F238E27FC236}">
                <a16:creationId xmlns:a16="http://schemas.microsoft.com/office/drawing/2014/main" id="{0C099A45-1AE9-4C55-B1A0-66F2CA9F2655}"/>
              </a:ext>
            </a:extLst>
          </p:cNvPr>
          <p:cNvSpPr txBox="1"/>
          <p:nvPr/>
        </p:nvSpPr>
        <p:spPr>
          <a:xfrm>
            <a:off x="1206500" y="1936442"/>
            <a:ext cx="9949180" cy="432426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Meiryo" charset="-128"/>
                <a:ea typeface="Meiryo" charset="-128"/>
                <a:cs typeface="Meiryo" charset="-128"/>
              </a:rPr>
              <a:t>・</a:t>
            </a:r>
            <a:r>
              <a:rPr lang="ja-JP" altLang="en-US" sz="1100" dirty="0">
                <a:latin typeface="Meiryo" charset="-128"/>
                <a:ea typeface="Meiryo" charset="-128"/>
                <a:cs typeface="Meiryo" charset="-128"/>
              </a:rPr>
              <a:t>E</a:t>
            </a:r>
            <a:r>
              <a:rPr lang="en-US" altLang="ja-JP" sz="1100" dirty="0">
                <a:latin typeface="Meiryo" charset="-128"/>
                <a:ea typeface="Meiryo" charset="-128"/>
                <a:cs typeface="Meiryo" charset="-128"/>
              </a:rPr>
              <a:t>C</a:t>
            </a:r>
            <a:r>
              <a:rPr lang="ja-JP" altLang="en-US" sz="1100" dirty="0">
                <a:latin typeface="Meiryo" charset="-128"/>
                <a:ea typeface="Meiryo" charset="-128"/>
                <a:cs typeface="Meiryo" charset="-128"/>
              </a:rPr>
              <a:t>購入デバイスとしてパソコンからスマホへのシフトがより鮮明に　ニールセンが「消費者のマルチスクリーンの利用状況」を公表ーECのミカタ編集部</a:t>
            </a:r>
          </a:p>
          <a:p>
            <a:r>
              <a:rPr lang="ja-JP" altLang="en-US" sz="1100" dirty="0">
                <a:latin typeface="Meiryo" charset="-128"/>
                <a:ea typeface="Meiryo" charset="-128"/>
                <a:cs typeface="Meiryo" charset="-128"/>
              </a:rPr>
              <a:t>　(出所　ニールセン・デジタル・コンシューマー・データベース）　２０１９​/１１/５更新　　</a:t>
            </a:r>
            <a:r>
              <a:rPr lang="ja-JP" sz="1100" dirty="0">
                <a:latin typeface="Meiryo" charset="-128"/>
                <a:ea typeface="Meiryo" charset="-128"/>
                <a:cs typeface="Meiryo" charset="-128"/>
                <a:hlinkClick r:id="rId2"/>
              </a:rPr>
              <a:t>https://ecnomikata.com/ecnews/24114/</a:t>
            </a:r>
            <a:r>
              <a:rPr lang="ja-JP" altLang="en-US" sz="1100" dirty="0">
                <a:latin typeface="Meiryo" charset="-128"/>
                <a:ea typeface="Meiryo" charset="-128"/>
                <a:cs typeface="Meiryo" charset="-128"/>
              </a:rPr>
              <a:t>〈最終閲覧　2019. 12.13〉</a:t>
            </a:r>
            <a:endParaRPr lang="ja-JP" sz="1600" dirty="0">
              <a:latin typeface="Meiryo" charset="-128"/>
              <a:ea typeface="Meiryo" charset="-128"/>
              <a:cs typeface="Meiryo" charset="-128"/>
            </a:endParaRPr>
          </a:p>
          <a:p>
            <a:endParaRPr lang="ja-JP" altLang="en-US"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商品の購入に利用するデバイスはパソコンからスマートフォンにシフト～ニールセン　消費者のマルチスクリーンの利用状況を発表</a:t>
            </a:r>
            <a:r>
              <a:rPr lang="ja-JP" altLang="en-US" sz="1100" dirty="0">
                <a:latin typeface="Meiryo" charset="-128"/>
                <a:ea typeface="Meiryo" charset="-128"/>
                <a:cs typeface="Meiryo" charset="-128"/>
              </a:rPr>
              <a:t>ー</a:t>
            </a:r>
          </a:p>
          <a:p>
            <a:r>
              <a:rPr lang="ja-JP" altLang="en-US" sz="1100" dirty="0">
                <a:latin typeface="Meiryo" charset="-128"/>
                <a:ea typeface="Meiryo" charset="-128"/>
                <a:cs typeface="Meiryo" charset="-128"/>
              </a:rPr>
              <a:t> 　コヴァリョヴァ・ソフィヤ- 2019    2019/10/29更新　</a:t>
            </a:r>
            <a:r>
              <a:rPr lang="ja-JP" sz="1100" dirty="0">
                <a:latin typeface="Meiryo" charset="-128"/>
                <a:ea typeface="Meiryo" charset="-128"/>
                <a:cs typeface="Meiryo" charset="-128"/>
                <a:hlinkClick r:id="rId3"/>
              </a:rPr>
              <a:t>https://www.netratings.co.jp/news_release/2019/10/Newsrelease20191029.html　</a:t>
            </a:r>
            <a:r>
              <a:rPr lang="ja-JP" altLang="en-US" sz="1100" dirty="0">
                <a:latin typeface="Meiryo" charset="-128"/>
                <a:ea typeface="Meiryo" charset="-128"/>
                <a:cs typeface="Meiryo" charset="-128"/>
              </a:rPr>
              <a:t>&lt;最終閲覧　2019.12.13〉</a:t>
            </a:r>
          </a:p>
          <a:p>
            <a:endParaRPr lang="ja-JP" altLang="en-US"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これからのECは「興味のある分野の情報を探しに訪れる」時代へー山本</a:t>
            </a:r>
            <a:r>
              <a:rPr lang="ja-JP" altLang="en-US" sz="1100" dirty="0">
                <a:latin typeface="Meiryo" charset="-128"/>
                <a:ea typeface="Meiryo" charset="-128"/>
                <a:cs typeface="Meiryo" charset="-128"/>
              </a:rPr>
              <a:t> </a:t>
            </a:r>
            <a:endParaRPr lang="en-US" sz="1600" dirty="0">
              <a:latin typeface="Meiryo" charset="-128"/>
              <a:ea typeface="Meiryo" charset="-128"/>
              <a:cs typeface="Meiryo" charset="-128"/>
            </a:endParaRPr>
          </a:p>
          <a:p>
            <a:r>
              <a:rPr lang="en-US" altLang="ja-JP" sz="1100" dirty="0">
                <a:latin typeface="Meiryo" charset="-128"/>
                <a:ea typeface="Meiryo" charset="-128"/>
                <a:cs typeface="Meiryo" charset="-128"/>
              </a:rPr>
              <a:t>　2015/4/30更新　</a:t>
            </a:r>
            <a:r>
              <a:rPr lang="en-US" sz="1100" dirty="0">
                <a:latin typeface="Meiryo" charset="-128"/>
                <a:ea typeface="Meiryo" charset="-128"/>
                <a:cs typeface="Meiryo" charset="-128"/>
                <a:hlinkClick r:id="rId4"/>
              </a:rPr>
              <a:t>https://blog.flavor-inc.co.jp/entry/2015-04-30.php</a:t>
            </a:r>
            <a:r>
              <a:rPr lang="en-US" sz="1100" dirty="0">
                <a:latin typeface="Meiryo" charset="-128"/>
                <a:ea typeface="Meiryo" charset="-128"/>
                <a:cs typeface="Meiryo" charset="-128"/>
              </a:rPr>
              <a:t> 〈</a:t>
            </a:r>
            <a:r>
              <a:rPr lang="ja-JP" altLang="en-US" sz="1100" dirty="0">
                <a:latin typeface="Meiryo" charset="-128"/>
                <a:ea typeface="Meiryo" charset="-128"/>
                <a:cs typeface="Meiryo" charset="-128"/>
              </a:rPr>
              <a:t>最終閲覧　2019.12.11〉</a:t>
            </a:r>
          </a:p>
          <a:p>
            <a:endParaRPr lang="ja-JP" altLang="en-US"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｢Amazon Pay｣利用者の5割強が｢すきま時間・空き時間｣にネット通販【アマゾン調査】ー</a:t>
            </a:r>
            <a:r>
              <a:rPr lang="ja-JP" altLang="en-US" sz="1100" dirty="0">
                <a:latin typeface="Meiryo" charset="-128"/>
                <a:ea typeface="Meiryo" charset="-128"/>
                <a:cs typeface="Meiryo" charset="-128"/>
              </a:rPr>
              <a:t>瀧川正実</a:t>
            </a:r>
          </a:p>
          <a:p>
            <a:r>
              <a:rPr lang="ja-JP" altLang="en-US" sz="1100" dirty="0">
                <a:latin typeface="Meiryo" charset="-128"/>
                <a:ea typeface="Meiryo" charset="-128"/>
                <a:cs typeface="Meiryo" charset="-128"/>
              </a:rPr>
              <a:t>　2018/5/30更新　</a:t>
            </a:r>
            <a:r>
              <a:rPr lang="ja-JP" sz="1100" dirty="0">
                <a:latin typeface="Meiryo" charset="-128"/>
                <a:ea typeface="Meiryo" charset="-128"/>
                <a:cs typeface="Meiryo" charset="-128"/>
                <a:hlinkClick r:id="rId5"/>
              </a:rPr>
              <a:t>https://netshop.impress.co.jp/node/5473</a:t>
            </a:r>
            <a:r>
              <a:rPr lang="ja-JP" altLang="en-US" sz="1100" dirty="0">
                <a:latin typeface="Meiryo" charset="-128"/>
                <a:ea typeface="Meiryo" charset="-128"/>
                <a:cs typeface="Meiryo" charset="-128"/>
              </a:rPr>
              <a:t>〈最終閲覧　2019.12.11〉</a:t>
            </a:r>
          </a:p>
          <a:p>
            <a:endParaRPr lang="ja-JP" altLang="en-US"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実はページ滞在時間は短い方が良い — アメリカでの最近のUXトレンド</a:t>
            </a:r>
            <a:r>
              <a:rPr lang="ja-JP" altLang="en-US" sz="1100" dirty="0">
                <a:latin typeface="Meiryo" charset="-128"/>
                <a:ea typeface="Meiryo" charset="-128"/>
                <a:cs typeface="Meiryo" charset="-128"/>
              </a:rPr>
              <a:t>ー</a:t>
            </a:r>
            <a:r>
              <a:rPr lang="ja-JP" sz="1100" dirty="0">
                <a:latin typeface="Meiryo" charset="-128"/>
                <a:ea typeface="Meiryo" charset="-128"/>
                <a:cs typeface="Meiryo" charset="-128"/>
              </a:rPr>
              <a:t>Brandon Hill</a:t>
            </a:r>
            <a:endParaRPr lang="ja-JP" altLang="en-US" sz="1100" dirty="0">
              <a:latin typeface="Meiryo" charset="-128"/>
              <a:ea typeface="Meiryo" charset="-128"/>
              <a:cs typeface="Meiryo" charset="-128"/>
            </a:endParaRPr>
          </a:p>
          <a:p>
            <a:r>
              <a:rPr lang="ja-JP" sz="1100" dirty="0">
                <a:latin typeface="Meiryo" charset="-128"/>
                <a:ea typeface="Meiryo" charset="-128"/>
                <a:cs typeface="Meiryo" charset="-128"/>
              </a:rPr>
              <a:t>　</a:t>
            </a:r>
            <a:r>
              <a:rPr lang="en-US" altLang="ja-JP" sz="1100" dirty="0">
                <a:latin typeface="Meiryo" charset="-128"/>
                <a:ea typeface="Meiryo" charset="-128"/>
                <a:cs typeface="Meiryo" charset="-128"/>
              </a:rPr>
              <a:t>2017/5/29更新　</a:t>
            </a:r>
            <a:r>
              <a:rPr lang="en-US" sz="1100" dirty="0">
                <a:latin typeface="Meiryo" charset="-128"/>
                <a:ea typeface="Meiryo" charset="-128"/>
                <a:cs typeface="Meiryo" charset="-128"/>
                <a:hlinkClick r:id="rId6"/>
              </a:rPr>
              <a:t>https://www.advertimes.com/20170529/article249506/</a:t>
            </a:r>
            <a:r>
              <a:rPr lang="en-US" sz="1100" dirty="0">
                <a:latin typeface="Meiryo" charset="-128"/>
                <a:ea typeface="Meiryo" charset="-128"/>
                <a:cs typeface="Meiryo" charset="-128"/>
              </a:rPr>
              <a:t>〈</a:t>
            </a:r>
            <a:r>
              <a:rPr lang="ja-JP" altLang="en-US" sz="1100" dirty="0">
                <a:latin typeface="Meiryo" charset="-128"/>
                <a:ea typeface="Meiryo" charset="-128"/>
                <a:cs typeface="Meiryo" charset="-128"/>
              </a:rPr>
              <a:t>最終閲覧　2019.12.9〉</a:t>
            </a:r>
            <a:endParaRPr lang="en-US" altLang="ja-JP" sz="1100" dirty="0">
              <a:latin typeface="Meiryo" charset="-128"/>
              <a:ea typeface="Meiryo" charset="-128"/>
              <a:cs typeface="Meiryo" charset="-128"/>
            </a:endParaRPr>
          </a:p>
          <a:p>
            <a:endParaRPr lang="ja-JP" altLang="en-US"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森田敏宏　東大ドクター森田の潜在能力開発講座　「面倒くさい」の正体とは？</a:t>
            </a:r>
            <a:endParaRPr lang="en-US" altLang="ja-JP" sz="1100" dirty="0">
              <a:latin typeface="Meiryo" charset="-128"/>
              <a:ea typeface="Meiryo" charset="-128"/>
              <a:cs typeface="Meiryo" charset="-128"/>
            </a:endParaRPr>
          </a:p>
          <a:p>
            <a:r>
              <a:rPr lang="ja-JP" sz="1100" dirty="0">
                <a:latin typeface="Meiryo" charset="-128"/>
                <a:ea typeface="Meiryo" charset="-128"/>
                <a:cs typeface="Meiryo" charset="-128"/>
              </a:rPr>
              <a:t>　</a:t>
            </a:r>
            <a:r>
              <a:rPr lang="en-US" altLang="ja-JP" sz="1100" dirty="0">
                <a:latin typeface="Meiryo" charset="-128"/>
                <a:ea typeface="Meiryo" charset="-128"/>
                <a:cs typeface="Meiryo" charset="-128"/>
              </a:rPr>
              <a:t>2016</a:t>
            </a:r>
            <a:r>
              <a:rPr lang="ja-JP" sz="1100" dirty="0">
                <a:latin typeface="Meiryo" charset="-128"/>
                <a:ea typeface="Meiryo" charset="-128"/>
                <a:cs typeface="Meiryo" charset="-128"/>
              </a:rPr>
              <a:t>年</a:t>
            </a:r>
            <a:r>
              <a:rPr lang="en-US" altLang="ja-JP" sz="1100" dirty="0">
                <a:latin typeface="Meiryo" charset="-128"/>
                <a:ea typeface="Meiryo" charset="-128"/>
                <a:cs typeface="Meiryo" charset="-128"/>
              </a:rPr>
              <a:t>3</a:t>
            </a:r>
            <a:r>
              <a:rPr lang="ja-JP" sz="1100" dirty="0">
                <a:latin typeface="Meiryo" charset="-128"/>
                <a:ea typeface="Meiryo" charset="-128"/>
                <a:cs typeface="Meiryo" charset="-128"/>
              </a:rPr>
              <a:t>月</a:t>
            </a:r>
            <a:r>
              <a:rPr lang="en-US" altLang="ja-JP" sz="1100" dirty="0">
                <a:latin typeface="Meiryo" charset="-128"/>
                <a:ea typeface="Meiryo" charset="-128"/>
                <a:cs typeface="Meiryo" charset="-128"/>
              </a:rPr>
              <a:t>7</a:t>
            </a:r>
            <a:r>
              <a:rPr lang="ja-JP" sz="1100" dirty="0">
                <a:latin typeface="Meiryo" charset="-128"/>
                <a:ea typeface="Meiryo" charset="-128"/>
                <a:cs typeface="Meiryo" charset="-128"/>
              </a:rPr>
              <a:t>日</a:t>
            </a:r>
            <a:r>
              <a:rPr lang="ja-JP" altLang="en-US" sz="1100" dirty="0">
                <a:latin typeface="Meiryo" charset="-128"/>
                <a:ea typeface="Meiryo" charset="-128"/>
                <a:cs typeface="Meiryo" charset="-128"/>
              </a:rPr>
              <a:t>更</a:t>
            </a:r>
            <a:r>
              <a:rPr lang="ja-JP" sz="1100" dirty="0">
                <a:latin typeface="Meiryo" charset="-128"/>
                <a:ea typeface="Meiryo" charset="-128"/>
                <a:cs typeface="Meiryo" charset="-128"/>
              </a:rPr>
              <a:t>新　</a:t>
            </a:r>
            <a:r>
              <a:rPr lang="ja-JP" altLang="en-US" sz="1100" dirty="0">
                <a:latin typeface="Meiryo" charset="-128"/>
                <a:ea typeface="Meiryo" charset="-128"/>
                <a:cs typeface="Meiryo" charset="-128"/>
              </a:rPr>
              <a:t>　</a:t>
            </a:r>
            <a:r>
              <a:rPr lang="en-US" altLang="ja-JP" sz="1100" dirty="0">
                <a:latin typeface="Meiryo" charset="-128"/>
                <a:ea typeface="Meiryo" charset="-128"/>
                <a:cs typeface="Meiryo" charset="-128"/>
                <a:hlinkClick r:id="rId7"/>
              </a:rPr>
              <a:t>https://morilyn.com/archives/2948</a:t>
            </a:r>
            <a:r>
              <a:rPr lang="en-US" altLang="ja-JP" sz="1100" dirty="0">
                <a:latin typeface="Meiryo" charset="-128"/>
                <a:ea typeface="Meiryo" charset="-128"/>
                <a:cs typeface="Meiryo" charset="-128"/>
              </a:rPr>
              <a:t>　</a:t>
            </a:r>
            <a:r>
              <a:rPr lang="en-US" sz="1100" dirty="0">
                <a:latin typeface="Meiryo" charset="-128"/>
                <a:ea typeface="Meiryo" charset="-128"/>
                <a:cs typeface="Meiryo" charset="-128"/>
              </a:rPr>
              <a:t>(</a:t>
            </a:r>
            <a:r>
              <a:rPr lang="ja-JP" altLang="en-US" sz="1100" dirty="0">
                <a:latin typeface="Meiryo" charset="-128"/>
                <a:ea typeface="Meiryo" charset="-128"/>
                <a:cs typeface="Meiryo" charset="-128"/>
              </a:rPr>
              <a:t>最終閲覧：</a:t>
            </a:r>
            <a:r>
              <a:rPr lang="en-US" sz="1100" dirty="0">
                <a:latin typeface="Meiryo" charset="-128"/>
                <a:ea typeface="Meiryo" charset="-128"/>
                <a:cs typeface="Meiryo" charset="-128"/>
              </a:rPr>
              <a:t>2019.12.8)</a:t>
            </a:r>
          </a:p>
          <a:p>
            <a:endParaRPr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rPr>
              <a:t>・</a:t>
            </a:r>
            <a:r>
              <a:rPr lang="ja-JP" sz="1100" dirty="0">
                <a:latin typeface="Meiryo" charset="-128"/>
                <a:ea typeface="Meiryo" charset="-128"/>
                <a:cs typeface="Meiryo" charset="-128"/>
              </a:rPr>
              <a:t>加藤俊徳　「めんどくさい」の正体を脳科学者に聞く　2019.07.12</a:t>
            </a:r>
            <a:r>
              <a:rPr lang="ja-JP" altLang="en-US" sz="1100" dirty="0">
                <a:latin typeface="Meiryo" charset="-128"/>
                <a:ea typeface="Meiryo" charset="-128"/>
                <a:cs typeface="Meiryo" charset="-128"/>
              </a:rPr>
              <a:t>更新</a:t>
            </a:r>
            <a:endParaRPr lang="ja-JP" sz="1100" dirty="0">
              <a:latin typeface="Meiryo" charset="-128"/>
              <a:ea typeface="Meiryo" charset="-128"/>
              <a:cs typeface="Meiryo" charset="-128"/>
            </a:endParaRPr>
          </a:p>
          <a:p>
            <a:r>
              <a:rPr lang="en-US" altLang="ja-JP" sz="1100" dirty="0">
                <a:latin typeface="Meiryo" charset="-128"/>
                <a:ea typeface="Meiryo" charset="-128"/>
                <a:cs typeface="Meiryo" charset="-128"/>
                <a:hlinkClick r:id="rId8"/>
              </a:rPr>
              <a:t>　kakahttps://lidea.today/articles/002134</a:t>
            </a:r>
            <a:r>
              <a:rPr lang="en-US" altLang="ja-JP" sz="1100" dirty="0">
                <a:latin typeface="Meiryo" charset="-128"/>
                <a:ea typeface="Meiryo" charset="-128"/>
                <a:cs typeface="Meiryo" charset="-128"/>
              </a:rPr>
              <a:t>　</a:t>
            </a:r>
            <a:r>
              <a:rPr lang="en-US" sz="1100" dirty="0">
                <a:latin typeface="Meiryo" charset="-128"/>
                <a:ea typeface="Meiryo" charset="-128"/>
                <a:cs typeface="Meiryo" charset="-128"/>
              </a:rPr>
              <a:t>(</a:t>
            </a:r>
            <a:r>
              <a:rPr lang="ja-JP" altLang="en-US" sz="1100" dirty="0">
                <a:latin typeface="Meiryo" charset="-128"/>
                <a:ea typeface="Meiryo" charset="-128"/>
                <a:cs typeface="Meiryo" charset="-128"/>
              </a:rPr>
              <a:t>最終閲覧：</a:t>
            </a:r>
            <a:r>
              <a:rPr lang="en-US" sz="1100" dirty="0">
                <a:latin typeface="Meiryo" charset="-128"/>
                <a:ea typeface="Meiryo" charset="-128"/>
                <a:cs typeface="Meiryo" charset="-128"/>
              </a:rPr>
              <a:t>2019.12.8)</a:t>
            </a:r>
            <a:endParaRPr lang="en-US" altLang="ja-JP" sz="1100" dirty="0">
              <a:latin typeface="Meiryo" charset="-128"/>
              <a:ea typeface="Meiryo" charset="-128"/>
              <a:cs typeface="Meiryo" charset="-128"/>
            </a:endParaRPr>
          </a:p>
          <a:p>
            <a:endParaRPr lang="en-US" altLang="ja-JP" sz="1100" dirty="0">
              <a:latin typeface="Meiryo" charset="-128"/>
              <a:ea typeface="Meiryo" charset="-128"/>
              <a:cs typeface="Meiryo" charset="-128"/>
            </a:endParaRPr>
          </a:p>
          <a:p>
            <a:r>
              <a:rPr lang="ja-JP" altLang="en-US" sz="1100" dirty="0">
                <a:latin typeface="Meiryo" charset="-128"/>
                <a:ea typeface="Meiryo" charset="-128"/>
                <a:cs typeface="Meiryo" charset="-128"/>
                <a:hlinkClick r:id="rId9"/>
              </a:rPr>
              <a:t>・</a:t>
            </a:r>
            <a:r>
              <a:rPr lang="ja-JP" sz="1100" dirty="0">
                <a:latin typeface="Meiryo" charset="-128"/>
                <a:ea typeface="Meiryo" charset="-128"/>
                <a:cs typeface="Meiryo" charset="-128"/>
                <a:hlinkClick r:id="rId9"/>
              </a:rPr>
              <a:t>経営者の集客術</a:t>
            </a:r>
            <a:r>
              <a:rPr lang="en-US" altLang="ja-JP" sz="1100" dirty="0">
                <a:latin typeface="Meiryo" charset="-128"/>
                <a:ea typeface="Meiryo" charset="-128"/>
                <a:cs typeface="Meiryo" charset="-128"/>
              </a:rPr>
              <a:t>  </a:t>
            </a:r>
            <a:r>
              <a:rPr lang="ja-JP" sz="1100" dirty="0">
                <a:latin typeface="Meiryo" charset="-128"/>
                <a:ea typeface="Meiryo" charset="-128"/>
                <a:cs typeface="Meiryo" charset="-128"/>
              </a:rPr>
              <a:t>具体例あり！ツァイガルニク効果をマーケティングや仕事に活かすコツ　19</a:t>
            </a:r>
            <a:r>
              <a:rPr lang="en-US" altLang="ja-JP" sz="1100" dirty="0">
                <a:latin typeface="Meiryo" charset="-128"/>
                <a:ea typeface="Meiryo" charset="-128"/>
                <a:cs typeface="Meiryo" charset="-128"/>
              </a:rPr>
              <a:t>31</a:t>
            </a:r>
            <a:r>
              <a:rPr lang="ja-JP" altLang="en-US" sz="1100" dirty="0">
                <a:latin typeface="Meiryo" charset="-128"/>
                <a:ea typeface="Meiryo" charset="-128"/>
                <a:cs typeface="Meiryo" charset="-128"/>
              </a:rPr>
              <a:t>年　</a:t>
            </a:r>
            <a:r>
              <a:rPr lang="ja-JP" sz="1100" dirty="0">
                <a:latin typeface="Meiryo" charset="-128"/>
                <a:ea typeface="Meiryo" charset="-128"/>
                <a:cs typeface="Meiryo" charset="-128"/>
                <a:hlinkClick r:id="rId10"/>
              </a:rPr>
              <a:t>ブルーマ・ツァイガルニク</a:t>
            </a:r>
            <a:endParaRPr lang="en-US" altLang="ja-JP" sz="1100" dirty="0">
              <a:latin typeface="Meiryo" charset="-128"/>
              <a:ea typeface="Meiryo" charset="-128"/>
              <a:cs typeface="Meiryo" charset="-128"/>
            </a:endParaRPr>
          </a:p>
          <a:p>
            <a:r>
              <a:rPr lang="en-US" altLang="ja-JP" sz="1100" dirty="0">
                <a:latin typeface="Meiryo" charset="-128"/>
                <a:ea typeface="Meiryo" charset="-128"/>
                <a:cs typeface="Meiryo" charset="-128"/>
              </a:rPr>
              <a:t>　 </a:t>
            </a:r>
            <a:r>
              <a:rPr lang="en-US" altLang="ja-JP" sz="1100" dirty="0">
                <a:latin typeface="Meiryo" charset="-128"/>
                <a:ea typeface="Meiryo" charset="-128"/>
                <a:cs typeface="Meiryo" charset="-128"/>
                <a:hlinkClick r:id="rId11"/>
              </a:rPr>
              <a:t>https://shonan-web.jp/zeigarnik-effect/</a:t>
            </a:r>
            <a:r>
              <a:rPr lang="en-US" altLang="ja-JP" sz="1100" dirty="0">
                <a:latin typeface="Meiryo" charset="-128"/>
                <a:ea typeface="Meiryo" charset="-128"/>
                <a:cs typeface="Meiryo" charset="-128"/>
              </a:rPr>
              <a:t>　</a:t>
            </a:r>
            <a:r>
              <a:rPr lang="en-US" sz="1100" dirty="0">
                <a:latin typeface="Meiryo" charset="-128"/>
                <a:ea typeface="Meiryo" charset="-128"/>
                <a:cs typeface="Meiryo" charset="-128"/>
              </a:rPr>
              <a:t>(</a:t>
            </a:r>
            <a:r>
              <a:rPr lang="ja-JP" altLang="en-US" sz="1100" dirty="0">
                <a:latin typeface="Meiryo" charset="-128"/>
                <a:ea typeface="Meiryo" charset="-128"/>
                <a:cs typeface="Meiryo" charset="-128"/>
              </a:rPr>
              <a:t>最終閲覧：</a:t>
            </a:r>
            <a:r>
              <a:rPr lang="en-US" sz="1100" dirty="0">
                <a:latin typeface="Meiryo" charset="-128"/>
                <a:ea typeface="Meiryo" charset="-128"/>
                <a:cs typeface="Meiryo" charset="-128"/>
              </a:rPr>
              <a:t>2019.12.8)</a:t>
            </a:r>
            <a:endParaRPr lang="en-US" altLang="ja-JP" sz="1100"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501060"/>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69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2906192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20E1F-59DF-495E-A18D-F045E24C0E35}"/>
              </a:ext>
            </a:extLst>
          </p:cNvPr>
          <p:cNvSpPr>
            <a:spLocks noGrp="1"/>
          </p:cNvSpPr>
          <p:nvPr>
            <p:ph type="title"/>
          </p:nvPr>
        </p:nvSpPr>
        <p:spPr>
          <a:xfrm>
            <a:off x="1097280" y="286603"/>
            <a:ext cx="10360958" cy="1439552"/>
          </a:xfrm>
        </p:spPr>
        <p:txBody>
          <a:bodyPr>
            <a:normAutofit/>
          </a:bodyPr>
          <a:lstStyle/>
          <a:p>
            <a:r>
              <a:rPr lang="ja-JP" altLang="en-US" sz="2800" b="1" dirty="0">
                <a:solidFill>
                  <a:schemeClr val="tx1"/>
                </a:solidFill>
                <a:latin typeface="Meiryo" charset="-128"/>
                <a:ea typeface="Meiryo" charset="-128"/>
                <a:cs typeface="Meiryo" charset="-128"/>
              </a:rPr>
              <a:t>現状分析</a:t>
            </a:r>
            <a:br>
              <a:rPr lang="en-US" altLang="ja-JP" sz="2800" b="1" dirty="0">
                <a:solidFill>
                  <a:schemeClr val="tx1"/>
                </a:solidFill>
                <a:latin typeface="Meiryo" charset="-128"/>
                <a:ea typeface="Meiryo" charset="-128"/>
                <a:cs typeface="Meiryo" charset="-128"/>
              </a:rPr>
            </a:br>
            <a:br>
              <a:rPr lang="en-US" altLang="ja-JP" sz="2800" b="1" dirty="0">
                <a:solidFill>
                  <a:schemeClr val="tx1"/>
                </a:solidFill>
                <a:latin typeface="Meiryo" charset="-128"/>
                <a:ea typeface="Meiryo" charset="-128"/>
                <a:cs typeface="Meiryo" charset="-128"/>
              </a:rPr>
            </a:br>
            <a:r>
              <a:rPr lang="ja-JP" altLang="en-US" sz="4000" b="1" dirty="0">
                <a:solidFill>
                  <a:schemeClr val="tx1"/>
                </a:solidFill>
                <a:latin typeface="Meiryo" charset="-128"/>
                <a:ea typeface="Meiryo" charset="-128"/>
                <a:cs typeface="Meiryo" charset="-128"/>
              </a:rPr>
              <a:t>スマホECを利用するシーン</a:t>
            </a:r>
          </a:p>
        </p:txBody>
      </p:sp>
      <p:sp>
        <p:nvSpPr>
          <p:cNvPr id="5" name="TextBox 4">
            <a:extLst>
              <a:ext uri="{FF2B5EF4-FFF2-40B4-BE49-F238E27FC236}">
                <a16:creationId xmlns:a16="http://schemas.microsoft.com/office/drawing/2014/main" id="{CAA014F1-1496-4444-A527-D54A3D5604F8}"/>
              </a:ext>
            </a:extLst>
          </p:cNvPr>
          <p:cNvSpPr txBox="1"/>
          <p:nvPr/>
        </p:nvSpPr>
        <p:spPr>
          <a:xfrm>
            <a:off x="0" y="6519446"/>
            <a:ext cx="447845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hlinkClick r:id="rId2"/>
              </a:rPr>
              <a:t>https://netshop.impress.co.jp/node/5473</a:t>
            </a:r>
            <a:endParaRPr lang="en-US" sz="1600" dirty="0">
              <a:latin typeface="Meiryo" charset="-128"/>
              <a:ea typeface="Meiryo" charset="-128"/>
              <a:cs typeface="Meiryo" charset="-128"/>
            </a:endParaRPr>
          </a:p>
        </p:txBody>
      </p:sp>
      <p:sp>
        <p:nvSpPr>
          <p:cNvPr id="6" name="TextBox 5">
            <a:extLst>
              <a:ext uri="{FF2B5EF4-FFF2-40B4-BE49-F238E27FC236}">
                <a16:creationId xmlns:a16="http://schemas.microsoft.com/office/drawing/2014/main" id="{ABA8CE5D-595C-4115-A7EA-C0550FC2CEBB}"/>
              </a:ext>
            </a:extLst>
          </p:cNvPr>
          <p:cNvSpPr txBox="1"/>
          <p:nvPr/>
        </p:nvSpPr>
        <p:spPr>
          <a:xfrm>
            <a:off x="0" y="6314148"/>
            <a:ext cx="2841981"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Meiryo" charset="-128"/>
                <a:ea typeface="Meiryo" charset="-128"/>
                <a:cs typeface="Meiryo" charset="-128"/>
              </a:rPr>
              <a:t>Amazon Pay</a:t>
            </a:r>
            <a:r>
              <a:rPr lang="ja-JP" altLang="en-US" sz="1600" dirty="0">
                <a:latin typeface="Meiryo" charset="-128"/>
                <a:ea typeface="Meiryo" charset="-128"/>
                <a:cs typeface="Meiryo" charset="-128"/>
              </a:rPr>
              <a:t>オンライン調査</a:t>
            </a:r>
            <a:endParaRPr lang="en-US" altLang="ja-JP" sz="1600" dirty="0">
              <a:latin typeface="Meiryo" charset="-128"/>
              <a:ea typeface="Meiryo" charset="-128"/>
              <a:cs typeface="Meiryo" charset="-128"/>
            </a:endParaRPr>
          </a:p>
        </p:txBody>
      </p:sp>
      <p:sp>
        <p:nvSpPr>
          <p:cNvPr id="4" name="TextBox 3">
            <a:extLst>
              <a:ext uri="{FF2B5EF4-FFF2-40B4-BE49-F238E27FC236}">
                <a16:creationId xmlns:a16="http://schemas.microsoft.com/office/drawing/2014/main" id="{F2E42ECC-D3A7-49DC-AC73-0E90D870DB4F}"/>
              </a:ext>
            </a:extLst>
          </p:cNvPr>
          <p:cNvSpPr txBox="1"/>
          <p:nvPr/>
        </p:nvSpPr>
        <p:spPr>
          <a:xfrm>
            <a:off x="7236011" y="2361814"/>
            <a:ext cx="4955989"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800" dirty="0">
                <a:latin typeface="Meiryo" charset="-128"/>
                <a:ea typeface="Meiryo" charset="-128"/>
                <a:cs typeface="Meiryo" charset="-128"/>
              </a:rPr>
              <a:t>通勤・通学の時間や休み時間などの</a:t>
            </a:r>
            <a:r>
              <a:rPr lang="ja-JP" altLang="en-US" sz="2800" b="1" u="sng" dirty="0">
                <a:solidFill>
                  <a:srgbClr val="FF0000"/>
                </a:solidFill>
                <a:latin typeface="Meiryo" charset="-128"/>
                <a:ea typeface="Meiryo" charset="-128"/>
                <a:cs typeface="Meiryo" charset="-128"/>
              </a:rPr>
              <a:t>「隙間時間・空き時間」</a:t>
            </a:r>
            <a:r>
              <a:rPr lang="ja-JP" altLang="en-US" sz="2800" dirty="0">
                <a:latin typeface="Meiryo" charset="-128"/>
                <a:ea typeface="Meiryo" charset="-128"/>
                <a:cs typeface="Meiryo" charset="-128"/>
              </a:rPr>
              <a:t>でスマホを使いECを利用している人が多数いる。</a:t>
            </a:r>
          </a:p>
        </p:txBody>
      </p:sp>
      <p:sp>
        <p:nvSpPr>
          <p:cNvPr id="8" name="スライド番号プレースホルダー 7"/>
          <p:cNvSpPr>
            <a:spLocks noGrp="1"/>
          </p:cNvSpPr>
          <p:nvPr>
            <p:ph type="sldNum" sz="quarter" idx="12"/>
          </p:nvPr>
        </p:nvSpPr>
        <p:spPr>
          <a:xfrm>
            <a:off x="10879975" y="6470139"/>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7</a:t>
            </a:fld>
            <a:endParaRPr lang="en-US" sz="2400" b="1" dirty="0">
              <a:solidFill>
                <a:schemeClr val="tx1"/>
              </a:solidFill>
              <a:latin typeface="Meiryo" charset="-128"/>
              <a:ea typeface="Meiryo" charset="-128"/>
              <a:cs typeface="Meiryo" charset="-128"/>
            </a:endParaRPr>
          </a:p>
        </p:txBody>
      </p:sp>
      <p:sp>
        <p:nvSpPr>
          <p:cNvPr id="9" name="TextBox 3">
            <a:extLst>
              <a:ext uri="{FF2B5EF4-FFF2-40B4-BE49-F238E27FC236}">
                <a16:creationId xmlns:a16="http://schemas.microsoft.com/office/drawing/2014/main" id="{F2E42ECC-D3A7-49DC-AC73-0E90D870DB4F}"/>
              </a:ext>
            </a:extLst>
          </p:cNvPr>
          <p:cNvSpPr txBox="1"/>
          <p:nvPr/>
        </p:nvSpPr>
        <p:spPr>
          <a:xfrm>
            <a:off x="7929655" y="5165276"/>
            <a:ext cx="3568700"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2800" dirty="0">
                <a:latin typeface="Meiryo" charset="-128"/>
                <a:ea typeface="Meiryo" charset="-128"/>
                <a:cs typeface="Meiryo" charset="-128"/>
              </a:rPr>
              <a:t>短い時間での利用が</a:t>
            </a:r>
            <a:endParaRPr lang="en-US" altLang="ja-JP" sz="2800" dirty="0">
              <a:latin typeface="Meiryo" charset="-128"/>
              <a:ea typeface="Meiryo" charset="-128"/>
              <a:cs typeface="Meiryo" charset="-128"/>
            </a:endParaRPr>
          </a:p>
          <a:p>
            <a:pPr algn="ctr"/>
            <a:r>
              <a:rPr lang="ja-JP" altLang="en-US" sz="2800" dirty="0">
                <a:latin typeface="Meiryo" charset="-128"/>
                <a:ea typeface="Meiryo" charset="-128"/>
                <a:cs typeface="Meiryo" charset="-128"/>
              </a:rPr>
              <a:t>増えている</a:t>
            </a:r>
          </a:p>
        </p:txBody>
      </p:sp>
      <p:sp>
        <p:nvSpPr>
          <p:cNvPr id="10" name="下矢印 9"/>
          <p:cNvSpPr/>
          <p:nvPr/>
        </p:nvSpPr>
        <p:spPr>
          <a:xfrm>
            <a:off x="9402855" y="4358060"/>
            <a:ext cx="622300" cy="6251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F76364CF-F295-4750-B5B0-76AD716B0130}"/>
              </a:ext>
            </a:extLst>
          </p:cNvPr>
          <p:cNvPicPr>
            <a:picLocks noChangeAspect="1"/>
          </p:cNvPicPr>
          <p:nvPr/>
        </p:nvPicPr>
        <p:blipFill>
          <a:blip r:embed="rId3"/>
          <a:stretch>
            <a:fillRect/>
          </a:stretch>
        </p:blipFill>
        <p:spPr>
          <a:xfrm>
            <a:off x="107632" y="1631615"/>
            <a:ext cx="7038975" cy="4495800"/>
          </a:xfrm>
          <a:prstGeom prst="rect">
            <a:avLst/>
          </a:prstGeom>
        </p:spPr>
      </p:pic>
    </p:spTree>
    <p:extLst>
      <p:ext uri="{BB962C8B-B14F-4D97-AF65-F5344CB8AC3E}">
        <p14:creationId xmlns:p14="http://schemas.microsoft.com/office/powerpoint/2010/main" val="2791123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9D4F225-02AF-47F9-8FAD-FEC490AC48C6}"/>
              </a:ext>
            </a:extLst>
          </p:cNvPr>
          <p:cNvSpPr txBox="1"/>
          <p:nvPr/>
        </p:nvSpPr>
        <p:spPr>
          <a:xfrm>
            <a:off x="7324904" y="6005367"/>
            <a:ext cx="486709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hlinkClick r:id="rId2"/>
              </a:rPr>
              <a:t>https://www.advertimes.com/20170529/article249506/</a:t>
            </a:r>
            <a:endParaRPr lang="en-US" sz="1600" dirty="0"/>
          </a:p>
        </p:txBody>
      </p:sp>
      <p:sp>
        <p:nvSpPr>
          <p:cNvPr id="8" name="TextBox 7">
            <a:extLst>
              <a:ext uri="{FF2B5EF4-FFF2-40B4-BE49-F238E27FC236}">
                <a16:creationId xmlns:a16="http://schemas.microsoft.com/office/drawing/2014/main" id="{EC42EB2C-137F-44F5-AC27-60169100C4AA}"/>
              </a:ext>
            </a:extLst>
          </p:cNvPr>
          <p:cNvSpPr txBox="1"/>
          <p:nvPr/>
        </p:nvSpPr>
        <p:spPr>
          <a:xfrm>
            <a:off x="893173" y="2197579"/>
            <a:ext cx="1056970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dirty="0">
                <a:latin typeface="Meiryo" charset="-128"/>
                <a:ea typeface="Meiryo" charset="-128"/>
                <a:cs typeface="Meiryo" charset="-128"/>
              </a:rPr>
              <a:t>アメリカの最新</a:t>
            </a:r>
            <a:r>
              <a:rPr lang="en-US" sz="2400" dirty="0">
                <a:latin typeface="Meiryo" charset="-128"/>
                <a:ea typeface="Meiryo" charset="-128"/>
                <a:cs typeface="Meiryo" charset="-128"/>
              </a:rPr>
              <a:t>UX</a:t>
            </a:r>
            <a:r>
              <a:rPr lang="ja-JP" altLang="en-US" sz="2400" dirty="0">
                <a:latin typeface="Meiryo" charset="-128"/>
                <a:ea typeface="Meiryo" charset="-128"/>
                <a:cs typeface="Meiryo" charset="-128"/>
              </a:rPr>
              <a:t>トレンドでは、逆に短い滞在時間内で、ユーザーに求める行動を起こしてもらうことが最良の結果とされる。これは、</a:t>
            </a:r>
            <a:r>
              <a:rPr lang="ja-JP" altLang="en-US" sz="2400" b="1" u="sng" dirty="0">
                <a:solidFill>
                  <a:srgbClr val="FF0000"/>
                </a:solidFill>
                <a:latin typeface="Meiryo" charset="-128"/>
                <a:ea typeface="Meiryo" charset="-128"/>
                <a:cs typeface="Meiryo" charset="-128"/>
              </a:rPr>
              <a:t>モバイルなどの複数デバイスを扱う現代においては、ユーザーの時間をあまり占有せずに結果に繋げた方が、ユーザーから好感を得ることができるからである</a:t>
            </a:r>
            <a:r>
              <a:rPr lang="en-US" sz="2400" b="1" u="sng" dirty="0">
                <a:solidFill>
                  <a:srgbClr val="FF0000"/>
                </a:solidFill>
                <a:latin typeface="Meiryo" charset="-128"/>
                <a:ea typeface="Meiryo" charset="-128"/>
                <a:cs typeface="Meiryo" charset="-128"/>
              </a:rPr>
              <a:t>。</a:t>
            </a:r>
            <a:r>
              <a:rPr lang="en-US" sz="2400" dirty="0">
                <a:solidFill>
                  <a:srgbClr val="FF0000"/>
                </a:solidFill>
                <a:latin typeface="Meiryo" charset="-128"/>
                <a:ea typeface="Meiryo" charset="-128"/>
                <a:cs typeface="Meiryo" charset="-128"/>
              </a:rPr>
              <a:t>　</a:t>
            </a:r>
          </a:p>
          <a:p>
            <a:r>
              <a:rPr lang="en-US" sz="2400" dirty="0">
                <a:solidFill>
                  <a:srgbClr val="FF0000"/>
                </a:solidFill>
              </a:rPr>
              <a:t>　　　　　　　　　　　　　　</a:t>
            </a:r>
            <a:r>
              <a:rPr lang="en-US" sz="2400" dirty="0">
                <a:solidFill>
                  <a:srgbClr val="FF0000"/>
                </a:solidFill>
                <a:ea typeface="+mn-lt"/>
                <a:cs typeface="+mn-lt"/>
              </a:rPr>
              <a:t>　　　　　　　             </a:t>
            </a:r>
            <a:r>
              <a:rPr lang="en-US" dirty="0">
                <a:latin typeface="Meiryo" charset="-128"/>
                <a:ea typeface="Meiryo" charset="-128"/>
                <a:cs typeface="Meiryo" charset="-128"/>
              </a:rPr>
              <a:t>(Brandon Hill,2017.05.29)</a:t>
            </a:r>
            <a:endParaRPr lang="en-US" dirty="0">
              <a:solidFill>
                <a:srgbClr val="FF0000"/>
              </a:solidFill>
              <a:latin typeface="Meiryo" charset="-128"/>
              <a:ea typeface="Meiryo" charset="-128"/>
              <a:cs typeface="Meiryo" charset="-128"/>
            </a:endParaRPr>
          </a:p>
        </p:txBody>
      </p:sp>
      <p:sp>
        <p:nvSpPr>
          <p:cNvPr id="10" name="Title 1">
            <a:extLst>
              <a:ext uri="{FF2B5EF4-FFF2-40B4-BE49-F238E27FC236}">
                <a16:creationId xmlns:a16="http://schemas.microsoft.com/office/drawing/2014/main" id="{C06B4B57-4149-4448-A5C5-7AC3DECA8A54}"/>
              </a:ext>
            </a:extLst>
          </p:cNvPr>
          <p:cNvSpPr txBox="1">
            <a:spLocks/>
          </p:cNvSpPr>
          <p:nvPr/>
        </p:nvSpPr>
        <p:spPr>
          <a:xfrm>
            <a:off x="1148827" y="259709"/>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ja-JP" altLang="en-US" sz="2800" b="1" dirty="0">
                <a:solidFill>
                  <a:schemeClr val="tx1"/>
                </a:solidFill>
                <a:latin typeface="Meiryo" charset="-128"/>
                <a:ea typeface="Meiryo" charset="-128"/>
                <a:cs typeface="Meiryo" charset="-128"/>
              </a:rPr>
              <a:t>現状分析</a:t>
            </a:r>
            <a:endParaRPr lang="en-US" altLang="ja-JP" sz="2800" b="1" dirty="0">
              <a:solidFill>
                <a:schemeClr val="tx1"/>
              </a:solidFill>
              <a:latin typeface="Meiryo" charset="-128"/>
              <a:ea typeface="Meiryo" charset="-128"/>
              <a:cs typeface="Meiryo" charset="-128"/>
            </a:endParaRPr>
          </a:p>
          <a:p>
            <a:endParaRPr kumimoji="0" lang="en-US" altLang="ja-JP" sz="2800" b="1" dirty="0">
              <a:solidFill>
                <a:schemeClr val="tx1"/>
              </a:solidFill>
              <a:latin typeface="Meiryo" charset="-128"/>
              <a:ea typeface="Meiryo" charset="-128"/>
              <a:cs typeface="Meiryo" charset="-128"/>
            </a:endParaRPr>
          </a:p>
          <a:p>
            <a:r>
              <a:rPr kumimoji="0" lang="ja-JP" altLang="en-US" sz="4000" b="1" dirty="0">
                <a:solidFill>
                  <a:schemeClr val="tx1"/>
                </a:solidFill>
                <a:latin typeface="Meiryo" charset="-128"/>
                <a:ea typeface="Meiryo" charset="-128"/>
                <a:cs typeface="Meiryo" charset="-128"/>
              </a:rPr>
              <a:t>ユーザーが求めるスマホ</a:t>
            </a:r>
            <a:r>
              <a:rPr kumimoji="0" lang="en-US" altLang="ja-JP" sz="4000" b="1" dirty="0">
                <a:solidFill>
                  <a:schemeClr val="tx1"/>
                </a:solidFill>
                <a:latin typeface="Meiryo" charset="-128"/>
                <a:ea typeface="Meiryo" charset="-128"/>
                <a:cs typeface="Meiryo" charset="-128"/>
              </a:rPr>
              <a:t>EC</a:t>
            </a:r>
            <a:r>
              <a:rPr kumimoji="0" lang="ja-JP" altLang="en-US" sz="4000" b="1" dirty="0">
                <a:solidFill>
                  <a:schemeClr val="tx1"/>
                </a:solidFill>
                <a:latin typeface="Meiryo" charset="-128"/>
                <a:ea typeface="Meiryo" charset="-128"/>
                <a:cs typeface="Meiryo" charset="-128"/>
              </a:rPr>
              <a:t>とは</a:t>
            </a:r>
            <a:endParaRPr kumimoji="1" lang="en-US" sz="4000" b="1" dirty="0">
              <a:solidFill>
                <a:schemeClr val="tx1"/>
              </a:solidFill>
              <a:latin typeface="Meiryo" charset="-128"/>
              <a:ea typeface="Meiryo" charset="-128"/>
              <a:cs typeface="Meiryo" charset="-128"/>
            </a:endParaRPr>
          </a:p>
        </p:txBody>
      </p:sp>
      <p:sp>
        <p:nvSpPr>
          <p:cNvPr id="11" name="Rectangle: Rounded Corners 10">
            <a:extLst>
              <a:ext uri="{FF2B5EF4-FFF2-40B4-BE49-F238E27FC236}">
                <a16:creationId xmlns:a16="http://schemas.microsoft.com/office/drawing/2014/main" id="{C96E3712-8946-48AC-A3B2-10D4ADC4D9B4}"/>
              </a:ext>
            </a:extLst>
          </p:cNvPr>
          <p:cNvSpPr/>
          <p:nvPr/>
        </p:nvSpPr>
        <p:spPr>
          <a:xfrm>
            <a:off x="675297" y="2080105"/>
            <a:ext cx="11005457" cy="2173940"/>
          </a:xfrm>
          <a:prstGeom prst="roundRect">
            <a:avLst/>
          </a:prstGeom>
          <a:noFill/>
          <a:ln w="57150"/>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Arrow: Right 1">
            <a:extLst>
              <a:ext uri="{FF2B5EF4-FFF2-40B4-BE49-F238E27FC236}">
                <a16:creationId xmlns:a16="http://schemas.microsoft.com/office/drawing/2014/main" id="{9367313F-0FED-41F6-A065-1171890C8E87}"/>
              </a:ext>
            </a:extLst>
          </p:cNvPr>
          <p:cNvSpPr/>
          <p:nvPr/>
        </p:nvSpPr>
        <p:spPr>
          <a:xfrm>
            <a:off x="1148827" y="5109969"/>
            <a:ext cx="636245" cy="4818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6B0C6D9-66AD-4983-BA55-9B22F63481E6}"/>
              </a:ext>
            </a:extLst>
          </p:cNvPr>
          <p:cNvSpPr txBox="1"/>
          <p:nvPr/>
        </p:nvSpPr>
        <p:spPr>
          <a:xfrm>
            <a:off x="1904103" y="4812286"/>
            <a:ext cx="8547844"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200" u="sng" dirty="0">
                <a:latin typeface="Meiryo" charset="-128"/>
                <a:ea typeface="Meiryo" charset="-128"/>
                <a:cs typeface="Meiryo" charset="-128"/>
              </a:rPr>
              <a:t>隙間時間という短時間で満足できるEC</a:t>
            </a:r>
            <a:r>
              <a:rPr lang="ja-JP" altLang="en-US" sz="3200" u="sng">
                <a:latin typeface="Meiryo" charset="-128"/>
                <a:ea typeface="Meiryo" charset="-128"/>
                <a:cs typeface="Meiryo" charset="-128"/>
              </a:rPr>
              <a:t>サイトが求められて</a:t>
            </a:r>
            <a:r>
              <a:rPr lang="ja-JP" altLang="en-US" sz="3200" u="sng" dirty="0">
                <a:latin typeface="Meiryo" charset="-128"/>
                <a:ea typeface="Meiryo" charset="-128"/>
                <a:cs typeface="Meiryo" charset="-128"/>
              </a:rPr>
              <a:t>いる。</a:t>
            </a:r>
            <a:endParaRPr lang="ja-JP" sz="3200" u="sng" dirty="0">
              <a:latin typeface="Meiryo" charset="-128"/>
              <a:ea typeface="Meiryo" charset="-128"/>
              <a:cs typeface="Meiryo"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t>8</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1837029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D07358-FDE4-4774-B97F-EC5E038CDBD2}"/>
              </a:ext>
            </a:extLst>
          </p:cNvPr>
          <p:cNvSpPr txBox="1"/>
          <p:nvPr/>
        </p:nvSpPr>
        <p:spPr>
          <a:xfrm>
            <a:off x="167182" y="1484363"/>
            <a:ext cx="11784612"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dirty="0">
                <a:latin typeface="Meiryo" charset="-128"/>
                <a:ea typeface="Meiryo" charset="-128"/>
                <a:cs typeface="Meiryo" charset="-128"/>
              </a:rPr>
              <a:t>実際にユーザーは現存のスマホECサイトに満足できているのか</a:t>
            </a:r>
          </a:p>
        </p:txBody>
      </p:sp>
      <p:sp>
        <p:nvSpPr>
          <p:cNvPr id="4" name="TextBox 3">
            <a:extLst>
              <a:ext uri="{FF2B5EF4-FFF2-40B4-BE49-F238E27FC236}">
                <a16:creationId xmlns:a16="http://schemas.microsoft.com/office/drawing/2014/main" id="{ACE9462A-3567-49C7-A5BB-00C1FC8C39BD}"/>
              </a:ext>
            </a:extLst>
          </p:cNvPr>
          <p:cNvSpPr txBox="1"/>
          <p:nvPr/>
        </p:nvSpPr>
        <p:spPr>
          <a:xfrm>
            <a:off x="1601829" y="3975861"/>
            <a:ext cx="8954641"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dirty="0">
                <a:latin typeface="Meiryo" charset="-128"/>
                <a:ea typeface="Meiryo" charset="-128"/>
                <a:cs typeface="Meiryo" charset="-128"/>
              </a:rPr>
              <a:t>スマホでは、アプリからの利用が多い</a:t>
            </a:r>
            <a:r>
              <a:rPr lang="ja-JP" altLang="en-US" sz="3600">
                <a:latin typeface="Meiryo" charset="-128"/>
                <a:ea typeface="Meiryo" charset="-128"/>
                <a:cs typeface="Meiryo" charset="-128"/>
              </a:rPr>
              <a:t>ことから各EC</a:t>
            </a:r>
            <a:r>
              <a:rPr lang="ja-JP" altLang="en-US" sz="3600" dirty="0">
                <a:latin typeface="Meiryo" charset="-128"/>
                <a:ea typeface="Meiryo" charset="-128"/>
                <a:cs typeface="Meiryo" charset="-128"/>
              </a:rPr>
              <a:t>アプリのレビューを見ていく。</a:t>
            </a:r>
            <a:endParaRPr lang="ja-JP" sz="2400" dirty="0">
              <a:latin typeface="Meiryo" charset="-128"/>
              <a:ea typeface="Meiryo" charset="-128"/>
              <a:cs typeface="Meiryo" charset="-128"/>
            </a:endParaRPr>
          </a:p>
        </p:txBody>
      </p:sp>
      <p:sp>
        <p:nvSpPr>
          <p:cNvPr id="5" name="Arrow: Down 4">
            <a:extLst>
              <a:ext uri="{FF2B5EF4-FFF2-40B4-BE49-F238E27FC236}">
                <a16:creationId xmlns:a16="http://schemas.microsoft.com/office/drawing/2014/main" id="{73329B2E-9447-4292-A9F5-F68ABDF2E9F0}"/>
              </a:ext>
            </a:extLst>
          </p:cNvPr>
          <p:cNvSpPr/>
          <p:nvPr/>
        </p:nvSpPr>
        <p:spPr>
          <a:xfrm>
            <a:off x="5692865" y="2530005"/>
            <a:ext cx="733245" cy="8913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a:extLst>
              <a:ext uri="{FF2B5EF4-FFF2-40B4-BE49-F238E27FC236}">
                <a16:creationId xmlns:a16="http://schemas.microsoft.com/office/drawing/2014/main" id="{8264D34F-C742-4224-83F5-892FE366533E}"/>
              </a:ext>
            </a:extLst>
          </p:cNvPr>
          <p:cNvPicPr>
            <a:picLocks noChangeAspect="1"/>
          </p:cNvPicPr>
          <p:nvPr/>
        </p:nvPicPr>
        <p:blipFill>
          <a:blip r:embed="rId2"/>
          <a:stretch>
            <a:fillRect/>
          </a:stretch>
        </p:blipFill>
        <p:spPr>
          <a:xfrm>
            <a:off x="-264787" y="3807598"/>
            <a:ext cx="2143125" cy="2446244"/>
          </a:xfrm>
          <a:prstGeom prst="rect">
            <a:avLst/>
          </a:prstGeom>
        </p:spPr>
      </p:pic>
      <p:sp>
        <p:nvSpPr>
          <p:cNvPr id="3" name="スライド番号プレースホルダー 2"/>
          <p:cNvSpPr>
            <a:spLocks noGrp="1"/>
          </p:cNvSpPr>
          <p:nvPr>
            <p:ph type="sldNum" sz="quarter" idx="12"/>
          </p:nvPr>
        </p:nvSpPr>
        <p:spPr>
          <a:xfrm>
            <a:off x="10879975" y="6492875"/>
            <a:ext cx="1312025" cy="365125"/>
          </a:xfrm>
        </p:spPr>
        <p:txBody>
          <a:bodyPr/>
          <a:lstStyle/>
          <a:p>
            <a:fld id="{4FAB73BC-B049-4115-A692-8D63A059BFB8}" type="slidenum">
              <a:rPr lang="en-US" sz="2400" b="1" smtClean="0">
                <a:solidFill>
                  <a:schemeClr val="tx1"/>
                </a:solidFill>
                <a:latin typeface="Meiryo" charset="-128"/>
                <a:ea typeface="Meiryo" charset="-128"/>
                <a:cs typeface="Meiryo" charset="-128"/>
              </a:rPr>
              <a:pPr/>
              <a:t>9</a:t>
            </a:fld>
            <a:endParaRPr lang="en-US" sz="2400" b="1" dirty="0">
              <a:solidFill>
                <a:schemeClr val="tx1"/>
              </a:solidFill>
              <a:latin typeface="Meiryo" charset="-128"/>
              <a:ea typeface="Meiryo" charset="-128"/>
              <a:cs typeface="Meiryo" charset="-128"/>
            </a:endParaRPr>
          </a:p>
        </p:txBody>
      </p:sp>
    </p:spTree>
    <p:extLst>
      <p:ext uri="{BB962C8B-B14F-4D97-AF65-F5344CB8AC3E}">
        <p14:creationId xmlns:p14="http://schemas.microsoft.com/office/powerpoint/2010/main" val="3380042997"/>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257</TotalTime>
  <Words>3844</Words>
  <Application>Microsoft Office PowerPoint</Application>
  <PresentationFormat>ワイド画面</PresentationFormat>
  <Paragraphs>446</Paragraphs>
  <Slides>69</Slides>
  <Notes>3</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69</vt:i4>
      </vt:variant>
    </vt:vector>
  </HeadingPairs>
  <TitlesOfParts>
    <vt:vector size="79" baseType="lpstr">
      <vt:lpstr>Meiryo</vt:lpstr>
      <vt:lpstr>Meiryo</vt:lpstr>
      <vt:lpstr>Yu Gothic</vt:lpstr>
      <vt:lpstr>Yu Mincho Demibold</vt:lpstr>
      <vt:lpstr>Aharoni</vt:lpstr>
      <vt:lpstr>Arial</vt:lpstr>
      <vt:lpstr>Calibri</vt:lpstr>
      <vt:lpstr>Calibri Light</vt:lpstr>
      <vt:lpstr>Wingdings</vt:lpstr>
      <vt:lpstr>Retrospect</vt:lpstr>
      <vt:lpstr>やめられない、 とまらない、 無限スクロール！</vt:lpstr>
      <vt:lpstr>研究概要</vt:lpstr>
      <vt:lpstr>現状分析  EC利用デバイスの変化</vt:lpstr>
      <vt:lpstr>現状分析  デバイスの変化による影響</vt:lpstr>
      <vt:lpstr>現状分析  従来のEC利用目的</vt:lpstr>
      <vt:lpstr>現状分析  現在のECの利用目的</vt:lpstr>
      <vt:lpstr>現状分析  スマホECを利用するシーン</vt:lpstr>
      <vt:lpstr>PowerPoint プレゼンテーション</vt:lpstr>
      <vt:lpstr>PowerPoint プレゼンテーション</vt:lpstr>
      <vt:lpstr>現状分析  レビューを調べたスマホECアプリ</vt:lpstr>
      <vt:lpstr>現状分析  各ECアプリのレビュー</vt:lpstr>
      <vt:lpstr>現状分析  Amazonアプリレビュー詳細</vt:lpstr>
      <vt:lpstr>現状分析  表示方法を変更</vt:lpstr>
      <vt:lpstr>現状分析  表示方法の違い</vt:lpstr>
      <vt:lpstr>現状分析  無限スクロールとは</vt:lpstr>
      <vt:lpstr>現状分析  ページネーションとは</vt:lpstr>
      <vt:lpstr>現状分析  なぜAmazonは表示方法を変えたのか？</vt:lpstr>
      <vt:lpstr>現状分析  まとめ</vt:lpstr>
      <vt:lpstr>問題意識</vt:lpstr>
      <vt:lpstr>研究目的</vt:lpstr>
      <vt:lpstr>先行研究  ページネーションの特徴</vt:lpstr>
      <vt:lpstr>先行研究  無限スクロールの特徴</vt:lpstr>
      <vt:lpstr>先行研究  </vt:lpstr>
      <vt:lpstr>先行研究  既存研究と本研究の比較</vt:lpstr>
      <vt:lpstr>仮説の流れ</vt:lpstr>
      <vt:lpstr>仮説導出①  無限スクロールとページネーションの比較</vt:lpstr>
      <vt:lpstr>仮説導出①  Amazon​のレビュー</vt:lpstr>
      <vt:lpstr>仮説導出①  ZOZOTOWNのレビュー</vt:lpstr>
      <vt:lpstr>仮説導出①  まとめ</vt:lpstr>
      <vt:lpstr>仮説１</vt:lpstr>
      <vt:lpstr>仮説の流れ</vt:lpstr>
      <vt:lpstr>仮説導出②  Amazonアプリ表示方法変更後の声</vt:lpstr>
      <vt:lpstr>仮説導出②  面倒くさいと感じる要因１</vt:lpstr>
      <vt:lpstr>仮説導出②  面倒くさいと感じる要因１</vt:lpstr>
      <vt:lpstr>仮説導出②  面倒くさいと感じる要因１</vt:lpstr>
      <vt:lpstr>仮説導出②  ​面倒くさいと感じる要因​２</vt:lpstr>
      <vt:lpstr>仮説導出②  面倒くさいと感じる要因２</vt:lpstr>
      <vt:lpstr>仮説導出②  面倒くさいと感じる要因２</vt:lpstr>
      <vt:lpstr>仮説導出②  要因１と２のまとめ</vt:lpstr>
      <vt:lpstr>仮説２</vt:lpstr>
      <vt:lpstr>仮説の流れ</vt:lpstr>
      <vt:lpstr>仮説導出③  ページ分割による探索の区切り</vt:lpstr>
      <vt:lpstr>仮説導出③  ツァイガルニク効果</vt:lpstr>
      <vt:lpstr>仮説導出③  </vt:lpstr>
      <vt:lpstr>仮説導出③  ユーザーの意識(ページネーションの場合)</vt:lpstr>
      <vt:lpstr>仮説導出③  ユーザーの意識(無限スクロールの場合)</vt:lpstr>
      <vt:lpstr>仮説導出③  まとめ</vt:lpstr>
      <vt:lpstr>仮説３</vt:lpstr>
      <vt:lpstr>調査概要</vt:lpstr>
      <vt:lpstr>調査概要</vt:lpstr>
      <vt:lpstr>調査方法 デバイス操作の詳細</vt:lpstr>
      <vt:lpstr>仮説１</vt:lpstr>
      <vt:lpstr>仮説１ 検証方法</vt:lpstr>
      <vt:lpstr>仮説１ 調査方法</vt:lpstr>
      <vt:lpstr>仮説１ 検証結果</vt:lpstr>
      <vt:lpstr>仮説１ 検証結果</vt:lpstr>
      <vt:lpstr>仮説２</vt:lpstr>
      <vt:lpstr>仮説２ 検証方法</vt:lpstr>
      <vt:lpstr>仮説２ 検証結果</vt:lpstr>
      <vt:lpstr>仮説２ 検証結果</vt:lpstr>
      <vt:lpstr>仮説３</vt:lpstr>
      <vt:lpstr>仮説３ 検証方法　</vt:lpstr>
      <vt:lpstr>仮説３ 検証結果　</vt:lpstr>
      <vt:lpstr>仮説３ 検証結果</vt:lpstr>
      <vt:lpstr>仮説２,３ 棄却理由</vt:lpstr>
      <vt:lpstr>学術的インプリケーション</vt:lpstr>
      <vt:lpstr>実務的インプリケーション</vt:lpstr>
      <vt:lpstr>参考文献・URL</vt:lpstr>
      <vt:lpstr>参考文献・URL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戸頃 空</dc:creator>
  <cp:lastModifiedBy>Norio Tajima</cp:lastModifiedBy>
  <cp:revision>33</cp:revision>
  <cp:lastPrinted>2019-10-07T16:14:11Z</cp:lastPrinted>
  <dcterms:created xsi:type="dcterms:W3CDTF">2019-09-05T05:51:34Z</dcterms:created>
  <dcterms:modified xsi:type="dcterms:W3CDTF">2019-12-19T12:58:29Z</dcterms:modified>
</cp:coreProperties>
</file>